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xml" ContentType="application/vnd.openxmlformats-officedocument.presentationml.tags+xml"/>
  <Override PartName="/ppt/notesSlides/notesSlide54.xml" ContentType="application/vnd.openxmlformats-officedocument.presentationml.notesSlide+xml"/>
  <Override PartName="/ppt/tags/tag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9"/>
  </p:notesMasterIdLst>
  <p:sldIdLst>
    <p:sldId id="391" r:id="rId2"/>
    <p:sldId id="915" r:id="rId3"/>
    <p:sldId id="958" r:id="rId4"/>
    <p:sldId id="954" r:id="rId5"/>
    <p:sldId id="955" r:id="rId6"/>
    <p:sldId id="957" r:id="rId7"/>
    <p:sldId id="508" r:id="rId8"/>
    <p:sldId id="870" r:id="rId9"/>
    <p:sldId id="897" r:id="rId10"/>
    <p:sldId id="961" r:id="rId11"/>
    <p:sldId id="898" r:id="rId12"/>
    <p:sldId id="894" r:id="rId13"/>
    <p:sldId id="889" r:id="rId14"/>
    <p:sldId id="963" r:id="rId15"/>
    <p:sldId id="890" r:id="rId16"/>
    <p:sldId id="891" r:id="rId17"/>
    <p:sldId id="872" r:id="rId18"/>
    <p:sldId id="930" r:id="rId19"/>
    <p:sldId id="892" r:id="rId20"/>
    <p:sldId id="702" r:id="rId21"/>
    <p:sldId id="964" r:id="rId22"/>
    <p:sldId id="876" r:id="rId23"/>
    <p:sldId id="873" r:id="rId24"/>
    <p:sldId id="658" r:id="rId25"/>
    <p:sldId id="900" r:id="rId26"/>
    <p:sldId id="689" r:id="rId27"/>
    <p:sldId id="877" r:id="rId28"/>
    <p:sldId id="661" r:id="rId29"/>
    <p:sldId id="893" r:id="rId30"/>
    <p:sldId id="662" r:id="rId31"/>
    <p:sldId id="879" r:id="rId32"/>
    <p:sldId id="899" r:id="rId33"/>
    <p:sldId id="659" r:id="rId34"/>
    <p:sldId id="878" r:id="rId35"/>
    <p:sldId id="693" r:id="rId36"/>
    <p:sldId id="666" r:id="rId37"/>
    <p:sldId id="633" r:id="rId38"/>
    <p:sldId id="980" r:id="rId39"/>
    <p:sldId id="981" r:id="rId40"/>
    <p:sldId id="982" r:id="rId41"/>
    <p:sldId id="983" r:id="rId42"/>
    <p:sldId id="984" r:id="rId43"/>
    <p:sldId id="985" r:id="rId44"/>
    <p:sldId id="986" r:id="rId45"/>
    <p:sldId id="946" r:id="rId46"/>
    <p:sldId id="927" r:id="rId47"/>
    <p:sldId id="922" r:id="rId48"/>
    <p:sldId id="942" r:id="rId49"/>
    <p:sldId id="962" r:id="rId50"/>
    <p:sldId id="938" r:id="rId51"/>
    <p:sldId id="939" r:id="rId52"/>
    <p:sldId id="940" r:id="rId53"/>
    <p:sldId id="941" r:id="rId54"/>
    <p:sldId id="923" r:id="rId55"/>
    <p:sldId id="924" r:id="rId56"/>
    <p:sldId id="925" r:id="rId57"/>
    <p:sldId id="926" r:id="rId58"/>
    <p:sldId id="688" r:id="rId59"/>
    <p:sldId id="629" r:id="rId60"/>
    <p:sldId id="880" r:id="rId61"/>
    <p:sldId id="677" r:id="rId62"/>
    <p:sldId id="965" r:id="rId63"/>
    <p:sldId id="970" r:id="rId64"/>
    <p:sldId id="971" r:id="rId65"/>
    <p:sldId id="972" r:id="rId66"/>
    <p:sldId id="987" r:id="rId67"/>
    <p:sldId id="973" r:id="rId68"/>
    <p:sldId id="683" r:id="rId69"/>
    <p:sldId id="990" r:id="rId70"/>
    <p:sldId id="991" r:id="rId71"/>
    <p:sldId id="992" r:id="rId72"/>
    <p:sldId id="993" r:id="rId73"/>
    <p:sldId id="994" r:id="rId74"/>
    <p:sldId id="996" r:id="rId75"/>
    <p:sldId id="998" r:id="rId76"/>
    <p:sldId id="997" r:id="rId77"/>
    <p:sldId id="988" r:id="rId78"/>
  </p:sldIdLst>
  <p:sldSz cx="12192000" cy="6858000"/>
  <p:notesSz cx="9144000" cy="6858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70C1"/>
    <a:srgbClr val="800000"/>
    <a:srgbClr val="8591A3"/>
    <a:srgbClr val="00B0F0"/>
    <a:srgbClr val="66A9DA"/>
    <a:srgbClr val="F36544"/>
    <a:srgbClr val="FCC234"/>
    <a:srgbClr val="7278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22" autoAdjust="0"/>
    <p:restoredTop sz="85252" autoAdjust="0"/>
  </p:normalViewPr>
  <p:slideViewPr>
    <p:cSldViewPr snapToGrid="0" snapToObjects="1">
      <p:cViewPr varScale="1">
        <p:scale>
          <a:sx n="71" d="100"/>
          <a:sy n="71" d="100"/>
        </p:scale>
        <p:origin x="-558" y="-96"/>
      </p:cViewPr>
      <p:guideLst>
        <p:guide orient="horz" pos="281"/>
        <p:guide orient="horz" pos="3900"/>
        <p:guide orient="horz" pos="2098"/>
        <p:guide pos="400"/>
        <p:guide pos="7216"/>
        <p:guide pos="3864"/>
      </p:guideLst>
    </p:cSldViewPr>
  </p:slideViewPr>
  <p:outlineViewPr>
    <p:cViewPr>
      <p:scale>
        <a:sx n="33" d="100"/>
        <a:sy n="33" d="100"/>
      </p:scale>
      <p:origin x="0" y="-258"/>
    </p:cViewPr>
  </p:outlineViewPr>
  <p:notesTextViewPr>
    <p:cViewPr>
      <p:scale>
        <a:sx n="1" d="1"/>
        <a:sy n="1" d="1"/>
      </p:scale>
      <p:origin x="0" y="0"/>
    </p:cViewPr>
  </p:notesTextViewPr>
  <p:notesViewPr>
    <p:cSldViewPr snapToGrid="0" snapToObjects="1">
      <p:cViewPr varScale="1">
        <p:scale>
          <a:sx n="75" d="100"/>
          <a:sy n="75" d="100"/>
        </p:scale>
        <p:origin x="1890"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362622010958293"/>
          <c:y val="0.16231505588011208"/>
          <c:w val="0.36686354074269611"/>
          <c:h val="0.61439786004571995"/>
        </c:manualLayout>
      </c:layout>
      <c:doughnutChart>
        <c:varyColors val="1"/>
        <c:ser>
          <c:idx val="0"/>
          <c:order val="0"/>
          <c:tx>
            <c:strRef>
              <c:f>[工作簿1]工作表1!$A$2</c:f>
              <c:strCache>
                <c:ptCount val="1"/>
                <c:pt idx="0">
                  <c:v>占比</c:v>
                </c:pt>
              </c:strCache>
            </c:strRef>
          </c:tx>
          <c:explosion val="7"/>
          <c:dPt>
            <c:idx val="0"/>
            <c:bubble3D val="0"/>
            <c:spPr>
              <a:solidFill>
                <a:schemeClr val="accent1">
                  <a:lumMod val="75000"/>
                </a:schemeClr>
              </a:solidFill>
              <a:ln w="19050">
                <a:solidFill>
                  <a:schemeClr val="lt1"/>
                </a:solidFill>
              </a:ln>
              <a:effectLst/>
            </c:spPr>
          </c:dPt>
          <c:dPt>
            <c:idx val="1"/>
            <c:bubble3D val="0"/>
            <c:spPr>
              <a:solidFill>
                <a:srgbClr val="FF6501"/>
              </a:solidFill>
              <a:ln w="19050">
                <a:solidFill>
                  <a:schemeClr val="lt1"/>
                </a:solidFill>
              </a:ln>
              <a:effectLst/>
            </c:spPr>
          </c:dPt>
          <c:dPt>
            <c:idx val="2"/>
            <c:bubble3D val="0"/>
            <c:spPr>
              <a:solidFill>
                <a:srgbClr val="FFA200"/>
              </a:solidFill>
              <a:ln w="19050">
                <a:solidFill>
                  <a:schemeClr val="lt1"/>
                </a:solidFill>
              </a:ln>
              <a:effectLst/>
            </c:spPr>
          </c:dPt>
          <c:dPt>
            <c:idx val="3"/>
            <c:bubble3D val="0"/>
            <c:spPr>
              <a:solidFill>
                <a:srgbClr val="4FC2E9"/>
              </a:solidFill>
              <a:ln w="19050">
                <a:solidFill>
                  <a:schemeClr val="lt1"/>
                </a:solidFill>
              </a:ln>
              <a:effectLst/>
            </c:spPr>
          </c:dPt>
          <c:dPt>
            <c:idx val="4"/>
            <c:bubble3D val="0"/>
            <c:spPr>
              <a:solidFill>
                <a:srgbClr val="C3CDE0"/>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[工作簿1]工作表1!$B$1:$F$1</c:f>
              <c:strCache>
                <c:ptCount val="5"/>
                <c:pt idx="0">
                  <c:v>空调</c:v>
                </c:pt>
                <c:pt idx="1">
                  <c:v>热水</c:v>
                </c:pt>
                <c:pt idx="2">
                  <c:v>照明</c:v>
                </c:pt>
                <c:pt idx="3">
                  <c:v>动力</c:v>
                </c:pt>
                <c:pt idx="4">
                  <c:v>其他</c:v>
                </c:pt>
              </c:strCache>
            </c:strRef>
          </c:cat>
          <c:val>
            <c:numRef>
              <c:f>[工作簿1]工作表1!$B$2:$F$2</c:f>
              <c:numCache>
                <c:formatCode>General</c:formatCode>
                <c:ptCount val="5"/>
                <c:pt idx="0">
                  <c:v>35.020000000000003</c:v>
                </c:pt>
                <c:pt idx="1">
                  <c:v>20.89</c:v>
                </c:pt>
                <c:pt idx="2">
                  <c:v>16.100000000000001</c:v>
                </c:pt>
                <c:pt idx="3">
                  <c:v>17.829999999999991</c:v>
                </c:pt>
                <c:pt idx="4">
                  <c:v>9.16</c:v>
                </c:pt>
              </c:numCache>
            </c:numRef>
          </c:val>
        </c:ser>
        <c:dLbls>
          <c:showLegendKey val="0"/>
          <c:showVal val="1"/>
          <c:showCatName val="0"/>
          <c:showSerName val="0"/>
          <c:showPercent val="0"/>
          <c:showBubbleSize val="0"/>
          <c:showLeaderLines val="1"/>
        </c:dLbls>
        <c:firstSliceAng val="0"/>
        <c:holeSize val="1"/>
      </c:doughnutChart>
      <c:spPr>
        <a:noFill/>
        <a:ln>
          <a:noFill/>
        </a:ln>
        <a:effectLst/>
      </c:spPr>
    </c:plotArea>
    <c:legend>
      <c:legendPos val="r"/>
      <c:layout>
        <c:manualLayout>
          <c:xMode val="edge"/>
          <c:yMode val="edge"/>
          <c:x val="0.64544822481567921"/>
          <c:y val="0.2528159556442961"/>
          <c:w val="0.20592013921646807"/>
          <c:h val="0.69035527772567817"/>
        </c:manualLayou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a:glow>
        <a:srgbClr val="50742F"/>
      </a:glow>
    </a:effectLst>
  </c:spPr>
  <c:txPr>
    <a:bodyPr/>
    <a:lstStyle/>
    <a:p>
      <a:pPr>
        <a:defRPr lang="zh-CN"/>
      </a:pPr>
      <a:endParaRPr lang="zh-CN"/>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60B97D4-BDD9-4468-9718-67EA90B2F2F4}" type="doc">
      <dgm:prSet loTypeId="urn:microsoft.com/office/officeart/2008/layout/VerticalCurvedList#1" loCatId="list" qsTypeId="urn:microsoft.com/office/officeart/2005/8/quickstyle/simple1#1" qsCatId="simple" csTypeId="urn:microsoft.com/office/officeart/2005/8/colors/colorful1#1" csCatId="colorful" phldr="1"/>
      <dgm:spPr/>
      <dgm:t>
        <a:bodyPr/>
        <a:lstStyle/>
        <a:p>
          <a:endParaRPr lang="zh-CN" altLang="en-US"/>
        </a:p>
      </dgm:t>
    </dgm:pt>
    <dgm:pt modelId="{DE307AD1-40BE-47D5-BD63-833A00DFF3CF}">
      <dgm:prSet custT="1"/>
      <dgm:spPr/>
      <dgm:t>
        <a:bodyPr/>
        <a:lstStyle/>
        <a:p>
          <a:pPr rtl="0"/>
          <a:r>
            <a:rPr lang="zh-CN" altLang="en-US" sz="2000" dirty="0" smtClean="0">
              <a:latin typeface="微软雅黑" panose="020B0503020204020204" pitchFamily="34" charset="-122"/>
              <a:ea typeface="微软雅黑" panose="020B0503020204020204" pitchFamily="34" charset="-122"/>
            </a:rPr>
            <a:t>能源管理系统平台</a:t>
          </a:r>
          <a:r>
            <a:rPr lang="zh-CN" altLang="en-US" sz="2000" dirty="0" smtClean="0">
              <a:latin typeface="微软雅黑" panose="020B0503020204020204" pitchFamily="34" charset="-122"/>
              <a:ea typeface="微软雅黑" panose="020B0503020204020204" pitchFamily="34" charset="-122"/>
            </a:rPr>
            <a:t>体系结构</a:t>
          </a:r>
          <a:endParaRPr lang="zh-CN" altLang="en-US" sz="2000" dirty="0">
            <a:latin typeface="微软雅黑" panose="020B0503020204020204" pitchFamily="34" charset="-122"/>
            <a:ea typeface="微软雅黑" panose="020B0503020204020204" pitchFamily="34" charset="-122"/>
          </a:endParaRPr>
        </a:p>
      </dgm:t>
    </dgm:pt>
    <dgm:pt modelId="{8EA669A3-66F0-4BA7-A276-E05E3C358C54}" type="parTrans" cxnId="{AC184B77-8CF0-441B-8B68-ED519AE22445}">
      <dgm:prSet/>
      <dgm:spPr/>
      <dgm:t>
        <a:bodyPr/>
        <a:lstStyle/>
        <a:p>
          <a:endParaRPr lang="zh-CN" altLang="en-US"/>
        </a:p>
      </dgm:t>
    </dgm:pt>
    <dgm:pt modelId="{F7D6A367-D7C1-4158-93E4-313DEE6787A5}" type="sibTrans" cxnId="{AC184B77-8CF0-441B-8B68-ED519AE22445}">
      <dgm:prSet/>
      <dgm:spPr/>
      <dgm:t>
        <a:bodyPr/>
        <a:lstStyle/>
        <a:p>
          <a:endParaRPr lang="zh-CN" altLang="en-US"/>
        </a:p>
      </dgm:t>
    </dgm:pt>
    <dgm:pt modelId="{47B308E1-675C-4C86-B3B9-16BC3DA52072}">
      <dgm:prSet custT="1"/>
      <dgm:spPr/>
      <dgm:t>
        <a:bodyPr/>
        <a:lstStyle/>
        <a:p>
          <a:pPr rtl="0"/>
          <a:r>
            <a:rPr lang="zh-CN" altLang="en-US" sz="2000" dirty="0" smtClean="0">
              <a:latin typeface="微软雅黑" panose="020B0503020204020204" pitchFamily="34" charset="-122"/>
              <a:ea typeface="微软雅黑" panose="020B0503020204020204" pitchFamily="34" charset="-122"/>
            </a:rPr>
            <a:t>能源管理系统平台</a:t>
          </a:r>
          <a:r>
            <a:rPr lang="zh-CN" altLang="en-US" sz="2000" dirty="0" smtClean="0">
              <a:latin typeface="微软雅黑" panose="020B0503020204020204" pitchFamily="34" charset="-122"/>
              <a:ea typeface="微软雅黑" panose="020B0503020204020204" pitchFamily="34" charset="-122"/>
            </a:rPr>
            <a:t>功能介绍</a:t>
          </a:r>
          <a:endParaRPr lang="zh-CN" altLang="en-US" sz="2000" dirty="0">
            <a:latin typeface="微软雅黑" panose="020B0503020204020204" pitchFamily="34" charset="-122"/>
            <a:ea typeface="微软雅黑" panose="020B0503020204020204" pitchFamily="34" charset="-122"/>
          </a:endParaRPr>
        </a:p>
      </dgm:t>
    </dgm:pt>
    <dgm:pt modelId="{5B41503C-69E7-433F-B9B7-A58EA320F037}" type="parTrans" cxnId="{37C3F695-0523-4B37-B829-888C5DF615D4}">
      <dgm:prSet/>
      <dgm:spPr/>
      <dgm:t>
        <a:bodyPr/>
        <a:lstStyle/>
        <a:p>
          <a:endParaRPr lang="zh-CN" altLang="en-US"/>
        </a:p>
      </dgm:t>
    </dgm:pt>
    <dgm:pt modelId="{9E6E8FFA-E515-4D62-9E1F-1D5A2322C236}" type="sibTrans" cxnId="{37C3F695-0523-4B37-B829-888C5DF615D4}">
      <dgm:prSet/>
      <dgm:spPr/>
      <dgm:t>
        <a:bodyPr/>
        <a:lstStyle/>
        <a:p>
          <a:endParaRPr lang="zh-CN" altLang="en-US"/>
        </a:p>
      </dgm:t>
    </dgm:pt>
    <dgm:pt modelId="{55045F8D-59D3-4C27-9BCA-9238A98CBA5B}">
      <dgm:prSet custT="1"/>
      <dgm:spPr/>
      <dgm:t>
        <a:bodyPr/>
        <a:lstStyle/>
        <a:p>
          <a:pPr rtl="0"/>
          <a:r>
            <a:rPr lang="zh-CN" altLang="en-US" sz="2000" dirty="0" smtClean="0">
              <a:latin typeface="微软雅黑" panose="020B0503020204020204" pitchFamily="34" charset="-122"/>
              <a:ea typeface="微软雅黑" panose="020B0503020204020204" pitchFamily="34" charset="-122"/>
            </a:rPr>
            <a:t>能源管理系统平台</a:t>
          </a:r>
          <a:r>
            <a:rPr lang="zh-CN" altLang="en-US" sz="2000" dirty="0" smtClean="0">
              <a:latin typeface="微软雅黑" panose="020B0503020204020204" pitchFamily="34" charset="-122"/>
              <a:ea typeface="微软雅黑" panose="020B0503020204020204" pitchFamily="34" charset="-122"/>
            </a:rPr>
            <a:t>模块介绍</a:t>
          </a:r>
          <a:endParaRPr lang="zh-CN" altLang="en-US" sz="2000" dirty="0">
            <a:latin typeface="微软雅黑" panose="020B0503020204020204" pitchFamily="34" charset="-122"/>
            <a:ea typeface="微软雅黑" panose="020B0503020204020204" pitchFamily="34" charset="-122"/>
          </a:endParaRPr>
        </a:p>
      </dgm:t>
    </dgm:pt>
    <dgm:pt modelId="{5348124D-F73A-46BC-8731-2C9183D66695}" type="parTrans" cxnId="{06AE832D-18FD-4AA3-9A96-87925A23B7DA}">
      <dgm:prSet/>
      <dgm:spPr/>
      <dgm:t>
        <a:bodyPr/>
        <a:lstStyle/>
        <a:p>
          <a:endParaRPr lang="zh-CN" altLang="en-US"/>
        </a:p>
      </dgm:t>
    </dgm:pt>
    <dgm:pt modelId="{DD65FBC8-5050-43E7-B7DC-0B78C1A3B735}" type="sibTrans" cxnId="{06AE832D-18FD-4AA3-9A96-87925A23B7DA}">
      <dgm:prSet/>
      <dgm:spPr/>
      <dgm:t>
        <a:bodyPr/>
        <a:lstStyle/>
        <a:p>
          <a:endParaRPr lang="zh-CN" altLang="en-US"/>
        </a:p>
      </dgm:t>
    </dgm:pt>
    <dgm:pt modelId="{DB78B772-FD52-4680-B7B1-2F765806A8D9}">
      <dgm:prSet custT="1"/>
      <dgm:spPr/>
      <dgm:t>
        <a:bodyPr/>
        <a:lstStyle/>
        <a:p>
          <a:pPr rtl="0"/>
          <a:r>
            <a:rPr lang="zh-CN" altLang="en-US" sz="2000" dirty="0" smtClean="0">
              <a:latin typeface="微软雅黑" panose="020B0503020204020204" pitchFamily="34" charset="-122"/>
              <a:ea typeface="微软雅黑" panose="020B0503020204020204" pitchFamily="34" charset="-122"/>
            </a:rPr>
            <a:t>核心优势</a:t>
          </a:r>
          <a:endParaRPr lang="zh-CN" altLang="en-US" sz="2000" dirty="0">
            <a:latin typeface="微软雅黑" panose="020B0503020204020204" pitchFamily="34" charset="-122"/>
            <a:ea typeface="微软雅黑" panose="020B0503020204020204" pitchFamily="34" charset="-122"/>
          </a:endParaRPr>
        </a:p>
      </dgm:t>
    </dgm:pt>
    <dgm:pt modelId="{CDAF46B9-F980-4126-B2D0-7872403B7810}" type="parTrans" cxnId="{2B00DCAF-2022-4A5C-8F45-91AA391AC3A6}">
      <dgm:prSet/>
      <dgm:spPr/>
      <dgm:t>
        <a:bodyPr/>
        <a:lstStyle/>
        <a:p>
          <a:endParaRPr lang="zh-CN" altLang="en-US"/>
        </a:p>
      </dgm:t>
    </dgm:pt>
    <dgm:pt modelId="{256B5582-5E62-4681-A03E-F582D0202EEB}" type="sibTrans" cxnId="{2B00DCAF-2022-4A5C-8F45-91AA391AC3A6}">
      <dgm:prSet/>
      <dgm:spPr/>
      <dgm:t>
        <a:bodyPr/>
        <a:lstStyle/>
        <a:p>
          <a:endParaRPr lang="zh-CN" altLang="en-US"/>
        </a:p>
      </dgm:t>
    </dgm:pt>
    <dgm:pt modelId="{32A0D5F9-5AFB-4D83-9A12-C108F34C0EFD}">
      <dgm:prSet custT="1"/>
      <dgm:spPr/>
      <dgm:t>
        <a:bodyPr/>
        <a:lstStyle/>
        <a:p>
          <a:pPr rtl="0"/>
          <a:r>
            <a:rPr lang="zh-CN" altLang="en-US" sz="2000" dirty="0" smtClean="0">
              <a:latin typeface="微软雅黑" panose="020B0503020204020204" pitchFamily="34" charset="-122"/>
              <a:ea typeface="微软雅黑" panose="020B0503020204020204" pitchFamily="34" charset="-122"/>
            </a:rPr>
            <a:t>能源管理系统解决</a:t>
          </a:r>
          <a:r>
            <a:rPr lang="zh-CN" altLang="en-US" sz="2000" dirty="0" smtClean="0">
              <a:latin typeface="微软雅黑" panose="020B0503020204020204" pitchFamily="34" charset="-122"/>
              <a:ea typeface="微软雅黑" panose="020B0503020204020204" pitchFamily="34" charset="-122"/>
            </a:rPr>
            <a:t>方案</a:t>
          </a:r>
          <a:endParaRPr lang="zh-CN" altLang="en-US" sz="2000" dirty="0">
            <a:latin typeface="微软雅黑" panose="020B0503020204020204" pitchFamily="34" charset="-122"/>
            <a:ea typeface="微软雅黑" panose="020B0503020204020204" pitchFamily="34" charset="-122"/>
          </a:endParaRPr>
        </a:p>
      </dgm:t>
    </dgm:pt>
    <dgm:pt modelId="{0AB1A10A-6F42-4247-8163-8F3BC301F9FC}" type="parTrans" cxnId="{A2C963FC-82AD-4FAD-8C2F-D7CE5FD2A7B0}">
      <dgm:prSet/>
      <dgm:spPr/>
      <dgm:t>
        <a:bodyPr/>
        <a:lstStyle/>
        <a:p>
          <a:endParaRPr lang="zh-CN" altLang="en-US"/>
        </a:p>
      </dgm:t>
    </dgm:pt>
    <dgm:pt modelId="{6937CE6F-C34A-4B3D-B078-560AC29A877C}" type="sibTrans" cxnId="{A2C963FC-82AD-4FAD-8C2F-D7CE5FD2A7B0}">
      <dgm:prSet/>
      <dgm:spPr/>
      <dgm:t>
        <a:bodyPr/>
        <a:lstStyle/>
        <a:p>
          <a:endParaRPr lang="zh-CN" altLang="en-US"/>
        </a:p>
      </dgm:t>
    </dgm:pt>
    <dgm:pt modelId="{6061FE25-29CD-4112-8DB9-CAE8468D3872}">
      <dgm:prSet custT="1"/>
      <dgm:spPr/>
      <dgm:t>
        <a:bodyPr/>
        <a:lstStyle/>
        <a:p>
          <a:pPr rtl="0"/>
          <a:r>
            <a:rPr lang="zh-CN" altLang="en-US" sz="2000" dirty="0" smtClean="0">
              <a:latin typeface="微软雅黑" panose="020B0503020204020204" pitchFamily="34" charset="-122"/>
              <a:ea typeface="微软雅黑" panose="020B0503020204020204" pitchFamily="34" charset="-122"/>
            </a:rPr>
            <a:t>能源管理系统平台</a:t>
          </a:r>
          <a:r>
            <a:rPr lang="zh-CN" altLang="zh-CN" sz="2000" dirty="0" smtClean="0">
              <a:latin typeface="微软雅黑" panose="020B0503020204020204" pitchFamily="34" charset="-122"/>
              <a:ea typeface="微软雅黑" panose="020B0503020204020204" pitchFamily="34" charset="-122"/>
            </a:rPr>
            <a:t>功能说明</a:t>
          </a:r>
          <a:endParaRPr lang="zh-CN" altLang="en-US" sz="2000" dirty="0">
            <a:latin typeface="微软雅黑" panose="020B0503020204020204" pitchFamily="34" charset="-122"/>
            <a:ea typeface="微软雅黑" panose="020B0503020204020204" pitchFamily="34" charset="-122"/>
          </a:endParaRPr>
        </a:p>
      </dgm:t>
    </dgm:pt>
    <dgm:pt modelId="{1ECD1843-08E9-4543-B4B7-2E17529467D4}" type="sibTrans" cxnId="{B1AAE3F2-FBAD-4C6E-9D74-36C1AB95EEEA}">
      <dgm:prSet/>
      <dgm:spPr/>
      <dgm:t>
        <a:bodyPr/>
        <a:lstStyle/>
        <a:p>
          <a:endParaRPr lang="zh-CN" altLang="en-US"/>
        </a:p>
      </dgm:t>
    </dgm:pt>
    <dgm:pt modelId="{E54F5B1F-0A8A-4003-8255-4103D3211AAE}" type="parTrans" cxnId="{B1AAE3F2-FBAD-4C6E-9D74-36C1AB95EEEA}">
      <dgm:prSet/>
      <dgm:spPr/>
      <dgm:t>
        <a:bodyPr/>
        <a:lstStyle/>
        <a:p>
          <a:endParaRPr lang="zh-CN" altLang="en-US"/>
        </a:p>
      </dgm:t>
    </dgm:pt>
    <dgm:pt modelId="{862232A5-1C4A-4445-9AA9-A63AA5243F43}" type="pres">
      <dgm:prSet presAssocID="{B60B97D4-BDD9-4468-9718-67EA90B2F2F4}" presName="Name0" presStyleCnt="0">
        <dgm:presLayoutVars>
          <dgm:chMax val="7"/>
          <dgm:chPref val="7"/>
          <dgm:dir/>
        </dgm:presLayoutVars>
      </dgm:prSet>
      <dgm:spPr/>
      <dgm:t>
        <a:bodyPr/>
        <a:lstStyle/>
        <a:p>
          <a:endParaRPr lang="zh-CN" altLang="en-US"/>
        </a:p>
      </dgm:t>
    </dgm:pt>
    <dgm:pt modelId="{3C6090EE-C441-4C5B-9C25-69CE5BD4DAE1}" type="pres">
      <dgm:prSet presAssocID="{B60B97D4-BDD9-4468-9718-67EA90B2F2F4}" presName="Name1" presStyleCnt="0"/>
      <dgm:spPr/>
    </dgm:pt>
    <dgm:pt modelId="{D71BBD5A-962C-4E95-951C-893BE89A4F2D}" type="pres">
      <dgm:prSet presAssocID="{B60B97D4-BDD9-4468-9718-67EA90B2F2F4}" presName="cycle" presStyleCnt="0"/>
      <dgm:spPr/>
    </dgm:pt>
    <dgm:pt modelId="{9E6B71BD-FFC0-4774-B389-AD28E213BBE4}" type="pres">
      <dgm:prSet presAssocID="{B60B97D4-BDD9-4468-9718-67EA90B2F2F4}" presName="srcNode" presStyleLbl="node1" presStyleIdx="0" presStyleCnt="6"/>
      <dgm:spPr/>
    </dgm:pt>
    <dgm:pt modelId="{4CCAB9DE-07DA-44F3-9E92-1C397A61463C}" type="pres">
      <dgm:prSet presAssocID="{B60B97D4-BDD9-4468-9718-67EA90B2F2F4}" presName="conn" presStyleLbl="parChTrans1D2" presStyleIdx="0" presStyleCnt="1"/>
      <dgm:spPr/>
      <dgm:t>
        <a:bodyPr/>
        <a:lstStyle/>
        <a:p>
          <a:endParaRPr lang="zh-CN" altLang="en-US"/>
        </a:p>
      </dgm:t>
    </dgm:pt>
    <dgm:pt modelId="{959ED5FD-DD99-40FB-A413-EE8C378C4AFB}" type="pres">
      <dgm:prSet presAssocID="{B60B97D4-BDD9-4468-9718-67EA90B2F2F4}" presName="extraNode" presStyleLbl="node1" presStyleIdx="0" presStyleCnt="6"/>
      <dgm:spPr/>
    </dgm:pt>
    <dgm:pt modelId="{2FC50C3B-1DA1-49F3-8121-AD7637C3DB33}" type="pres">
      <dgm:prSet presAssocID="{B60B97D4-BDD9-4468-9718-67EA90B2F2F4}" presName="dstNode" presStyleLbl="node1" presStyleIdx="0" presStyleCnt="6"/>
      <dgm:spPr/>
    </dgm:pt>
    <dgm:pt modelId="{FE261723-1078-4BA8-92DD-FDAACABFA574}" type="pres">
      <dgm:prSet presAssocID="{32A0D5F9-5AFB-4D83-9A12-C108F34C0EFD}" presName="text_1" presStyleLbl="node1" presStyleIdx="0" presStyleCnt="6">
        <dgm:presLayoutVars>
          <dgm:bulletEnabled val="1"/>
        </dgm:presLayoutVars>
      </dgm:prSet>
      <dgm:spPr/>
      <dgm:t>
        <a:bodyPr/>
        <a:lstStyle/>
        <a:p>
          <a:endParaRPr lang="zh-CN" altLang="en-US"/>
        </a:p>
      </dgm:t>
    </dgm:pt>
    <dgm:pt modelId="{99D9E8B4-25FF-4C52-AF4E-16B778363199}" type="pres">
      <dgm:prSet presAssocID="{32A0D5F9-5AFB-4D83-9A12-C108F34C0EFD}" presName="accent_1" presStyleCnt="0"/>
      <dgm:spPr/>
    </dgm:pt>
    <dgm:pt modelId="{4CE5803C-B510-4133-87F1-956AFEBE2720}" type="pres">
      <dgm:prSet presAssocID="{32A0D5F9-5AFB-4D83-9A12-C108F34C0EFD}" presName="accentRepeatNode" presStyleLbl="solidFgAcc1" presStyleIdx="0" presStyleCnt="6"/>
      <dgm:spPr/>
    </dgm:pt>
    <dgm:pt modelId="{573D56A4-5D02-444C-8DFF-873A2F88A938}" type="pres">
      <dgm:prSet presAssocID="{DE307AD1-40BE-47D5-BD63-833A00DFF3CF}" presName="text_2" presStyleLbl="node1" presStyleIdx="1" presStyleCnt="6">
        <dgm:presLayoutVars>
          <dgm:bulletEnabled val="1"/>
        </dgm:presLayoutVars>
      </dgm:prSet>
      <dgm:spPr/>
      <dgm:t>
        <a:bodyPr/>
        <a:lstStyle/>
        <a:p>
          <a:endParaRPr lang="zh-CN" altLang="en-US"/>
        </a:p>
      </dgm:t>
    </dgm:pt>
    <dgm:pt modelId="{2F18B88B-B9C8-4EB0-B9F7-961BF31CF89C}" type="pres">
      <dgm:prSet presAssocID="{DE307AD1-40BE-47D5-BD63-833A00DFF3CF}" presName="accent_2" presStyleCnt="0"/>
      <dgm:spPr/>
    </dgm:pt>
    <dgm:pt modelId="{3363CC1C-86E8-436C-8891-C22119FC5615}" type="pres">
      <dgm:prSet presAssocID="{DE307AD1-40BE-47D5-BD63-833A00DFF3CF}" presName="accentRepeatNode" presStyleLbl="solidFgAcc1" presStyleIdx="1" presStyleCnt="6"/>
      <dgm:spPr/>
    </dgm:pt>
    <dgm:pt modelId="{89D6F443-3B82-4756-AD2E-CC892309AA4B}" type="pres">
      <dgm:prSet presAssocID="{47B308E1-675C-4C86-B3B9-16BC3DA52072}" presName="text_3" presStyleLbl="node1" presStyleIdx="2" presStyleCnt="6">
        <dgm:presLayoutVars>
          <dgm:bulletEnabled val="1"/>
        </dgm:presLayoutVars>
      </dgm:prSet>
      <dgm:spPr/>
      <dgm:t>
        <a:bodyPr/>
        <a:lstStyle/>
        <a:p>
          <a:endParaRPr lang="zh-CN" altLang="en-US"/>
        </a:p>
      </dgm:t>
    </dgm:pt>
    <dgm:pt modelId="{C091C630-8D46-4A58-85C9-368EF3021984}" type="pres">
      <dgm:prSet presAssocID="{47B308E1-675C-4C86-B3B9-16BC3DA52072}" presName="accent_3" presStyleCnt="0"/>
      <dgm:spPr/>
    </dgm:pt>
    <dgm:pt modelId="{7BBE988B-1961-49C1-A1F0-90A0047FB89E}" type="pres">
      <dgm:prSet presAssocID="{47B308E1-675C-4C86-B3B9-16BC3DA52072}" presName="accentRepeatNode" presStyleLbl="solidFgAcc1" presStyleIdx="2" presStyleCnt="6"/>
      <dgm:spPr/>
    </dgm:pt>
    <dgm:pt modelId="{A8959887-DA92-4368-B3F3-11F14B9CACE9}" type="pres">
      <dgm:prSet presAssocID="{6061FE25-29CD-4112-8DB9-CAE8468D3872}" presName="text_4" presStyleLbl="node1" presStyleIdx="3" presStyleCnt="6">
        <dgm:presLayoutVars>
          <dgm:bulletEnabled val="1"/>
        </dgm:presLayoutVars>
      </dgm:prSet>
      <dgm:spPr/>
      <dgm:t>
        <a:bodyPr/>
        <a:lstStyle/>
        <a:p>
          <a:endParaRPr lang="zh-CN" altLang="en-US"/>
        </a:p>
      </dgm:t>
    </dgm:pt>
    <dgm:pt modelId="{0C133E2C-EB27-4EC2-B8D3-3308F6DC0649}" type="pres">
      <dgm:prSet presAssocID="{6061FE25-29CD-4112-8DB9-CAE8468D3872}" presName="accent_4" presStyleCnt="0"/>
      <dgm:spPr/>
    </dgm:pt>
    <dgm:pt modelId="{969FADB3-C04E-423B-8C30-E062302E6357}" type="pres">
      <dgm:prSet presAssocID="{6061FE25-29CD-4112-8DB9-CAE8468D3872}" presName="accentRepeatNode" presStyleLbl="solidFgAcc1" presStyleIdx="3" presStyleCnt="6"/>
      <dgm:spPr/>
    </dgm:pt>
    <dgm:pt modelId="{5410647A-6BB2-44A5-B806-9094CD272ED0}" type="pres">
      <dgm:prSet presAssocID="{55045F8D-59D3-4C27-9BCA-9238A98CBA5B}" presName="text_5" presStyleLbl="node1" presStyleIdx="4" presStyleCnt="6">
        <dgm:presLayoutVars>
          <dgm:bulletEnabled val="1"/>
        </dgm:presLayoutVars>
      </dgm:prSet>
      <dgm:spPr/>
      <dgm:t>
        <a:bodyPr/>
        <a:lstStyle/>
        <a:p>
          <a:endParaRPr lang="zh-CN" altLang="en-US"/>
        </a:p>
      </dgm:t>
    </dgm:pt>
    <dgm:pt modelId="{18244B6A-D72B-4DE4-84D4-6BE4515A7E9C}" type="pres">
      <dgm:prSet presAssocID="{55045F8D-59D3-4C27-9BCA-9238A98CBA5B}" presName="accent_5" presStyleCnt="0"/>
      <dgm:spPr/>
    </dgm:pt>
    <dgm:pt modelId="{649DDF29-13F6-4506-B974-29CEA65966F4}" type="pres">
      <dgm:prSet presAssocID="{55045F8D-59D3-4C27-9BCA-9238A98CBA5B}" presName="accentRepeatNode" presStyleLbl="solidFgAcc1" presStyleIdx="4" presStyleCnt="6"/>
      <dgm:spPr/>
    </dgm:pt>
    <dgm:pt modelId="{C913F949-3F5F-437E-B5A0-15E67C40F847}" type="pres">
      <dgm:prSet presAssocID="{DB78B772-FD52-4680-B7B1-2F765806A8D9}" presName="text_6" presStyleLbl="node1" presStyleIdx="5" presStyleCnt="6">
        <dgm:presLayoutVars>
          <dgm:bulletEnabled val="1"/>
        </dgm:presLayoutVars>
      </dgm:prSet>
      <dgm:spPr/>
      <dgm:t>
        <a:bodyPr/>
        <a:lstStyle/>
        <a:p>
          <a:endParaRPr lang="zh-CN" altLang="en-US"/>
        </a:p>
      </dgm:t>
    </dgm:pt>
    <dgm:pt modelId="{2DE678D9-8770-4FA3-8E63-7592A6AC71E9}" type="pres">
      <dgm:prSet presAssocID="{DB78B772-FD52-4680-B7B1-2F765806A8D9}" presName="accent_6" presStyleCnt="0"/>
      <dgm:spPr/>
    </dgm:pt>
    <dgm:pt modelId="{0078FB1B-AC4F-455A-9981-C086AAD7ACD3}" type="pres">
      <dgm:prSet presAssocID="{DB78B772-FD52-4680-B7B1-2F765806A8D9}" presName="accentRepeatNode" presStyleLbl="solidFgAcc1" presStyleIdx="5" presStyleCnt="6"/>
      <dgm:spPr/>
    </dgm:pt>
  </dgm:ptLst>
  <dgm:cxnLst>
    <dgm:cxn modelId="{06AE832D-18FD-4AA3-9A96-87925A23B7DA}" srcId="{B60B97D4-BDD9-4468-9718-67EA90B2F2F4}" destId="{55045F8D-59D3-4C27-9BCA-9238A98CBA5B}" srcOrd="4" destOrd="0" parTransId="{5348124D-F73A-46BC-8731-2C9183D66695}" sibTransId="{DD65FBC8-5050-43E7-B7DC-0B78C1A3B735}"/>
    <dgm:cxn modelId="{AB017CCA-7226-4A41-9D57-9AAC9D2161DF}" type="presOf" srcId="{DE307AD1-40BE-47D5-BD63-833A00DFF3CF}" destId="{573D56A4-5D02-444C-8DFF-873A2F88A938}" srcOrd="0" destOrd="0" presId="urn:microsoft.com/office/officeart/2008/layout/VerticalCurvedList#1"/>
    <dgm:cxn modelId="{959DED10-A4F5-44DD-AE0D-20717BA9409B}" type="presOf" srcId="{6937CE6F-C34A-4B3D-B078-560AC29A877C}" destId="{4CCAB9DE-07DA-44F3-9E92-1C397A61463C}" srcOrd="0" destOrd="0" presId="urn:microsoft.com/office/officeart/2008/layout/VerticalCurvedList#1"/>
    <dgm:cxn modelId="{B7991FEC-3F00-4533-9EF9-5ED7ADCAF3D2}" type="presOf" srcId="{55045F8D-59D3-4C27-9BCA-9238A98CBA5B}" destId="{5410647A-6BB2-44A5-B806-9094CD272ED0}" srcOrd="0" destOrd="0" presId="urn:microsoft.com/office/officeart/2008/layout/VerticalCurvedList#1"/>
    <dgm:cxn modelId="{AC9B47B7-4636-43A0-A84D-AF48F1FFCD08}" type="presOf" srcId="{DB78B772-FD52-4680-B7B1-2F765806A8D9}" destId="{C913F949-3F5F-437E-B5A0-15E67C40F847}" srcOrd="0" destOrd="0" presId="urn:microsoft.com/office/officeart/2008/layout/VerticalCurvedList#1"/>
    <dgm:cxn modelId="{AC184B77-8CF0-441B-8B68-ED519AE22445}" srcId="{B60B97D4-BDD9-4468-9718-67EA90B2F2F4}" destId="{DE307AD1-40BE-47D5-BD63-833A00DFF3CF}" srcOrd="1" destOrd="0" parTransId="{8EA669A3-66F0-4BA7-A276-E05E3C358C54}" sibTransId="{F7D6A367-D7C1-4158-93E4-313DEE6787A5}"/>
    <dgm:cxn modelId="{D79280D9-97D9-47BD-8CDC-DD149396F654}" type="presOf" srcId="{B60B97D4-BDD9-4468-9718-67EA90B2F2F4}" destId="{862232A5-1C4A-4445-9AA9-A63AA5243F43}" srcOrd="0" destOrd="0" presId="urn:microsoft.com/office/officeart/2008/layout/VerticalCurvedList#1"/>
    <dgm:cxn modelId="{56385B4D-0E92-4CE1-9F00-B97787479519}" type="presOf" srcId="{6061FE25-29CD-4112-8DB9-CAE8468D3872}" destId="{A8959887-DA92-4368-B3F3-11F14B9CACE9}" srcOrd="0" destOrd="0" presId="urn:microsoft.com/office/officeart/2008/layout/VerticalCurvedList#1"/>
    <dgm:cxn modelId="{A2C963FC-82AD-4FAD-8C2F-D7CE5FD2A7B0}" srcId="{B60B97D4-BDD9-4468-9718-67EA90B2F2F4}" destId="{32A0D5F9-5AFB-4D83-9A12-C108F34C0EFD}" srcOrd="0" destOrd="0" parTransId="{0AB1A10A-6F42-4247-8163-8F3BC301F9FC}" sibTransId="{6937CE6F-C34A-4B3D-B078-560AC29A877C}"/>
    <dgm:cxn modelId="{2B00DCAF-2022-4A5C-8F45-91AA391AC3A6}" srcId="{B60B97D4-BDD9-4468-9718-67EA90B2F2F4}" destId="{DB78B772-FD52-4680-B7B1-2F765806A8D9}" srcOrd="5" destOrd="0" parTransId="{CDAF46B9-F980-4126-B2D0-7872403B7810}" sibTransId="{256B5582-5E62-4681-A03E-F582D0202EEB}"/>
    <dgm:cxn modelId="{37C3F695-0523-4B37-B829-888C5DF615D4}" srcId="{B60B97D4-BDD9-4468-9718-67EA90B2F2F4}" destId="{47B308E1-675C-4C86-B3B9-16BC3DA52072}" srcOrd="2" destOrd="0" parTransId="{5B41503C-69E7-433F-B9B7-A58EA320F037}" sibTransId="{9E6E8FFA-E515-4D62-9E1F-1D5A2322C236}"/>
    <dgm:cxn modelId="{CE79BED0-03B6-4413-B70F-AE4EBE6188EF}" type="presOf" srcId="{47B308E1-675C-4C86-B3B9-16BC3DA52072}" destId="{89D6F443-3B82-4756-AD2E-CC892309AA4B}" srcOrd="0" destOrd="0" presId="urn:microsoft.com/office/officeart/2008/layout/VerticalCurvedList#1"/>
    <dgm:cxn modelId="{B1AAE3F2-FBAD-4C6E-9D74-36C1AB95EEEA}" srcId="{B60B97D4-BDD9-4468-9718-67EA90B2F2F4}" destId="{6061FE25-29CD-4112-8DB9-CAE8468D3872}" srcOrd="3" destOrd="0" parTransId="{E54F5B1F-0A8A-4003-8255-4103D3211AAE}" sibTransId="{1ECD1843-08E9-4543-B4B7-2E17529467D4}"/>
    <dgm:cxn modelId="{ACCACDCB-D341-44DF-8568-2574743E1341}" type="presOf" srcId="{32A0D5F9-5AFB-4D83-9A12-C108F34C0EFD}" destId="{FE261723-1078-4BA8-92DD-FDAACABFA574}" srcOrd="0" destOrd="0" presId="urn:microsoft.com/office/officeart/2008/layout/VerticalCurvedList#1"/>
    <dgm:cxn modelId="{A8021186-669F-461D-828E-9E7E5E1D4D59}" type="presParOf" srcId="{862232A5-1C4A-4445-9AA9-A63AA5243F43}" destId="{3C6090EE-C441-4C5B-9C25-69CE5BD4DAE1}" srcOrd="0" destOrd="0" presId="urn:microsoft.com/office/officeart/2008/layout/VerticalCurvedList#1"/>
    <dgm:cxn modelId="{A87CE8D3-FEB5-4EB3-9E5B-87D721DF3242}" type="presParOf" srcId="{3C6090EE-C441-4C5B-9C25-69CE5BD4DAE1}" destId="{D71BBD5A-962C-4E95-951C-893BE89A4F2D}" srcOrd="0" destOrd="0" presId="urn:microsoft.com/office/officeart/2008/layout/VerticalCurvedList#1"/>
    <dgm:cxn modelId="{1620FFB2-3F1D-46D1-8687-54B6A37B533A}" type="presParOf" srcId="{D71BBD5A-962C-4E95-951C-893BE89A4F2D}" destId="{9E6B71BD-FFC0-4774-B389-AD28E213BBE4}" srcOrd="0" destOrd="0" presId="urn:microsoft.com/office/officeart/2008/layout/VerticalCurvedList#1"/>
    <dgm:cxn modelId="{9BCA12A5-10CA-4C2E-A778-82CECE8D42BB}" type="presParOf" srcId="{D71BBD5A-962C-4E95-951C-893BE89A4F2D}" destId="{4CCAB9DE-07DA-44F3-9E92-1C397A61463C}" srcOrd="1" destOrd="0" presId="urn:microsoft.com/office/officeart/2008/layout/VerticalCurvedList#1"/>
    <dgm:cxn modelId="{1B69FA04-4B7B-41DE-A059-8C89A02C5841}" type="presParOf" srcId="{D71BBD5A-962C-4E95-951C-893BE89A4F2D}" destId="{959ED5FD-DD99-40FB-A413-EE8C378C4AFB}" srcOrd="2" destOrd="0" presId="urn:microsoft.com/office/officeart/2008/layout/VerticalCurvedList#1"/>
    <dgm:cxn modelId="{9FFAFD56-EA66-4386-BDD4-E681CFF58A55}" type="presParOf" srcId="{D71BBD5A-962C-4E95-951C-893BE89A4F2D}" destId="{2FC50C3B-1DA1-49F3-8121-AD7637C3DB33}" srcOrd="3" destOrd="0" presId="urn:microsoft.com/office/officeart/2008/layout/VerticalCurvedList#1"/>
    <dgm:cxn modelId="{17A1D6DC-D40E-47F9-A143-568491194AE6}" type="presParOf" srcId="{3C6090EE-C441-4C5B-9C25-69CE5BD4DAE1}" destId="{FE261723-1078-4BA8-92DD-FDAACABFA574}" srcOrd="1" destOrd="0" presId="urn:microsoft.com/office/officeart/2008/layout/VerticalCurvedList#1"/>
    <dgm:cxn modelId="{E911232A-7716-4CDD-83BE-48FBCC05D409}" type="presParOf" srcId="{3C6090EE-C441-4C5B-9C25-69CE5BD4DAE1}" destId="{99D9E8B4-25FF-4C52-AF4E-16B778363199}" srcOrd="2" destOrd="0" presId="urn:microsoft.com/office/officeart/2008/layout/VerticalCurvedList#1"/>
    <dgm:cxn modelId="{D6BA957B-A7B0-43AE-9873-4B95CACF5AB2}" type="presParOf" srcId="{99D9E8B4-25FF-4C52-AF4E-16B778363199}" destId="{4CE5803C-B510-4133-87F1-956AFEBE2720}" srcOrd="0" destOrd="0" presId="urn:microsoft.com/office/officeart/2008/layout/VerticalCurvedList#1"/>
    <dgm:cxn modelId="{678C058B-3DF9-4A3E-8E2D-A23CBC70A72D}" type="presParOf" srcId="{3C6090EE-C441-4C5B-9C25-69CE5BD4DAE1}" destId="{573D56A4-5D02-444C-8DFF-873A2F88A938}" srcOrd="3" destOrd="0" presId="urn:microsoft.com/office/officeart/2008/layout/VerticalCurvedList#1"/>
    <dgm:cxn modelId="{2BBF2D72-8209-4A79-95EF-CE99C6A1615A}" type="presParOf" srcId="{3C6090EE-C441-4C5B-9C25-69CE5BD4DAE1}" destId="{2F18B88B-B9C8-4EB0-B9F7-961BF31CF89C}" srcOrd="4" destOrd="0" presId="urn:microsoft.com/office/officeart/2008/layout/VerticalCurvedList#1"/>
    <dgm:cxn modelId="{A059C434-3D95-45AE-B801-4DD3B2481462}" type="presParOf" srcId="{2F18B88B-B9C8-4EB0-B9F7-961BF31CF89C}" destId="{3363CC1C-86E8-436C-8891-C22119FC5615}" srcOrd="0" destOrd="0" presId="urn:microsoft.com/office/officeart/2008/layout/VerticalCurvedList#1"/>
    <dgm:cxn modelId="{DE59744A-DD85-4860-8DDF-F3A13D5EDA7A}" type="presParOf" srcId="{3C6090EE-C441-4C5B-9C25-69CE5BD4DAE1}" destId="{89D6F443-3B82-4756-AD2E-CC892309AA4B}" srcOrd="5" destOrd="0" presId="urn:microsoft.com/office/officeart/2008/layout/VerticalCurvedList#1"/>
    <dgm:cxn modelId="{40D74E4D-7713-49AA-BAD3-12E82EFA8B83}" type="presParOf" srcId="{3C6090EE-C441-4C5B-9C25-69CE5BD4DAE1}" destId="{C091C630-8D46-4A58-85C9-368EF3021984}" srcOrd="6" destOrd="0" presId="urn:microsoft.com/office/officeart/2008/layout/VerticalCurvedList#1"/>
    <dgm:cxn modelId="{4AFADE19-2516-47CD-9D7D-C1BE350F0ACE}" type="presParOf" srcId="{C091C630-8D46-4A58-85C9-368EF3021984}" destId="{7BBE988B-1961-49C1-A1F0-90A0047FB89E}" srcOrd="0" destOrd="0" presId="urn:microsoft.com/office/officeart/2008/layout/VerticalCurvedList#1"/>
    <dgm:cxn modelId="{644866DF-240C-4073-9113-E7A8834B6B23}" type="presParOf" srcId="{3C6090EE-C441-4C5B-9C25-69CE5BD4DAE1}" destId="{A8959887-DA92-4368-B3F3-11F14B9CACE9}" srcOrd="7" destOrd="0" presId="urn:microsoft.com/office/officeart/2008/layout/VerticalCurvedList#1"/>
    <dgm:cxn modelId="{DF5F942E-D457-4C6E-BCCF-6F6754B2B75B}" type="presParOf" srcId="{3C6090EE-C441-4C5B-9C25-69CE5BD4DAE1}" destId="{0C133E2C-EB27-4EC2-B8D3-3308F6DC0649}" srcOrd="8" destOrd="0" presId="urn:microsoft.com/office/officeart/2008/layout/VerticalCurvedList#1"/>
    <dgm:cxn modelId="{31179BD8-8671-4F8F-B68A-5F0436481994}" type="presParOf" srcId="{0C133E2C-EB27-4EC2-B8D3-3308F6DC0649}" destId="{969FADB3-C04E-423B-8C30-E062302E6357}" srcOrd="0" destOrd="0" presId="urn:microsoft.com/office/officeart/2008/layout/VerticalCurvedList#1"/>
    <dgm:cxn modelId="{2AE93623-6314-4A91-8E1A-13C5830FEC85}" type="presParOf" srcId="{3C6090EE-C441-4C5B-9C25-69CE5BD4DAE1}" destId="{5410647A-6BB2-44A5-B806-9094CD272ED0}" srcOrd="9" destOrd="0" presId="urn:microsoft.com/office/officeart/2008/layout/VerticalCurvedList#1"/>
    <dgm:cxn modelId="{2DE29158-8325-4108-B02E-70BBA138EA4A}" type="presParOf" srcId="{3C6090EE-C441-4C5B-9C25-69CE5BD4DAE1}" destId="{18244B6A-D72B-4DE4-84D4-6BE4515A7E9C}" srcOrd="10" destOrd="0" presId="urn:microsoft.com/office/officeart/2008/layout/VerticalCurvedList#1"/>
    <dgm:cxn modelId="{8640350A-4580-404A-9409-01442327579D}" type="presParOf" srcId="{18244B6A-D72B-4DE4-84D4-6BE4515A7E9C}" destId="{649DDF29-13F6-4506-B974-29CEA65966F4}" srcOrd="0" destOrd="0" presId="urn:microsoft.com/office/officeart/2008/layout/VerticalCurvedList#1"/>
    <dgm:cxn modelId="{8C424253-9EEC-45A1-BA2D-E4EA9247F4B3}" type="presParOf" srcId="{3C6090EE-C441-4C5B-9C25-69CE5BD4DAE1}" destId="{C913F949-3F5F-437E-B5A0-15E67C40F847}" srcOrd="11" destOrd="0" presId="urn:microsoft.com/office/officeart/2008/layout/VerticalCurvedList#1"/>
    <dgm:cxn modelId="{6B790258-9CED-40A9-8BBD-A827EB6B5600}" type="presParOf" srcId="{3C6090EE-C441-4C5B-9C25-69CE5BD4DAE1}" destId="{2DE678D9-8770-4FA3-8E63-7592A6AC71E9}" srcOrd="12" destOrd="0" presId="urn:microsoft.com/office/officeart/2008/layout/VerticalCurvedList#1"/>
    <dgm:cxn modelId="{CE6785A2-4D30-4A26-8E31-9110ABC3E904}" type="presParOf" srcId="{2DE678D9-8770-4FA3-8E63-7592A6AC71E9}" destId="{0078FB1B-AC4F-455A-9981-C086AAD7ACD3}"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AB9DE-07DA-44F3-9E92-1C397A61463C}">
      <dsp:nvSpPr>
        <dsp:cNvPr id="0" name=""/>
        <dsp:cNvSpPr/>
      </dsp:nvSpPr>
      <dsp:spPr>
        <a:xfrm>
          <a:off x="-5341500" y="-817996"/>
          <a:ext cx="6360393" cy="6360393"/>
        </a:xfrm>
        <a:prstGeom prst="blockArc">
          <a:avLst>
            <a:gd name="adj1" fmla="val 18900000"/>
            <a:gd name="adj2" fmla="val 2700000"/>
            <a:gd name="adj3" fmla="val 34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261723-1078-4BA8-92DD-FDAACABFA574}">
      <dsp:nvSpPr>
        <dsp:cNvPr id="0" name=""/>
        <dsp:cNvSpPr/>
      </dsp:nvSpPr>
      <dsp:spPr>
        <a:xfrm>
          <a:off x="379894" y="248786"/>
          <a:ext cx="4937838" cy="49738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99" tIns="50800" rIns="50800" bIns="50800" numCol="1" spcCol="1270" anchor="ctr" anchorCtr="0">
          <a:noAutofit/>
        </a:bodyPr>
        <a:lstStyle/>
        <a:p>
          <a:pPr lvl="0" algn="l" defTabSz="889000" rtl="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能源管理系统解决</a:t>
          </a:r>
          <a:r>
            <a:rPr lang="zh-CN" altLang="en-US" sz="2000" kern="1200" dirty="0" smtClean="0">
              <a:latin typeface="微软雅黑" panose="020B0503020204020204" pitchFamily="34" charset="-122"/>
              <a:ea typeface="微软雅黑" panose="020B0503020204020204" pitchFamily="34" charset="-122"/>
            </a:rPr>
            <a:t>方案</a:t>
          </a:r>
          <a:endParaRPr lang="zh-CN" altLang="en-US" sz="2000" kern="1200" dirty="0">
            <a:latin typeface="微软雅黑" panose="020B0503020204020204" pitchFamily="34" charset="-122"/>
            <a:ea typeface="微软雅黑" panose="020B0503020204020204" pitchFamily="34" charset="-122"/>
          </a:endParaRPr>
        </a:p>
      </dsp:txBody>
      <dsp:txXfrm>
        <a:off x="379894" y="248786"/>
        <a:ext cx="4937838" cy="497384"/>
      </dsp:txXfrm>
    </dsp:sp>
    <dsp:sp modelId="{4CE5803C-B510-4133-87F1-956AFEBE2720}">
      <dsp:nvSpPr>
        <dsp:cNvPr id="0" name=""/>
        <dsp:cNvSpPr/>
      </dsp:nvSpPr>
      <dsp:spPr>
        <a:xfrm>
          <a:off x="69028" y="186613"/>
          <a:ext cx="621731" cy="621731"/>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3D56A4-5D02-444C-8DFF-873A2F88A938}">
      <dsp:nvSpPr>
        <dsp:cNvPr id="0" name=""/>
        <dsp:cNvSpPr/>
      </dsp:nvSpPr>
      <dsp:spPr>
        <a:xfrm>
          <a:off x="789027" y="994769"/>
          <a:ext cx="4528705" cy="49738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99" tIns="50800" rIns="50800" bIns="50800" numCol="1" spcCol="1270" anchor="ctr" anchorCtr="0">
          <a:noAutofit/>
        </a:bodyPr>
        <a:lstStyle/>
        <a:p>
          <a:pPr lvl="0" algn="l" defTabSz="889000" rtl="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能源管理系统平台</a:t>
          </a:r>
          <a:r>
            <a:rPr lang="zh-CN" altLang="en-US" sz="2000" kern="1200" dirty="0" smtClean="0">
              <a:latin typeface="微软雅黑" panose="020B0503020204020204" pitchFamily="34" charset="-122"/>
              <a:ea typeface="微软雅黑" panose="020B0503020204020204" pitchFamily="34" charset="-122"/>
            </a:rPr>
            <a:t>体系结构</a:t>
          </a:r>
          <a:endParaRPr lang="zh-CN" altLang="en-US" sz="2000" kern="1200" dirty="0">
            <a:latin typeface="微软雅黑" panose="020B0503020204020204" pitchFamily="34" charset="-122"/>
            <a:ea typeface="微软雅黑" panose="020B0503020204020204" pitchFamily="34" charset="-122"/>
          </a:endParaRPr>
        </a:p>
      </dsp:txBody>
      <dsp:txXfrm>
        <a:off x="789027" y="994769"/>
        <a:ext cx="4528705" cy="497384"/>
      </dsp:txXfrm>
    </dsp:sp>
    <dsp:sp modelId="{3363CC1C-86E8-436C-8891-C22119FC5615}">
      <dsp:nvSpPr>
        <dsp:cNvPr id="0" name=""/>
        <dsp:cNvSpPr/>
      </dsp:nvSpPr>
      <dsp:spPr>
        <a:xfrm>
          <a:off x="478161" y="932596"/>
          <a:ext cx="621731" cy="621731"/>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D6F443-3B82-4756-AD2E-CC892309AA4B}">
      <dsp:nvSpPr>
        <dsp:cNvPr id="0" name=""/>
        <dsp:cNvSpPr/>
      </dsp:nvSpPr>
      <dsp:spPr>
        <a:xfrm>
          <a:off x="976113" y="1740752"/>
          <a:ext cx="4341618" cy="49738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99" tIns="50800" rIns="50800" bIns="50800" numCol="1" spcCol="1270" anchor="ctr" anchorCtr="0">
          <a:noAutofit/>
        </a:bodyPr>
        <a:lstStyle/>
        <a:p>
          <a:pPr lvl="0" algn="l" defTabSz="889000" rtl="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能源管理系统平台</a:t>
          </a:r>
          <a:r>
            <a:rPr lang="zh-CN" altLang="en-US" sz="2000" kern="1200" dirty="0" smtClean="0">
              <a:latin typeface="微软雅黑" panose="020B0503020204020204" pitchFamily="34" charset="-122"/>
              <a:ea typeface="微软雅黑" panose="020B0503020204020204" pitchFamily="34" charset="-122"/>
            </a:rPr>
            <a:t>功能介绍</a:t>
          </a:r>
          <a:endParaRPr lang="zh-CN" altLang="en-US" sz="2000" kern="1200" dirty="0">
            <a:latin typeface="微软雅黑" panose="020B0503020204020204" pitchFamily="34" charset="-122"/>
            <a:ea typeface="微软雅黑" panose="020B0503020204020204" pitchFamily="34" charset="-122"/>
          </a:endParaRPr>
        </a:p>
      </dsp:txBody>
      <dsp:txXfrm>
        <a:off x="976113" y="1740752"/>
        <a:ext cx="4341618" cy="497384"/>
      </dsp:txXfrm>
    </dsp:sp>
    <dsp:sp modelId="{7BBE988B-1961-49C1-A1F0-90A0047FB89E}">
      <dsp:nvSpPr>
        <dsp:cNvPr id="0" name=""/>
        <dsp:cNvSpPr/>
      </dsp:nvSpPr>
      <dsp:spPr>
        <a:xfrm>
          <a:off x="665247" y="1678579"/>
          <a:ext cx="621731" cy="621731"/>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959887-DA92-4368-B3F3-11F14B9CACE9}">
      <dsp:nvSpPr>
        <dsp:cNvPr id="0" name=""/>
        <dsp:cNvSpPr/>
      </dsp:nvSpPr>
      <dsp:spPr>
        <a:xfrm>
          <a:off x="976113" y="2486262"/>
          <a:ext cx="4341618" cy="4973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99" tIns="50800" rIns="50800" bIns="50800" numCol="1" spcCol="1270" anchor="ctr" anchorCtr="0">
          <a:noAutofit/>
        </a:bodyPr>
        <a:lstStyle/>
        <a:p>
          <a:pPr lvl="0" algn="l" defTabSz="889000" rtl="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能源管理系统平台</a:t>
          </a:r>
          <a:r>
            <a:rPr lang="zh-CN" altLang="zh-CN" sz="2000" kern="1200" dirty="0" smtClean="0">
              <a:latin typeface="微软雅黑" panose="020B0503020204020204" pitchFamily="34" charset="-122"/>
              <a:ea typeface="微软雅黑" panose="020B0503020204020204" pitchFamily="34" charset="-122"/>
            </a:rPr>
            <a:t>功能说明</a:t>
          </a:r>
          <a:endParaRPr lang="zh-CN" altLang="en-US" sz="2000" kern="1200" dirty="0">
            <a:latin typeface="微软雅黑" panose="020B0503020204020204" pitchFamily="34" charset="-122"/>
            <a:ea typeface="微软雅黑" panose="020B0503020204020204" pitchFamily="34" charset="-122"/>
          </a:endParaRPr>
        </a:p>
      </dsp:txBody>
      <dsp:txXfrm>
        <a:off x="976113" y="2486262"/>
        <a:ext cx="4341618" cy="497384"/>
      </dsp:txXfrm>
    </dsp:sp>
    <dsp:sp modelId="{969FADB3-C04E-423B-8C30-E062302E6357}">
      <dsp:nvSpPr>
        <dsp:cNvPr id="0" name=""/>
        <dsp:cNvSpPr/>
      </dsp:nvSpPr>
      <dsp:spPr>
        <a:xfrm>
          <a:off x="665247" y="2424089"/>
          <a:ext cx="621731" cy="62173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10647A-6BB2-44A5-B806-9094CD272ED0}">
      <dsp:nvSpPr>
        <dsp:cNvPr id="0" name=""/>
        <dsp:cNvSpPr/>
      </dsp:nvSpPr>
      <dsp:spPr>
        <a:xfrm>
          <a:off x="789027" y="3232245"/>
          <a:ext cx="4528705" cy="49738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99" tIns="50800" rIns="50800" bIns="50800" numCol="1" spcCol="1270" anchor="ctr" anchorCtr="0">
          <a:noAutofit/>
        </a:bodyPr>
        <a:lstStyle/>
        <a:p>
          <a:pPr lvl="0" algn="l" defTabSz="889000" rtl="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能源管理系统平台</a:t>
          </a:r>
          <a:r>
            <a:rPr lang="zh-CN" altLang="en-US" sz="2000" kern="1200" dirty="0" smtClean="0">
              <a:latin typeface="微软雅黑" panose="020B0503020204020204" pitchFamily="34" charset="-122"/>
              <a:ea typeface="微软雅黑" panose="020B0503020204020204" pitchFamily="34" charset="-122"/>
            </a:rPr>
            <a:t>模块介绍</a:t>
          </a:r>
          <a:endParaRPr lang="zh-CN" altLang="en-US" sz="2000" kern="1200" dirty="0">
            <a:latin typeface="微软雅黑" panose="020B0503020204020204" pitchFamily="34" charset="-122"/>
            <a:ea typeface="微软雅黑" panose="020B0503020204020204" pitchFamily="34" charset="-122"/>
          </a:endParaRPr>
        </a:p>
      </dsp:txBody>
      <dsp:txXfrm>
        <a:off x="789027" y="3232245"/>
        <a:ext cx="4528705" cy="497384"/>
      </dsp:txXfrm>
    </dsp:sp>
    <dsp:sp modelId="{649DDF29-13F6-4506-B974-29CEA65966F4}">
      <dsp:nvSpPr>
        <dsp:cNvPr id="0" name=""/>
        <dsp:cNvSpPr/>
      </dsp:nvSpPr>
      <dsp:spPr>
        <a:xfrm>
          <a:off x="478161" y="3170072"/>
          <a:ext cx="621731" cy="621731"/>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13F949-3F5F-437E-B5A0-15E67C40F847}">
      <dsp:nvSpPr>
        <dsp:cNvPr id="0" name=""/>
        <dsp:cNvSpPr/>
      </dsp:nvSpPr>
      <dsp:spPr>
        <a:xfrm>
          <a:off x="379894" y="3978228"/>
          <a:ext cx="4937838" cy="49738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4799" tIns="50800" rIns="50800" bIns="50800" numCol="1" spcCol="1270" anchor="ctr" anchorCtr="0">
          <a:noAutofit/>
        </a:bodyPr>
        <a:lstStyle/>
        <a:p>
          <a:pPr lvl="0" algn="l" defTabSz="889000" rtl="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核心优势</a:t>
          </a:r>
          <a:endParaRPr lang="zh-CN" altLang="en-US" sz="2000" kern="1200" dirty="0">
            <a:latin typeface="微软雅黑" panose="020B0503020204020204" pitchFamily="34" charset="-122"/>
            <a:ea typeface="微软雅黑" panose="020B0503020204020204" pitchFamily="34" charset="-122"/>
          </a:endParaRPr>
        </a:p>
      </dsp:txBody>
      <dsp:txXfrm>
        <a:off x="379894" y="3978228"/>
        <a:ext cx="4937838" cy="497384"/>
      </dsp:txXfrm>
    </dsp:sp>
    <dsp:sp modelId="{0078FB1B-AC4F-455A-9981-C086AAD7ACD3}">
      <dsp:nvSpPr>
        <dsp:cNvPr id="0" name=""/>
        <dsp:cNvSpPr/>
      </dsp:nvSpPr>
      <dsp:spPr>
        <a:xfrm>
          <a:off x="69028" y="3916055"/>
          <a:ext cx="621731" cy="621731"/>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3962400" cy="342900"/>
          </a:xfrm>
          <a:prstGeom prst="rect">
            <a:avLst/>
          </a:prstGeom>
          <a:noFill/>
          <a:ln>
            <a:noFill/>
          </a:ln>
          <a:extLst/>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a:defRPr/>
            </a:pPr>
            <a:endParaRPr lang="zh-CN" altLang="en-US"/>
          </a:p>
        </p:txBody>
      </p:sp>
      <p:sp>
        <p:nvSpPr>
          <p:cNvPr id="2051" name="日期占位符 2"/>
          <p:cNvSpPr>
            <a:spLocks noGrp="1" noChangeArrowheads="1"/>
          </p:cNvSpPr>
          <p:nvPr>
            <p:ph type="dt" idx="1"/>
          </p:nvPr>
        </p:nvSpPr>
        <p:spPr bwMode="auto">
          <a:xfrm>
            <a:off x="5178425" y="0"/>
            <a:ext cx="3962400" cy="342900"/>
          </a:xfrm>
          <a:prstGeom prst="rect">
            <a:avLst/>
          </a:prstGeom>
          <a:noFill/>
          <a:ln>
            <a:noFill/>
          </a:ln>
          <a:extLst/>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fld id="{B04EAD31-DADA-4A58-8CF3-A5965AFFE18E}" type="datetimeFigureOut">
              <a:rPr lang="zh-CN" altLang="en-US"/>
              <a:pPr>
                <a:defRPr/>
              </a:pPr>
              <a:t>2018/5/12</a:t>
            </a:fld>
            <a:endParaRPr lang="zh-CN" altLang="en-US"/>
          </a:p>
        </p:txBody>
      </p:sp>
      <p:sp>
        <p:nvSpPr>
          <p:cNvPr id="77828" name="幻灯片图像占位符 3"/>
          <p:cNvSpPr>
            <a:spLocks noGrp="1" noRot="1" noChangeAspect="1" noChangeArrowheads="1"/>
          </p:cNvSpPr>
          <p:nvPr>
            <p:ph type="sldImg" idx="2"/>
          </p:nvPr>
        </p:nvSpPr>
        <p:spPr bwMode="auto">
          <a:xfrm>
            <a:off x="508000" y="514350"/>
            <a:ext cx="8128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914400" y="3255963"/>
            <a:ext cx="7315200" cy="3087687"/>
          </a:xfrm>
          <a:prstGeom prst="rect">
            <a:avLst/>
          </a:prstGeom>
          <a:noFill/>
          <a:ln>
            <a:noFill/>
          </a:ln>
          <a:extLst/>
        </p:spPr>
        <p:txBody>
          <a:bodyPr vert="horz" wrap="square" lIns="91440" tIns="45720" rIns="91440" bIns="45720" numCol="1" anchor="ctr"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页脚占位符 5"/>
          <p:cNvSpPr>
            <a:spLocks noGrp="1" noChangeArrowheads="1"/>
          </p:cNvSpPr>
          <p:nvPr>
            <p:ph type="ftr" sz="quarter" idx="4"/>
          </p:nvPr>
        </p:nvSpPr>
        <p:spPr bwMode="auto">
          <a:xfrm>
            <a:off x="0" y="6513513"/>
            <a:ext cx="3962400" cy="342900"/>
          </a:xfrm>
          <a:prstGeom prst="rect">
            <a:avLst/>
          </a:prstGeom>
          <a:noFill/>
          <a:ln>
            <a:noFill/>
          </a:ln>
          <a:extLst/>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a:defRPr/>
            </a:pPr>
            <a:endParaRPr lang="zh-CN" altLang="en-US"/>
          </a:p>
        </p:txBody>
      </p:sp>
      <p:sp>
        <p:nvSpPr>
          <p:cNvPr id="2055" name="灯片编号占位符 6"/>
          <p:cNvSpPr>
            <a:spLocks noGrp="1" noChangeArrowheads="1"/>
          </p:cNvSpPr>
          <p:nvPr>
            <p:ph type="sldNum" sz="quarter" idx="5"/>
          </p:nvPr>
        </p:nvSpPr>
        <p:spPr bwMode="auto">
          <a:xfrm>
            <a:off x="5178425" y="6513513"/>
            <a:ext cx="3962400" cy="342900"/>
          </a:xfrm>
          <a:prstGeom prst="rect">
            <a:avLst/>
          </a:prstGeom>
          <a:noFill/>
          <a:ln>
            <a:noFill/>
          </a:ln>
          <a:extLst/>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E8310F32-F4AA-4548-81D7-F4AB4596E6FA}" type="slidenum">
              <a:rPr lang="zh-CN" altLang="en-US"/>
              <a:pPr>
                <a:defRPr/>
              </a:pPr>
              <a:t>‹#›</a:t>
            </a:fld>
            <a:endParaRPr lang="zh-CN" altLang="en-US"/>
          </a:p>
        </p:txBody>
      </p:sp>
    </p:spTree>
    <p:extLst>
      <p:ext uri="{BB962C8B-B14F-4D97-AF65-F5344CB8AC3E}">
        <p14:creationId xmlns:p14="http://schemas.microsoft.com/office/powerpoint/2010/main" val="32678828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xfrm>
            <a:off x="2286000" y="514350"/>
            <a:ext cx="4572000" cy="2571750"/>
          </a:xfrm>
        </p:spPr>
      </p:sp>
      <p:sp>
        <p:nvSpPr>
          <p:cNvPr id="788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78852"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B53550AF-ABBB-4988-BAE0-DBFD4E29BBDA}" type="slidenum">
              <a:rPr lang="zh-CN" altLang="en-US" sz="1200"/>
              <a:pPr algn="r" eaLnBrk="1" hangingPunct="1">
                <a:buFont typeface="Arial" pitchFamily="34" charset="0"/>
                <a:buNone/>
              </a:pPr>
              <a:t>1</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xfrm>
            <a:off x="2286000" y="514350"/>
            <a:ext cx="4572000" cy="2571750"/>
          </a:xfrm>
        </p:spPr>
      </p:sp>
      <p:sp>
        <p:nvSpPr>
          <p:cNvPr id="890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smtClean="0"/>
              <a:t>需调整，能耗及设备监测管理</a:t>
            </a:r>
            <a:endParaRPr lang="en-US" altLang="zh-CN" smtClean="0"/>
          </a:p>
        </p:txBody>
      </p:sp>
      <p:sp>
        <p:nvSpPr>
          <p:cNvPr id="89092"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FED63692-3136-47E3-BB8F-CAA5C6D3DF02}" type="slidenum">
              <a:rPr lang="zh-CN" altLang="en-US" sz="1200"/>
              <a:pPr algn="r" eaLnBrk="1" hangingPunct="1">
                <a:buFont typeface="Arial" pitchFamily="34" charset="0"/>
                <a:buNone/>
              </a:pPr>
              <a:t>10</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xfrm>
            <a:off x="2286000" y="514350"/>
            <a:ext cx="4572000" cy="2571750"/>
          </a:xfrm>
        </p:spPr>
      </p:sp>
      <p:sp>
        <p:nvSpPr>
          <p:cNvPr id="901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90116"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47D6CA2C-02AE-4EC8-B93E-97AB5090CC3C}" type="slidenum">
              <a:rPr lang="zh-CN" altLang="en-US" sz="1200"/>
              <a:pPr algn="r" eaLnBrk="1" hangingPunct="1">
                <a:buFont typeface="Arial" pitchFamily="34" charset="0"/>
                <a:buNone/>
              </a:pPr>
              <a:t>11</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2251075" y="565150"/>
            <a:ext cx="4395788" cy="2471738"/>
          </a:xfrm>
        </p:spPr>
      </p:sp>
      <p:sp>
        <p:nvSpPr>
          <p:cNvPr id="9113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91140"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A009D2B1-2E8C-454B-9A05-B3658F56E5A4}" type="slidenum">
              <a:rPr lang="zh-CN" altLang="en-US" sz="1200"/>
              <a:pPr algn="r" eaLnBrk="1" hangingPunct="1">
                <a:buFont typeface="Arial" pitchFamily="34" charset="0"/>
                <a:buNone/>
              </a:pPr>
              <a:t>12</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ChangeArrowheads="1" noTextEdit="1"/>
          </p:cNvSpPr>
          <p:nvPr>
            <p:ph type="sldImg" idx="4294967295"/>
          </p:nvPr>
        </p:nvSpPr>
        <p:spPr>
          <a:xfrm>
            <a:off x="2286000" y="514350"/>
            <a:ext cx="4572000" cy="2571750"/>
          </a:xfrm>
        </p:spPr>
      </p:sp>
      <p:sp>
        <p:nvSpPr>
          <p:cNvPr id="92163"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smtClean="0"/>
              <a:t>现场</a:t>
            </a:r>
            <a:r>
              <a:rPr lang="en-US" altLang="zh-CN" smtClean="0"/>
              <a:t>PLC</a:t>
            </a:r>
            <a:r>
              <a:rPr lang="zh-CN" altLang="en-US" smtClean="0"/>
              <a:t>、现场</a:t>
            </a:r>
            <a:r>
              <a:rPr lang="en-US" altLang="zh-CN" smtClean="0"/>
              <a:t>HMI</a:t>
            </a:r>
            <a:r>
              <a:rPr lang="zh-CN" altLang="en-US" smtClean="0"/>
              <a:t>、防爆箱内的远程模块，模块的程序设定</a:t>
            </a:r>
            <a:endParaRPr lang="en-US" altLang="zh-CN" smtClean="0"/>
          </a:p>
          <a:p>
            <a:r>
              <a:rPr lang="zh-CN" altLang="en-US" smtClean="0"/>
              <a:t>手机现场看到情况、远程操控</a:t>
            </a:r>
          </a:p>
        </p:txBody>
      </p:sp>
      <p:sp>
        <p:nvSpPr>
          <p:cNvPr id="921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anose="020B0604020202020204" pitchFamily="34" charset="0"/>
              <a:buChar char="•"/>
            </a:pPr>
            <a:fld id="{D513C97B-E231-40A3-964D-138CC4802D75}" type="slidenum">
              <a:rPr lang="zh-CN" altLang="en-US" smtClean="0"/>
              <a:pPr eaLnBrk="1" hangingPunct="1">
                <a:buFont typeface="Arial" panose="020B0604020202020204" pitchFamily="34" charset="0"/>
                <a:buChar char="•"/>
              </a:pPr>
              <a:t>13</a:t>
            </a:fld>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ChangeArrowheads="1" noTextEdit="1"/>
          </p:cNvSpPr>
          <p:nvPr>
            <p:ph type="sldImg" idx="4294967295"/>
          </p:nvPr>
        </p:nvSpPr>
        <p:spPr>
          <a:xfrm>
            <a:off x="2286000" y="514350"/>
            <a:ext cx="4572000" cy="2571750"/>
          </a:xfrm>
        </p:spPr>
      </p:sp>
      <p:sp>
        <p:nvSpPr>
          <p:cNvPr id="93187"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931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anose="020B0604020202020204" pitchFamily="34" charset="0"/>
              <a:buChar char="•"/>
            </a:pPr>
            <a:fld id="{54A91FCF-F0F1-49ED-8D4C-B50954A988CB}" type="slidenum">
              <a:rPr lang="zh-CN" altLang="en-US" smtClean="0"/>
              <a:pPr eaLnBrk="1" hangingPunct="1">
                <a:buFont typeface="Arial" panose="020B0604020202020204" pitchFamily="34" charset="0"/>
                <a:buChar char="•"/>
              </a:pPr>
              <a:t>14</a:t>
            </a:fld>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idx="4294967295"/>
          </p:nvPr>
        </p:nvSpPr>
        <p:spPr>
          <a:xfrm>
            <a:off x="2286000" y="514350"/>
            <a:ext cx="4572000" cy="2571750"/>
          </a:xfrm>
        </p:spPr>
      </p:sp>
      <p:sp>
        <p:nvSpPr>
          <p:cNvPr id="9421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94212" name="幻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anose="020B0604020202020204" pitchFamily="34" charset="0"/>
              <a:buChar char="•"/>
            </a:pPr>
            <a:fld id="{6FA06AE2-DA1B-4EDE-9BF2-6126D7336B01}" type="slidenum">
              <a:rPr lang="zh-CN" altLang="en-US" smtClean="0"/>
              <a:pPr eaLnBrk="1" hangingPunct="1">
                <a:buFont typeface="Arial" panose="020B0604020202020204" pitchFamily="34" charset="0"/>
                <a:buChar char="•"/>
              </a:pPr>
              <a:t>15</a:t>
            </a:fld>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ChangeArrowheads="1" noTextEdit="1"/>
          </p:cNvSpPr>
          <p:nvPr>
            <p:ph type="sldImg" idx="4294967295"/>
          </p:nvPr>
        </p:nvSpPr>
        <p:spPr>
          <a:xfrm>
            <a:off x="2286000" y="514350"/>
            <a:ext cx="4572000" cy="2571750"/>
          </a:xfrm>
        </p:spPr>
      </p:sp>
      <p:sp>
        <p:nvSpPr>
          <p:cNvPr id="95235"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95236" name="幻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anose="020B0604020202020204" pitchFamily="34" charset="0"/>
              <a:buChar char="•"/>
            </a:pPr>
            <a:fld id="{54FAFBDC-21B1-485D-9AA5-79C45054A099}" type="slidenum">
              <a:rPr lang="zh-CN" altLang="en-US" smtClean="0"/>
              <a:pPr eaLnBrk="1" hangingPunct="1">
                <a:buFont typeface="Arial" panose="020B0604020202020204" pitchFamily="34" charset="0"/>
                <a:buChar char="•"/>
              </a:pPr>
              <a:t>16</a:t>
            </a:fld>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xfrm>
            <a:off x="2286000" y="514350"/>
            <a:ext cx="4572000" cy="2571750"/>
          </a:xfrm>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96260"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25706BFA-A295-484F-B3EA-91731AC63729}" type="slidenum">
              <a:rPr lang="zh-CN" altLang="en-US" sz="1200"/>
              <a:pPr algn="r" eaLnBrk="1" hangingPunct="1">
                <a:buFont typeface="Arial" pitchFamily="34" charset="0"/>
                <a:buNone/>
              </a:pPr>
              <a:t>17</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2251075" y="565150"/>
            <a:ext cx="4395788" cy="2471738"/>
          </a:xfrm>
        </p:spPr>
      </p:sp>
      <p:sp>
        <p:nvSpPr>
          <p:cNvPr id="972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97284"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35EEE862-75BE-47EB-91D2-27AEC930454B}" type="slidenum">
              <a:rPr lang="zh-CN" altLang="en-US" sz="1200"/>
              <a:pPr algn="r" eaLnBrk="1" hangingPunct="1">
                <a:buFont typeface="Arial" pitchFamily="34" charset="0"/>
                <a:buNone/>
              </a:pPr>
              <a:t>18</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8306" name="幻灯片图像占位符 1"/>
          <p:cNvSpPr>
            <a:spLocks noGrp="1" noRot="1" noChangeAspect="1" noChangeArrowheads="1" noTextEdit="1"/>
          </p:cNvSpPr>
          <p:nvPr>
            <p:ph type="sldImg" idx="4294967295"/>
          </p:nvPr>
        </p:nvSpPr>
        <p:spPr>
          <a:xfrm>
            <a:off x="2286000" y="514350"/>
            <a:ext cx="4572000" cy="2571750"/>
          </a:xfrm>
        </p:spPr>
      </p:sp>
      <p:sp>
        <p:nvSpPr>
          <p:cNvPr id="98307"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prstTxWarp prst="textNoShape">
              <a:avLst/>
            </a:prstTxWarp>
          </a:bodyPr>
          <a:lstStyle/>
          <a:p>
            <a:pPr eaLnBrk="1" hangingPunct="1">
              <a:spcBef>
                <a:spcPct val="0"/>
              </a:spcBef>
            </a:pPr>
            <a:endParaRPr lang="zh-CN" altLang="en-US" smtClean="0"/>
          </a:p>
        </p:txBody>
      </p:sp>
      <p:sp>
        <p:nvSpPr>
          <p:cNvPr id="98308" name="灯片编号占位符 3"/>
          <p:cNvSpPr txBox="1">
            <a:spLocks noGrp="1" noChangeArrowheads="1"/>
          </p:cNvSpPr>
          <p:nvPr/>
        </p:nvSpPr>
        <p:spPr bwMode="auto">
          <a:xfrm>
            <a:off x="5180013" y="6513513"/>
            <a:ext cx="396240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1A088253-BA0E-4EB0-89FD-225C8FC9EFA7}" type="slidenum">
              <a:rPr lang="zh-CN" altLang="en-US" sz="1200">
                <a:latin typeface="Calibri" pitchFamily="34" charset="0"/>
              </a:rPr>
              <a:pPr algn="r" eaLnBrk="1" hangingPunct="1">
                <a:buFont typeface="Arial" pitchFamily="34" charset="0"/>
                <a:buNone/>
              </a:pPr>
              <a:t>19</a:t>
            </a:fld>
            <a:endParaRPr lang="zh-CN" altLang="en-US" sz="1200">
              <a:latin typeface="Calibri"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xfrm>
            <a:off x="2249488" y="563563"/>
            <a:ext cx="4395787" cy="2471737"/>
          </a:xfrm>
        </p:spPr>
      </p:sp>
      <p:sp>
        <p:nvSpPr>
          <p:cNvPr id="79875" name="备注占位符 2"/>
          <p:cNvSpPr>
            <a:spLocks noGrp="1" noChangeArrowheads="1"/>
          </p:cNvSpPr>
          <p:nvPr>
            <p:ph type="body" idx="1"/>
          </p:nvPr>
        </p:nvSpPr>
        <p:spPr>
          <a:xfrm>
            <a:off x="912813" y="3254375"/>
            <a:ext cx="7315200" cy="3087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79876" name="灯片编号占位符 3"/>
          <p:cNvSpPr txBox="1">
            <a:spLocks noGrp="1" noChangeArrowheads="1"/>
          </p:cNvSpPr>
          <p:nvPr/>
        </p:nvSpPr>
        <p:spPr bwMode="auto">
          <a:xfrm>
            <a:off x="5176838" y="6511925"/>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C8C4503D-46C3-4229-8B73-227411FF2EAB}" type="slidenum">
              <a:rPr lang="zh-CN" altLang="en-US" sz="1200"/>
              <a:pPr algn="r" eaLnBrk="1" hangingPunct="1">
                <a:buFont typeface="Arial" pitchFamily="34" charset="0"/>
                <a:buNone/>
              </a:pPr>
              <a:t>2</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9330" name="幻灯片图像占位符 1"/>
          <p:cNvSpPr>
            <a:spLocks noGrp="1" noRot="1" noChangeAspect="1" noChangeArrowheads="1" noTextEdit="1"/>
          </p:cNvSpPr>
          <p:nvPr>
            <p:ph type="sldImg" idx="4294967295"/>
          </p:nvPr>
        </p:nvSpPr>
        <p:spPr>
          <a:xfrm>
            <a:off x="2251075" y="565150"/>
            <a:ext cx="4395788" cy="2471738"/>
          </a:xfrm>
        </p:spPr>
      </p:sp>
      <p:sp>
        <p:nvSpPr>
          <p:cNvPr id="993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99332"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fld id="{71FC2B8B-91B4-495C-BAEC-FD5238E9113C}" type="slidenum">
              <a:rPr lang="zh-CN" altLang="en-US" sz="1200"/>
              <a:pPr algn="r"/>
              <a:t>20</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2251075" y="565150"/>
            <a:ext cx="4395788" cy="2471738"/>
          </a:xfrm>
        </p:spPr>
      </p:sp>
      <p:sp>
        <p:nvSpPr>
          <p:cNvPr id="1003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100356"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00BBB3A7-983C-4FFC-8EA0-A535F7A5BC3C}" type="slidenum">
              <a:rPr lang="zh-CN" altLang="en-US" sz="1200"/>
              <a:pPr algn="r" eaLnBrk="1" hangingPunct="1">
                <a:buFont typeface="Arial" pitchFamily="34" charset="0"/>
                <a:buNone/>
              </a:pPr>
              <a:t>21</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xfrm>
            <a:off x="2251075" y="565150"/>
            <a:ext cx="4395788" cy="2471738"/>
          </a:xfrm>
        </p:spPr>
      </p:sp>
      <p:sp>
        <p:nvSpPr>
          <p:cNvPr id="10137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101380"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9D71592E-BD77-4F21-BAF2-5A36AFCE9D72}" type="slidenum">
              <a:rPr lang="zh-CN" altLang="en-US" sz="1200"/>
              <a:pPr algn="r" eaLnBrk="1" hangingPunct="1">
                <a:buFont typeface="Arial" pitchFamily="34" charset="0"/>
                <a:buNone/>
              </a:pPr>
              <a:t>22</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2251075" y="565150"/>
            <a:ext cx="4395788" cy="2471738"/>
          </a:xfrm>
        </p:spPr>
      </p:sp>
      <p:sp>
        <p:nvSpPr>
          <p:cNvPr id="10240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102404"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0DA3167B-4DD8-4274-95D7-ADEFF23DEFBA}" type="slidenum">
              <a:rPr lang="zh-CN" altLang="en-US" sz="1200"/>
              <a:pPr algn="r" eaLnBrk="1" hangingPunct="1">
                <a:buFont typeface="Arial" pitchFamily="34" charset="0"/>
                <a:buNone/>
              </a:pPr>
              <a:t>23</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ChangeArrowheads="1" noTextEdit="1"/>
          </p:cNvSpPr>
          <p:nvPr>
            <p:ph type="sldImg" idx="4294967295"/>
          </p:nvPr>
        </p:nvSpPr>
        <p:spPr>
          <a:xfrm>
            <a:off x="2286000" y="514350"/>
            <a:ext cx="4572000" cy="2571750"/>
          </a:xfrm>
        </p:spPr>
      </p:sp>
      <p:sp>
        <p:nvSpPr>
          <p:cNvPr id="103427"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034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BA60A5D-900B-4260-9833-680FFC150145}" type="slidenum">
              <a:rPr lang="zh-CN" altLang="en-US" smtClean="0">
                <a:latin typeface="Calibri" pitchFamily="34" charset="0"/>
                <a:ea typeface="幼圆" pitchFamily="49" charset="-122"/>
                <a:sym typeface="+mn-ea"/>
              </a:rPr>
              <a:pPr eaLnBrk="1" hangingPunct="1"/>
              <a:t>24</a:t>
            </a:fld>
            <a:endParaRPr lang="zh-CN" altLang="en-US" smtClean="0">
              <a:latin typeface="Calibri" pitchFamily="34" charset="0"/>
              <a:ea typeface="幼圆" pitchFamily="49" charset="-122"/>
              <a:sym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ChangeArrowheads="1" noTextEdit="1"/>
          </p:cNvSpPr>
          <p:nvPr>
            <p:ph type="sldImg" idx="4294967295"/>
          </p:nvPr>
        </p:nvSpPr>
        <p:spPr>
          <a:xfrm>
            <a:off x="2286000" y="514350"/>
            <a:ext cx="4572000" cy="2571750"/>
          </a:xfrm>
        </p:spPr>
      </p:sp>
      <p:sp>
        <p:nvSpPr>
          <p:cNvPr id="104451"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044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8EEC007-9017-42C3-8E08-24267B3D0904}" type="slidenum">
              <a:rPr lang="zh-CN" altLang="en-US" smtClean="0">
                <a:latin typeface="Calibri" pitchFamily="34" charset="0"/>
                <a:ea typeface="幼圆" pitchFamily="49" charset="-122"/>
                <a:sym typeface="+mn-ea"/>
              </a:rPr>
              <a:pPr eaLnBrk="1" hangingPunct="1"/>
              <a:t>25</a:t>
            </a:fld>
            <a:endParaRPr lang="zh-CN" altLang="en-US" smtClean="0">
              <a:latin typeface="Calibri" pitchFamily="34" charset="0"/>
              <a:ea typeface="幼圆" pitchFamily="49" charset="-122"/>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xfrm>
            <a:off x="2286000" y="514350"/>
            <a:ext cx="4572000" cy="2571750"/>
          </a:xfrm>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zh-CN" smtClean="0"/>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0A6C819-7462-4904-8563-0639BB5D0505}" type="slidenum">
              <a:rPr lang="zh-CN" altLang="en-US" smtClean="0"/>
              <a:pPr eaLnBrk="1" hangingPunct="1"/>
              <a:t>26</a:t>
            </a:fld>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xfrm>
            <a:off x="2286000" y="514350"/>
            <a:ext cx="4572000" cy="2571750"/>
          </a:xfrm>
        </p:spPr>
      </p:sp>
      <p:sp>
        <p:nvSpPr>
          <p:cNvPr id="1064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zh-CN" smtClean="0"/>
          </a:p>
        </p:txBody>
      </p:sp>
      <p:sp>
        <p:nvSpPr>
          <p:cNvPr id="1065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1B3DFD2-DE0A-49F5-8BB4-2ED8279AAB81}" type="slidenum">
              <a:rPr lang="zh-CN" altLang="en-US" smtClean="0"/>
              <a:pPr eaLnBrk="1" hangingPunct="1"/>
              <a:t>27</a:t>
            </a:fld>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xfrm>
            <a:off x="2286000" y="514350"/>
            <a:ext cx="4572000" cy="2571750"/>
          </a:xfrm>
        </p:spPr>
      </p:sp>
      <p:sp>
        <p:nvSpPr>
          <p:cNvPr id="1075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zh-CN" smtClean="0"/>
          </a:p>
        </p:txBody>
      </p:sp>
      <p:sp>
        <p:nvSpPr>
          <p:cNvPr id="1075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5D31585-17AC-4EAB-9733-47030B7AB95F}" type="slidenum">
              <a:rPr lang="zh-CN" altLang="en-US" smtClean="0"/>
              <a:pPr eaLnBrk="1" hangingPunct="1"/>
              <a:t>28</a:t>
            </a:fld>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8546" name="幻灯片图像占位符 1"/>
          <p:cNvSpPr>
            <a:spLocks noGrp="1" noRot="1" noChangeAspect="1" noChangeArrowheads="1" noTextEdit="1"/>
          </p:cNvSpPr>
          <p:nvPr>
            <p:ph type="sldImg" idx="4294967295"/>
          </p:nvPr>
        </p:nvSpPr>
        <p:spPr>
          <a:xfrm>
            <a:off x="2286000" y="514350"/>
            <a:ext cx="4572000" cy="2571750"/>
          </a:xfrm>
        </p:spPr>
      </p:sp>
      <p:sp>
        <p:nvSpPr>
          <p:cNvPr id="108547"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108548"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4FA55269-60BF-4D6B-83A7-EC538C1FE945}" type="slidenum">
              <a:rPr lang="zh-CN" altLang="en-US" sz="1200"/>
              <a:pPr algn="r" eaLnBrk="1" hangingPunct="1">
                <a:buFont typeface="Arial" pitchFamily="34" charset="0"/>
                <a:buNone/>
              </a:pPr>
              <a:t>29</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xfrm>
            <a:off x="2251075" y="565150"/>
            <a:ext cx="4395788" cy="2471738"/>
          </a:xfrm>
        </p:spPr>
      </p:sp>
      <p:sp>
        <p:nvSpPr>
          <p:cNvPr id="8089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80900"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03C8AC9A-91C5-43FD-95EB-D3F20066997F}" type="slidenum">
              <a:rPr lang="zh-CN" altLang="en-US" sz="1200"/>
              <a:pPr algn="r" eaLnBrk="1" hangingPunct="1">
                <a:buFont typeface="Arial" pitchFamily="34" charset="0"/>
                <a:buNone/>
              </a:pPr>
              <a:t>3</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xfrm>
            <a:off x="2286000" y="514350"/>
            <a:ext cx="4572000" cy="2571750"/>
          </a:xfrm>
        </p:spPr>
      </p:sp>
      <p:sp>
        <p:nvSpPr>
          <p:cNvPr id="1095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095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54B0F3E-29F1-4C57-9392-5DD00572C033}" type="slidenum">
              <a:rPr lang="zh-CN" altLang="en-US" smtClean="0"/>
              <a:pPr eaLnBrk="1" hangingPunct="1"/>
              <a:t>30</a:t>
            </a:fld>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xfrm>
            <a:off x="2286000" y="514350"/>
            <a:ext cx="4572000" cy="2571750"/>
          </a:xfrm>
        </p:spPr>
      </p:sp>
      <p:sp>
        <p:nvSpPr>
          <p:cNvPr id="1105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105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3D267F8-9B08-4819-A9BA-EAB93CF3F36A}" type="slidenum">
              <a:rPr lang="zh-CN" altLang="en-US" smtClean="0"/>
              <a:pPr eaLnBrk="1" hangingPunct="1"/>
              <a:t>31</a:t>
            </a:fld>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xfrm>
            <a:off x="2286000" y="514350"/>
            <a:ext cx="4572000" cy="2571750"/>
          </a:xfrm>
        </p:spPr>
      </p:sp>
      <p:sp>
        <p:nvSpPr>
          <p:cNvPr id="1116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116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7C48D37-304B-4B31-8E1C-ED8A228E2C8A}" type="slidenum">
              <a:rPr lang="zh-CN" altLang="en-US" smtClean="0"/>
              <a:pPr eaLnBrk="1" hangingPunct="1"/>
              <a:t>32</a:t>
            </a:fld>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xfrm>
            <a:off x="2286000" y="514350"/>
            <a:ext cx="4572000" cy="2571750"/>
          </a:xfrm>
        </p:spPr>
      </p:sp>
      <p:sp>
        <p:nvSpPr>
          <p:cNvPr id="1126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126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4DB7721-580F-4413-B189-4E88DAD6A493}" type="slidenum">
              <a:rPr lang="zh-CN" altLang="en-US" smtClean="0"/>
              <a:pPr eaLnBrk="1" hangingPunct="1"/>
              <a:t>33</a:t>
            </a:fld>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xfrm>
            <a:off x="2286000" y="514350"/>
            <a:ext cx="4572000" cy="2571750"/>
          </a:xfrm>
        </p:spPr>
      </p:sp>
      <p:sp>
        <p:nvSpPr>
          <p:cNvPr id="1136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zh-CN" smtClean="0"/>
          </a:p>
        </p:txBody>
      </p:sp>
      <p:sp>
        <p:nvSpPr>
          <p:cNvPr id="1136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5B420EEC-F3E3-4D85-B8BF-00F49EA2F4FE}" type="slidenum">
              <a:rPr lang="zh-CN" altLang="en-US" smtClean="0"/>
              <a:pPr eaLnBrk="1" hangingPunct="1"/>
              <a:t>34</a:t>
            </a:fld>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xfrm>
            <a:off x="2286000" y="514350"/>
            <a:ext cx="4572000" cy="2571750"/>
          </a:xfrm>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3A34F65-4852-4ACE-96D5-B7E4D0CD96CF}" type="slidenum">
              <a:rPr lang="zh-CN" altLang="en-US" smtClean="0"/>
              <a:pPr eaLnBrk="1" hangingPunct="1"/>
              <a:t>35</a:t>
            </a:fld>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xfrm>
            <a:off x="2251075" y="565150"/>
            <a:ext cx="4395788" cy="2471738"/>
          </a:xfrm>
        </p:spPr>
      </p:sp>
      <p:sp>
        <p:nvSpPr>
          <p:cNvPr id="1157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115716"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C229E204-6C01-44F9-AAFE-3BE2F639673F}" type="slidenum">
              <a:rPr lang="zh-CN" altLang="en-US" sz="1200"/>
              <a:pPr algn="r" eaLnBrk="1" hangingPunct="1">
                <a:buFont typeface="Arial" pitchFamily="34" charset="0"/>
                <a:buNone/>
              </a:pPr>
              <a:t>37</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xfrm>
            <a:off x="2286000" y="514350"/>
            <a:ext cx="4572000" cy="2571750"/>
          </a:xfrm>
        </p:spPr>
      </p:sp>
      <p:sp>
        <p:nvSpPr>
          <p:cNvPr id="1167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smtClean="0"/>
          </a:p>
        </p:txBody>
      </p:sp>
      <p:sp>
        <p:nvSpPr>
          <p:cNvPr id="116740"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D7C580A-8F9F-40B4-A1F4-9DD3F486C52C}" type="slidenum">
              <a:rPr lang="zh-CN" altLang="en-US" smtClean="0"/>
              <a:pPr eaLnBrk="1" hangingPunct="1"/>
              <a:t>38</a:t>
            </a:fld>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xfrm>
            <a:off x="2286000" y="514350"/>
            <a:ext cx="4572000" cy="2571750"/>
          </a:xfrm>
        </p:spPr>
      </p:sp>
      <p:sp>
        <p:nvSpPr>
          <p:cNvPr id="1177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smtClean="0"/>
          </a:p>
        </p:txBody>
      </p:sp>
      <p:sp>
        <p:nvSpPr>
          <p:cNvPr id="117764"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9F9BF5C-761B-4CA9-A653-2C16EB15EB71}" type="slidenum">
              <a:rPr lang="zh-CN" altLang="en-US" smtClean="0"/>
              <a:pPr eaLnBrk="1" hangingPunct="1"/>
              <a:t>39</a:t>
            </a:fld>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xfrm>
            <a:off x="2286000" y="514350"/>
            <a:ext cx="4572000" cy="2571750"/>
          </a:xfrm>
        </p:spPr>
      </p:sp>
      <p:sp>
        <p:nvSpPr>
          <p:cNvPr id="1187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smtClean="0"/>
          </a:p>
        </p:txBody>
      </p:sp>
      <p:sp>
        <p:nvSpPr>
          <p:cNvPr id="118788"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1CB473E-6369-46B2-9C07-3C03092A335A}" type="slidenum">
              <a:rPr lang="zh-CN" altLang="en-US" smtClean="0"/>
              <a:pPr eaLnBrk="1" hangingPunct="1"/>
              <a:t>40</a:t>
            </a:fld>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xfrm>
            <a:off x="2286000" y="514350"/>
            <a:ext cx="4572000" cy="2571750"/>
          </a:xfrm>
        </p:spPr>
      </p:sp>
      <p:sp>
        <p:nvSpPr>
          <p:cNvPr id="829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82948"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9835489E-DC45-4FC6-85CE-E5598EF8022B}" type="slidenum">
              <a:rPr lang="zh-CN" altLang="en-US" sz="1200"/>
              <a:pPr algn="r" eaLnBrk="1" hangingPunct="1">
                <a:buFont typeface="Arial" pitchFamily="34" charset="0"/>
                <a:buNone/>
              </a:pPr>
              <a:t>4</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xfrm>
            <a:off x="2251075" y="565150"/>
            <a:ext cx="4395788" cy="2471738"/>
          </a:xfrm>
        </p:spPr>
      </p:sp>
      <p:sp>
        <p:nvSpPr>
          <p:cNvPr id="11981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119812"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A43E5E2F-F924-44CC-96D5-FBB9E394A127}" type="slidenum">
              <a:rPr lang="zh-CN" altLang="en-US" sz="1200"/>
              <a:pPr algn="r" eaLnBrk="1" hangingPunct="1">
                <a:buFont typeface="Arial" pitchFamily="34" charset="0"/>
                <a:buNone/>
              </a:pPr>
              <a:t>45</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0834" name="幻灯片图像占位符 1"/>
          <p:cNvSpPr>
            <a:spLocks noGrp="1" noRot="1" noChangeAspect="1" noChangeArrowheads="1" noTextEdit="1"/>
          </p:cNvSpPr>
          <p:nvPr>
            <p:ph type="sldImg" idx="4294967295"/>
          </p:nvPr>
        </p:nvSpPr>
        <p:spPr>
          <a:xfrm>
            <a:off x="2286000" y="514350"/>
            <a:ext cx="4572000" cy="2571750"/>
          </a:xfrm>
        </p:spPr>
      </p:sp>
      <p:sp>
        <p:nvSpPr>
          <p:cNvPr id="120835"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20836"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CA835CDB-1C74-45C0-8159-08EB2A98965A}" type="slidenum">
              <a:rPr lang="zh-CN" altLang="en-US" sz="1200"/>
              <a:pPr algn="r" eaLnBrk="1" hangingPunct="1">
                <a:buFont typeface="Arial" pitchFamily="34" charset="0"/>
                <a:buNone/>
              </a:pPr>
              <a:t>51</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xfrm>
            <a:off x="2286000" y="514350"/>
            <a:ext cx="4572000" cy="2571750"/>
          </a:xfrm>
        </p:spPr>
      </p:sp>
      <p:sp>
        <p:nvSpPr>
          <p:cNvPr id="1218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smtClean="0"/>
          </a:p>
        </p:txBody>
      </p:sp>
      <p:sp>
        <p:nvSpPr>
          <p:cNvPr id="121860"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B24AF1E-EC8D-4135-BACA-0A4163D840C2}" type="slidenum">
              <a:rPr lang="zh-CN" altLang="en-US" smtClean="0"/>
              <a:pPr eaLnBrk="1" hangingPunct="1"/>
              <a:t>56</a:t>
            </a:fld>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xfrm>
            <a:off x="2286000" y="514350"/>
            <a:ext cx="4572000" cy="2571750"/>
          </a:xfrm>
        </p:spPr>
      </p:sp>
      <p:sp>
        <p:nvSpPr>
          <p:cNvPr id="1228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smtClean="0"/>
          </a:p>
        </p:txBody>
      </p:sp>
      <p:sp>
        <p:nvSpPr>
          <p:cNvPr id="122884"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9B1D4C5-D66A-4BF7-9B9A-CE69B5773386}" type="slidenum">
              <a:rPr lang="zh-CN" altLang="en-US" smtClean="0"/>
              <a:pPr eaLnBrk="1" hangingPunct="1"/>
              <a:t>57</a:t>
            </a:fld>
            <a:endParaRPr lang="zh-CN"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xfrm>
            <a:off x="2251075" y="565150"/>
            <a:ext cx="4395788" cy="2471738"/>
          </a:xfrm>
        </p:spPr>
      </p:sp>
      <p:sp>
        <p:nvSpPr>
          <p:cNvPr id="12390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123908"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EE8EDE02-2822-4332-A615-B60224EDF387}" type="slidenum">
              <a:rPr lang="zh-CN" altLang="en-US" sz="1200"/>
              <a:pPr algn="r" eaLnBrk="1" hangingPunct="1">
                <a:buFont typeface="Arial" pitchFamily="34" charset="0"/>
                <a:buNone/>
              </a:pPr>
              <a:t>58</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xfrm>
            <a:off x="2251075" y="565150"/>
            <a:ext cx="4395788" cy="2471738"/>
          </a:xfrm>
        </p:spPr>
      </p:sp>
      <p:sp>
        <p:nvSpPr>
          <p:cNvPr id="1249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124932"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69962A22-DA92-4037-B920-91A8B5694A82}" type="slidenum">
              <a:rPr lang="zh-CN" altLang="en-US" sz="1200"/>
              <a:pPr algn="r" eaLnBrk="1" hangingPunct="1">
                <a:buFont typeface="Arial" pitchFamily="34" charset="0"/>
                <a:buNone/>
              </a:pPr>
              <a:t>59</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xfrm>
            <a:off x="2286000" y="514350"/>
            <a:ext cx="4572000" cy="2571750"/>
          </a:xfrm>
        </p:spPr>
      </p:sp>
      <p:sp>
        <p:nvSpPr>
          <p:cNvPr id="1259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25956"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18EEEF36-70AF-4280-9BC2-FCD71AD3C45D}" type="slidenum">
              <a:rPr lang="zh-CN" altLang="en-US" sz="1200"/>
              <a:pPr algn="r" eaLnBrk="1" hangingPunct="1">
                <a:buFont typeface="Arial" pitchFamily="34" charset="0"/>
                <a:buNone/>
              </a:pPr>
              <a:t>62</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xfrm>
            <a:off x="2286000" y="514350"/>
            <a:ext cx="4572000" cy="2571750"/>
          </a:xfrm>
        </p:spPr>
      </p:sp>
      <p:sp>
        <p:nvSpPr>
          <p:cNvPr id="1269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26980"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D9A89FD7-404F-4931-B90F-0D6C4C012033}" type="slidenum">
              <a:rPr lang="zh-CN" altLang="en-US" sz="1200"/>
              <a:pPr algn="r" eaLnBrk="1" hangingPunct="1">
                <a:buFont typeface="Arial" pitchFamily="34" charset="0"/>
                <a:buNone/>
              </a:pPr>
              <a:t>63</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xfrm>
            <a:off x="2286000" y="514350"/>
            <a:ext cx="4572000" cy="2571750"/>
          </a:xfrm>
        </p:spPr>
      </p:sp>
      <p:sp>
        <p:nvSpPr>
          <p:cNvPr id="1280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28004"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8E42B83E-FFC0-46BE-B98C-BCF6340721BA}" type="slidenum">
              <a:rPr lang="zh-CN" altLang="en-US" sz="1200"/>
              <a:pPr algn="r" eaLnBrk="1" hangingPunct="1">
                <a:buFont typeface="Arial" pitchFamily="34" charset="0"/>
                <a:buNone/>
              </a:pPr>
              <a:t>64</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xfrm>
            <a:off x="2286000" y="514350"/>
            <a:ext cx="4572000" cy="2571750"/>
          </a:xfrm>
        </p:spPr>
      </p:sp>
      <p:sp>
        <p:nvSpPr>
          <p:cNvPr id="1290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29028"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5EB64335-3FEF-45C4-A016-0617628A494A}" type="slidenum">
              <a:rPr lang="zh-CN" altLang="en-US" sz="1200"/>
              <a:pPr algn="r" eaLnBrk="1" hangingPunct="1">
                <a:buFont typeface="Arial" pitchFamily="34" charset="0"/>
                <a:buNone/>
              </a:pPr>
              <a:t>65</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xfrm>
            <a:off x="2286000" y="514350"/>
            <a:ext cx="4572000" cy="2571750"/>
          </a:xfrm>
        </p:spPr>
      </p:sp>
      <p:sp>
        <p:nvSpPr>
          <p:cNvPr id="839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83972"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69BAF107-0925-4B35-BEA1-49E462007E93}" type="slidenum">
              <a:rPr lang="zh-CN" altLang="en-US" sz="1200"/>
              <a:pPr algn="r" eaLnBrk="1" hangingPunct="1">
                <a:buFont typeface="Arial" pitchFamily="34" charset="0"/>
                <a:buNone/>
              </a:pPr>
              <a:t>5</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xfrm>
            <a:off x="2286000" y="514350"/>
            <a:ext cx="4572000" cy="2571750"/>
          </a:xfrm>
        </p:spPr>
      </p:sp>
      <p:sp>
        <p:nvSpPr>
          <p:cNvPr id="1300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30052"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8EAA6277-A878-45F2-80D0-099A86BC5440}" type="slidenum">
              <a:rPr lang="zh-CN" altLang="en-US" sz="1200"/>
              <a:pPr algn="r" eaLnBrk="1" hangingPunct="1">
                <a:buFont typeface="Arial" pitchFamily="34" charset="0"/>
                <a:buNone/>
              </a:pPr>
              <a:t>66</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xfrm>
            <a:off x="2286000" y="514350"/>
            <a:ext cx="4572000" cy="2571750"/>
          </a:xfrm>
        </p:spPr>
      </p:sp>
      <p:sp>
        <p:nvSpPr>
          <p:cNvPr id="1300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130052"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8EAA6277-A878-45F2-80D0-099A86BC5440}" type="slidenum">
              <a:rPr lang="zh-CN" altLang="en-US" sz="1200"/>
              <a:pPr algn="r" eaLnBrk="1" hangingPunct="1">
                <a:buFont typeface="Arial" pitchFamily="34" charset="0"/>
                <a:buNone/>
              </a:pPr>
              <a:t>67</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ChangeArrowheads="1" noTextEdit="1"/>
          </p:cNvSpPr>
          <p:nvPr>
            <p:ph type="sldImg" idx="4294967295"/>
          </p:nvPr>
        </p:nvSpPr>
        <p:spPr>
          <a:xfrm>
            <a:off x="2286000" y="514350"/>
            <a:ext cx="4572000" cy="2571750"/>
          </a:xfrm>
        </p:spPr>
      </p:sp>
      <p:sp>
        <p:nvSpPr>
          <p:cNvPr id="92163"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smtClean="0"/>
              <a:t>现场</a:t>
            </a:r>
            <a:r>
              <a:rPr lang="en-US" altLang="zh-CN" smtClean="0"/>
              <a:t>PLC</a:t>
            </a:r>
            <a:r>
              <a:rPr lang="zh-CN" altLang="en-US" smtClean="0"/>
              <a:t>、现场</a:t>
            </a:r>
            <a:r>
              <a:rPr lang="en-US" altLang="zh-CN" smtClean="0"/>
              <a:t>HMI</a:t>
            </a:r>
            <a:r>
              <a:rPr lang="zh-CN" altLang="en-US" smtClean="0"/>
              <a:t>、防爆箱内的远程模块，模块的程序设定</a:t>
            </a:r>
            <a:endParaRPr lang="en-US" altLang="zh-CN" smtClean="0"/>
          </a:p>
          <a:p>
            <a:r>
              <a:rPr lang="zh-CN" altLang="en-US" smtClean="0"/>
              <a:t>手机现场看到情况、远程操控</a:t>
            </a:r>
          </a:p>
        </p:txBody>
      </p:sp>
      <p:sp>
        <p:nvSpPr>
          <p:cNvPr id="921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anose="020B0604020202020204" pitchFamily="34" charset="0"/>
              <a:buChar char="•"/>
            </a:pPr>
            <a:fld id="{D513C97B-E231-40A3-964D-138CC4802D75}" type="slidenum">
              <a:rPr lang="zh-CN" altLang="en-US" smtClean="0"/>
              <a:pPr eaLnBrk="1" hangingPunct="1">
                <a:buFont typeface="Arial" panose="020B0604020202020204" pitchFamily="34" charset="0"/>
                <a:buChar char="•"/>
              </a:pPr>
              <a:t>69</a:t>
            </a:fld>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ChangeArrowheads="1" noTextEdit="1"/>
          </p:cNvSpPr>
          <p:nvPr>
            <p:ph type="sldImg" idx="4294967295"/>
          </p:nvPr>
        </p:nvSpPr>
        <p:spPr>
          <a:xfrm>
            <a:off x="2286000" y="514350"/>
            <a:ext cx="4572000" cy="2571750"/>
          </a:xfrm>
        </p:spPr>
      </p:sp>
      <p:sp>
        <p:nvSpPr>
          <p:cNvPr id="93187"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931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anose="020B0604020202020204" pitchFamily="34" charset="0"/>
              <a:buChar char="•"/>
            </a:pPr>
            <a:fld id="{54A91FCF-F0F1-49ED-8D4C-B50954A988CB}" type="slidenum">
              <a:rPr lang="zh-CN" altLang="en-US" smtClean="0"/>
              <a:pPr eaLnBrk="1" hangingPunct="1">
                <a:buFont typeface="Arial" panose="020B0604020202020204" pitchFamily="34" charset="0"/>
                <a:buChar char="•"/>
              </a:pPr>
              <a:t>70</a:t>
            </a:fld>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idx="4294967295"/>
          </p:nvPr>
        </p:nvSpPr>
        <p:spPr>
          <a:xfrm>
            <a:off x="2286000" y="514350"/>
            <a:ext cx="4572000" cy="2571750"/>
          </a:xfrm>
        </p:spPr>
      </p:sp>
      <p:sp>
        <p:nvSpPr>
          <p:cNvPr id="9421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94212" name="幻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anose="020B0604020202020204" pitchFamily="34" charset="0"/>
              <a:buChar char="•"/>
            </a:pPr>
            <a:fld id="{6FA06AE2-DA1B-4EDE-9BF2-6126D7336B01}" type="slidenum">
              <a:rPr lang="zh-CN" altLang="en-US" smtClean="0"/>
              <a:pPr eaLnBrk="1" hangingPunct="1">
                <a:buFont typeface="Arial" panose="020B0604020202020204" pitchFamily="34" charset="0"/>
                <a:buChar char="•"/>
              </a:pPr>
              <a:t>71</a:t>
            </a:fld>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ChangeArrowheads="1" noTextEdit="1"/>
          </p:cNvSpPr>
          <p:nvPr>
            <p:ph type="sldImg" idx="4294967295"/>
          </p:nvPr>
        </p:nvSpPr>
        <p:spPr>
          <a:xfrm>
            <a:off x="2286000" y="514350"/>
            <a:ext cx="4572000" cy="2571750"/>
          </a:xfrm>
        </p:spPr>
      </p:sp>
      <p:sp>
        <p:nvSpPr>
          <p:cNvPr id="95235"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95236" name="幻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anose="020B0604020202020204" pitchFamily="34" charset="0"/>
              <a:buChar char="•"/>
            </a:pPr>
            <a:fld id="{54FAFBDC-21B1-485D-9AA5-79C45054A099}" type="slidenum">
              <a:rPr lang="zh-CN" altLang="en-US" smtClean="0"/>
              <a:pPr eaLnBrk="1" hangingPunct="1">
                <a:buFont typeface="Arial" panose="020B0604020202020204" pitchFamily="34" charset="0"/>
                <a:buChar char="•"/>
              </a:pPr>
              <a:t>72</a:t>
            </a:fld>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xfrm>
            <a:off x="2286000" y="514350"/>
            <a:ext cx="4572000" cy="2571750"/>
          </a:xfrm>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96260"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25706BFA-A295-484F-B3EA-91731AC63729}" type="slidenum">
              <a:rPr lang="zh-CN" altLang="en-US" sz="1200"/>
              <a:pPr algn="r" eaLnBrk="1" hangingPunct="1">
                <a:buFont typeface="Arial" pitchFamily="34" charset="0"/>
                <a:buNone/>
              </a:pPr>
              <a:t>73</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8306" name="幻灯片图像占位符 1"/>
          <p:cNvSpPr>
            <a:spLocks noGrp="1" noRot="1" noChangeAspect="1" noChangeArrowheads="1" noTextEdit="1"/>
          </p:cNvSpPr>
          <p:nvPr>
            <p:ph type="sldImg" idx="4294967295"/>
          </p:nvPr>
        </p:nvSpPr>
        <p:spPr>
          <a:xfrm>
            <a:off x="2286000" y="514350"/>
            <a:ext cx="4572000" cy="2571750"/>
          </a:xfrm>
        </p:spPr>
      </p:sp>
      <p:sp>
        <p:nvSpPr>
          <p:cNvPr id="98307"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prstTxWarp prst="textNoShape">
              <a:avLst/>
            </a:prstTxWarp>
          </a:bodyPr>
          <a:lstStyle/>
          <a:p>
            <a:pPr eaLnBrk="1" hangingPunct="1">
              <a:spcBef>
                <a:spcPct val="0"/>
              </a:spcBef>
            </a:pPr>
            <a:endParaRPr lang="zh-CN" altLang="en-US" smtClean="0"/>
          </a:p>
        </p:txBody>
      </p:sp>
      <p:sp>
        <p:nvSpPr>
          <p:cNvPr id="98308" name="灯片编号占位符 3"/>
          <p:cNvSpPr txBox="1">
            <a:spLocks noGrp="1" noChangeArrowheads="1"/>
          </p:cNvSpPr>
          <p:nvPr/>
        </p:nvSpPr>
        <p:spPr bwMode="auto">
          <a:xfrm>
            <a:off x="5180013" y="6513513"/>
            <a:ext cx="396240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1A088253-BA0E-4EB0-89FD-225C8FC9EFA7}" type="slidenum">
              <a:rPr lang="zh-CN" altLang="en-US" sz="1200">
                <a:latin typeface="Calibri" pitchFamily="34" charset="0"/>
              </a:rPr>
              <a:pPr algn="r" eaLnBrk="1" hangingPunct="1">
                <a:buFont typeface="Arial" pitchFamily="34" charset="0"/>
                <a:buNone/>
              </a:pPr>
              <a:t>74</a:t>
            </a:fld>
            <a:endParaRPr lang="zh-CN" altLang="en-US" sz="1200">
              <a:latin typeface="Calibri"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ChangeArrowheads="1" noTextEdit="1"/>
          </p:cNvSpPr>
          <p:nvPr>
            <p:ph type="sldImg" idx="4294967295"/>
          </p:nvPr>
        </p:nvSpPr>
        <p:spPr>
          <a:xfrm>
            <a:off x="2286000" y="514350"/>
            <a:ext cx="4572000" cy="2571750"/>
          </a:xfrm>
        </p:spPr>
      </p:sp>
      <p:sp>
        <p:nvSpPr>
          <p:cNvPr id="93187"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mtClean="0"/>
          </a:p>
        </p:txBody>
      </p:sp>
      <p:sp>
        <p:nvSpPr>
          <p:cNvPr id="931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anose="020B0604020202020204" pitchFamily="34" charset="0"/>
              <a:buChar char="•"/>
            </a:pPr>
            <a:fld id="{54A91FCF-F0F1-49ED-8D4C-B50954A988CB}" type="slidenum">
              <a:rPr lang="zh-CN" altLang="en-US" smtClean="0"/>
              <a:pPr eaLnBrk="1" hangingPunct="1">
                <a:buFont typeface="Arial" panose="020B0604020202020204" pitchFamily="34" charset="0"/>
                <a:buChar char="•"/>
              </a:pPr>
              <a:t>75</a:t>
            </a:fld>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9330" name="幻灯片图像占位符 1"/>
          <p:cNvSpPr>
            <a:spLocks noGrp="1" noRot="1" noChangeAspect="1" noChangeArrowheads="1" noTextEdit="1"/>
          </p:cNvSpPr>
          <p:nvPr>
            <p:ph type="sldImg" idx="4294967295"/>
          </p:nvPr>
        </p:nvSpPr>
        <p:spPr>
          <a:xfrm>
            <a:off x="2251075" y="565150"/>
            <a:ext cx="4395788" cy="2471738"/>
          </a:xfrm>
        </p:spPr>
      </p:sp>
      <p:sp>
        <p:nvSpPr>
          <p:cNvPr id="993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99332"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fld id="{71FC2B8B-91B4-495C-BAEC-FD5238E9113C}" type="slidenum">
              <a:rPr lang="zh-CN" altLang="en-US" sz="1200"/>
              <a:pPr algn="r"/>
              <a:t>76</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xfrm>
            <a:off x="2286000" y="514350"/>
            <a:ext cx="4572000" cy="2571750"/>
          </a:xfrm>
        </p:spPr>
      </p:sp>
      <p:sp>
        <p:nvSpPr>
          <p:cNvPr id="849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84996"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6FFBF575-0D28-4947-8615-8C649BEC4B0C}" type="slidenum">
              <a:rPr lang="zh-CN" altLang="en-US" sz="1200"/>
              <a:pPr algn="r" eaLnBrk="1" hangingPunct="1">
                <a:buFont typeface="Arial" pitchFamily="34" charset="0"/>
                <a:buNone/>
              </a:pPr>
              <a:t>6</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xfrm>
            <a:off x="2286000" y="514350"/>
            <a:ext cx="4572000" cy="2571750"/>
          </a:xfrm>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86020"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3171378B-38C0-47B0-9C34-AEE394A50444}" type="slidenum">
              <a:rPr lang="zh-CN" altLang="en-US" sz="1200"/>
              <a:pPr algn="r" eaLnBrk="1" hangingPunct="1">
                <a:buFont typeface="Arial" pitchFamily="34" charset="0"/>
                <a:buNone/>
              </a:pPr>
              <a:t>7</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xfrm>
            <a:off x="2251075" y="565150"/>
            <a:ext cx="4395788" cy="2471738"/>
          </a:xfrm>
        </p:spPr>
      </p:sp>
      <p:sp>
        <p:nvSpPr>
          <p:cNvPr id="870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87044" name="灯片编号占位符 3"/>
          <p:cNvSpPr txBox="1">
            <a:spLocks noGrp="1" noChangeArrowheads="1"/>
          </p:cNvSpPr>
          <p:nvPr/>
        </p:nvSpPr>
        <p:spPr bwMode="auto">
          <a:xfrm>
            <a:off x="5176838" y="6515100"/>
            <a:ext cx="3967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A708326F-1F4F-4410-9E5F-B25DA29A0898}" type="slidenum">
              <a:rPr lang="zh-CN" altLang="en-US" sz="1200"/>
              <a:pPr algn="r" eaLnBrk="1" hangingPunct="1">
                <a:buFont typeface="Arial" pitchFamily="34" charset="0"/>
                <a:buNone/>
              </a:pPr>
              <a:t>8</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xfrm>
            <a:off x="2286000" y="514350"/>
            <a:ext cx="4572000" cy="2571750"/>
          </a:xfrm>
        </p:spPr>
      </p:sp>
      <p:sp>
        <p:nvSpPr>
          <p:cNvPr id="880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en-US" altLang="zh-CN" smtClean="0"/>
          </a:p>
        </p:txBody>
      </p:sp>
      <p:sp>
        <p:nvSpPr>
          <p:cNvPr id="88068" name="灯片编号占位符 3"/>
          <p:cNvSpPr txBox="1">
            <a:spLocks noGrp="1" noChangeArrowheads="1"/>
          </p:cNvSpPr>
          <p:nvPr/>
        </p:nvSpPr>
        <p:spPr bwMode="auto">
          <a:xfrm>
            <a:off x="5178425"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fld id="{8EE2FF35-FD1A-499C-941B-24986FC66B79}" type="slidenum">
              <a:rPr lang="zh-CN" altLang="en-US" sz="1200"/>
              <a:pPr algn="r" eaLnBrk="1" hangingPunct="1">
                <a:buFont typeface="Arial" pitchFamily="34" charset="0"/>
                <a:buNone/>
              </a:pPr>
              <a:t>9</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26A7B9C-9349-4BC0-925F-D8699465F0C7}" type="datetimeFigureOut">
              <a:rPr lang="zh-CN" altLang="en-US"/>
              <a:pPr>
                <a:defRPr/>
              </a:pPr>
              <a:t>2018/5/12</a:t>
            </a:fld>
            <a:endParaRPr lang="zh-CN" altLang="en-US" dirty="0"/>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2A900E0-44D6-4196-9378-0313628AB96E}" type="slidenum">
              <a:rPr lang="zh-CN" altLang="en-US"/>
              <a:pPr>
                <a:defRPr/>
              </a:pPr>
              <a:t>‹#›</a:t>
            </a:fld>
            <a:endParaRPr lang="zh-CN" altLang="en-US" dirty="0"/>
          </a:p>
        </p:txBody>
      </p:sp>
    </p:spTree>
    <p:extLst>
      <p:ext uri="{BB962C8B-B14F-4D97-AF65-F5344CB8AC3E}">
        <p14:creationId xmlns:p14="http://schemas.microsoft.com/office/powerpoint/2010/main" val="2622168820"/>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9012AE37-7E89-47F3-A5C7-D4C2413C9940}" type="datetimeFigureOut">
              <a:rPr lang="zh-CN" altLang="en-US"/>
              <a:pPr>
                <a:defRPr/>
              </a:pPr>
              <a:t>2018/5/12</a:t>
            </a:fld>
            <a:endParaRPr lang="zh-CN" altLang="en-US" dirty="0"/>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AC655D6-45FA-4D45-AAAD-3255610B16B5}" type="slidenum">
              <a:rPr lang="zh-CN" altLang="en-US"/>
              <a:pPr>
                <a:defRPr/>
              </a:pPr>
              <a:t>‹#›</a:t>
            </a:fld>
            <a:endParaRPr lang="zh-CN" altLang="en-US" dirty="0"/>
          </a:p>
        </p:txBody>
      </p:sp>
    </p:spTree>
    <p:extLst>
      <p:ext uri="{BB962C8B-B14F-4D97-AF65-F5344CB8AC3E}">
        <p14:creationId xmlns:p14="http://schemas.microsoft.com/office/powerpoint/2010/main" val="2660108162"/>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D9B1CC4-30B3-4C55-8CD3-82F43D1B1DAE}" type="datetimeFigureOut">
              <a:rPr lang="zh-CN" altLang="en-US"/>
              <a:pPr>
                <a:defRPr/>
              </a:pPr>
              <a:t>2018/5/12</a:t>
            </a:fld>
            <a:endParaRPr lang="zh-CN" altLang="en-US" dirty="0"/>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88AD894-55AF-4757-BB73-14526BCCAD57}" type="slidenum">
              <a:rPr lang="zh-CN" altLang="en-US"/>
              <a:pPr>
                <a:defRPr/>
              </a:pPr>
              <a:t>‹#›</a:t>
            </a:fld>
            <a:endParaRPr lang="zh-CN" altLang="en-US" dirty="0"/>
          </a:p>
        </p:txBody>
      </p:sp>
    </p:spTree>
    <p:extLst>
      <p:ext uri="{BB962C8B-B14F-4D97-AF65-F5344CB8AC3E}">
        <p14:creationId xmlns:p14="http://schemas.microsoft.com/office/powerpoint/2010/main" val="1693342856"/>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503909"/>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E64B2DEC-8249-45BB-A107-25D889F3DCE3}" type="datetimeFigureOut">
              <a:rPr lang="zh-CN" altLang="en-US"/>
              <a:pPr>
                <a:defRPr/>
              </a:pPr>
              <a:t>2018/5/12</a:t>
            </a:fld>
            <a:endParaRPr lang="zh-CN" altLang="en-US" dirty="0"/>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B7B6348-F5B5-492B-BA59-0C7584B85E7B}" type="slidenum">
              <a:rPr lang="zh-CN" altLang="en-US"/>
              <a:pPr>
                <a:defRPr/>
              </a:pPr>
              <a:t>‹#›</a:t>
            </a:fld>
            <a:endParaRPr lang="zh-CN" altLang="en-US" dirty="0"/>
          </a:p>
        </p:txBody>
      </p:sp>
    </p:spTree>
    <p:extLst>
      <p:ext uri="{BB962C8B-B14F-4D97-AF65-F5344CB8AC3E}">
        <p14:creationId xmlns:p14="http://schemas.microsoft.com/office/powerpoint/2010/main" val="3876441023"/>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46768C7-81E0-4CA3-9079-FE24855BFDB1}" type="datetimeFigureOut">
              <a:rPr lang="zh-CN" altLang="en-US"/>
              <a:pPr>
                <a:defRPr/>
              </a:pPr>
              <a:t>2018/5/12</a:t>
            </a:fld>
            <a:endParaRPr lang="zh-CN" altLang="en-US" dirty="0"/>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924845D-36DE-4F23-A665-72F7DDBB1CA7}" type="slidenum">
              <a:rPr lang="zh-CN" altLang="en-US"/>
              <a:pPr>
                <a:defRPr/>
              </a:pPr>
              <a:t>‹#›</a:t>
            </a:fld>
            <a:endParaRPr lang="zh-CN" altLang="en-US" dirty="0"/>
          </a:p>
        </p:txBody>
      </p:sp>
    </p:spTree>
    <p:extLst>
      <p:ext uri="{BB962C8B-B14F-4D97-AF65-F5344CB8AC3E}">
        <p14:creationId xmlns:p14="http://schemas.microsoft.com/office/powerpoint/2010/main" val="3743541498"/>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8E67BAC0-A6D9-43F9-AA4A-2C6858BB7FD1}" type="datetimeFigureOut">
              <a:rPr lang="zh-CN" altLang="en-US"/>
              <a:pPr>
                <a:defRPr/>
              </a:pPr>
              <a:t>2018/5/12</a:t>
            </a:fld>
            <a:endParaRPr lang="zh-CN" altLang="en-US" dirty="0"/>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07E3A1B-B9C4-4908-A031-7CAAEC6D6CDA}" type="slidenum">
              <a:rPr lang="zh-CN" altLang="en-US"/>
              <a:pPr>
                <a:defRPr/>
              </a:pPr>
              <a:t>‹#›</a:t>
            </a:fld>
            <a:endParaRPr lang="zh-CN" altLang="en-US" dirty="0"/>
          </a:p>
        </p:txBody>
      </p:sp>
    </p:spTree>
    <p:extLst>
      <p:ext uri="{BB962C8B-B14F-4D97-AF65-F5344CB8AC3E}">
        <p14:creationId xmlns:p14="http://schemas.microsoft.com/office/powerpoint/2010/main" val="2855278159"/>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EE69738D-F134-40B0-94E2-C0C703EDE46E}" type="datetimeFigureOut">
              <a:rPr lang="zh-CN" altLang="en-US"/>
              <a:pPr>
                <a:defRPr/>
              </a:pPr>
              <a:t>2018/5/12</a:t>
            </a:fld>
            <a:endParaRPr lang="zh-CN" altLang="en-US" dirty="0"/>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A52A19E2-9130-4BD3-B03C-601A29C82003}" type="slidenum">
              <a:rPr lang="zh-CN" altLang="en-US"/>
              <a:pPr>
                <a:defRPr/>
              </a:pPr>
              <a:t>‹#›</a:t>
            </a:fld>
            <a:endParaRPr lang="zh-CN" altLang="en-US" dirty="0"/>
          </a:p>
        </p:txBody>
      </p:sp>
    </p:spTree>
    <p:extLst>
      <p:ext uri="{BB962C8B-B14F-4D97-AF65-F5344CB8AC3E}">
        <p14:creationId xmlns:p14="http://schemas.microsoft.com/office/powerpoint/2010/main" val="1126801251"/>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DB338562-60BB-47BE-9939-B0CB7E2530ED}" type="datetimeFigureOut">
              <a:rPr lang="zh-CN" altLang="en-US"/>
              <a:pPr>
                <a:defRPr/>
              </a:pPr>
              <a:t>2018/5/12</a:t>
            </a:fld>
            <a:endParaRPr lang="zh-CN" altLang="en-US" dirty="0"/>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51E883F-C8AD-4A4B-B939-E12A144ECDB6}" type="slidenum">
              <a:rPr lang="zh-CN" altLang="en-US"/>
              <a:pPr>
                <a:defRPr/>
              </a:pPr>
              <a:t>‹#›</a:t>
            </a:fld>
            <a:endParaRPr lang="zh-CN" altLang="en-US" dirty="0"/>
          </a:p>
        </p:txBody>
      </p:sp>
    </p:spTree>
    <p:extLst>
      <p:ext uri="{BB962C8B-B14F-4D97-AF65-F5344CB8AC3E}">
        <p14:creationId xmlns:p14="http://schemas.microsoft.com/office/powerpoint/2010/main" val="3394174900"/>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17198"/>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FE89E2AE-D098-490F-B0CF-4E8DA9823017}" type="datetimeFigureOut">
              <a:rPr lang="zh-CN" altLang="en-US"/>
              <a:pPr>
                <a:defRPr/>
              </a:pPr>
              <a:t>2018/5/12</a:t>
            </a:fld>
            <a:endParaRPr lang="zh-CN" altLang="en-US" dirty="0"/>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FEE5D8F7-3185-472E-BDC6-38D68225A841}" type="slidenum">
              <a:rPr lang="zh-CN" altLang="en-US"/>
              <a:pPr>
                <a:defRPr/>
              </a:pPr>
              <a:t>‹#›</a:t>
            </a:fld>
            <a:endParaRPr lang="zh-CN" altLang="en-US" dirty="0"/>
          </a:p>
        </p:txBody>
      </p:sp>
    </p:spTree>
    <p:extLst>
      <p:ext uri="{BB962C8B-B14F-4D97-AF65-F5344CB8AC3E}">
        <p14:creationId xmlns:p14="http://schemas.microsoft.com/office/powerpoint/2010/main" val="2561734018"/>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FF584D5C-4148-46DC-B5F8-969E02F88ACE}" type="datetimeFigureOut">
              <a:rPr lang="zh-CN" altLang="en-US"/>
              <a:pPr>
                <a:defRPr/>
              </a:pPr>
              <a:t>2018/5/12</a:t>
            </a:fld>
            <a:endParaRPr lang="zh-CN" altLang="en-US" dirty="0"/>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504993C7-D1F2-443B-B329-6540F4D42154}" type="slidenum">
              <a:rPr lang="zh-CN" altLang="en-US"/>
              <a:pPr>
                <a:defRPr/>
              </a:pPr>
              <a:t>‹#›</a:t>
            </a:fld>
            <a:endParaRPr lang="zh-CN" altLang="en-US" dirty="0"/>
          </a:p>
        </p:txBody>
      </p:sp>
    </p:spTree>
    <p:extLst>
      <p:ext uri="{BB962C8B-B14F-4D97-AF65-F5344CB8AC3E}">
        <p14:creationId xmlns:p14="http://schemas.microsoft.com/office/powerpoint/2010/main" val="1384537214"/>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lumMod val="5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9525" y="-36513"/>
            <a:ext cx="12349163" cy="7051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27"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8"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3" name="日期占位符 3"/>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latin typeface="+mn-lt"/>
              </a:defRPr>
            </a:lvl1pPr>
          </a:lstStyle>
          <a:p>
            <a:pPr>
              <a:defRPr/>
            </a:pPr>
            <a:fld id="{CD53194A-EB54-4139-B822-6674C79635B3}" type="datetimeFigureOut">
              <a:rPr lang="zh-CN" altLang="en-US"/>
              <a:pPr>
                <a:defRPr/>
              </a:pPr>
              <a:t>2018/5/12</a:t>
            </a:fld>
            <a:endParaRPr lang="zh-CN" altLang="en-US" dirty="0"/>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lstStyle>
            <a:lvl1pPr algn="ctr" eaLnBrk="1" hangingPunct="1">
              <a:buFont typeface="Arial" panose="020B0604020202020204" pitchFamily="34" charset="0"/>
              <a:buNone/>
              <a:defRPr sz="1200" dirty="0">
                <a:solidFill>
                  <a:srgbClr val="898989"/>
                </a:solidFill>
                <a:latin typeface="+mn-lt"/>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latin typeface="+mn-lt"/>
              </a:defRPr>
            </a:lvl1pPr>
          </a:lstStyle>
          <a:p>
            <a:pPr>
              <a:defRPr/>
            </a:pPr>
            <a:fld id="{318CBF64-4BF4-49D0-98B6-EA42D07A4B21}"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73" r:id="rId7"/>
    <p:sldLayoutId id="2147483669" r:id="rId8"/>
    <p:sldLayoutId id="2147483670" r:id="rId9"/>
    <p:sldLayoutId id="2147483671" r:id="rId10"/>
    <p:sldLayoutId id="2147483672" r:id="rId11"/>
    <p:sldLayoutId id="2147483674" r:id="rId12"/>
  </p:sldLayoutIdLst>
  <p:transition>
    <p:blinds dir="vert"/>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Footlight MT Light" pitchFamily="18" charset="0"/>
          <a:ea typeface="华文新魏" pitchFamily="2" charset="-122"/>
        </a:defRPr>
      </a:lvl2pPr>
      <a:lvl3pPr algn="l" rtl="0" eaLnBrk="0" fontAlgn="base" hangingPunct="0">
        <a:lnSpc>
          <a:spcPct val="90000"/>
        </a:lnSpc>
        <a:spcBef>
          <a:spcPct val="0"/>
        </a:spcBef>
        <a:spcAft>
          <a:spcPct val="0"/>
        </a:spcAft>
        <a:defRPr sz="4400">
          <a:solidFill>
            <a:schemeClr val="tx1"/>
          </a:solidFill>
          <a:latin typeface="Footlight MT Light" pitchFamily="18" charset="0"/>
          <a:ea typeface="华文新魏" pitchFamily="2" charset="-122"/>
        </a:defRPr>
      </a:lvl3pPr>
      <a:lvl4pPr algn="l" rtl="0" eaLnBrk="0" fontAlgn="base" hangingPunct="0">
        <a:lnSpc>
          <a:spcPct val="90000"/>
        </a:lnSpc>
        <a:spcBef>
          <a:spcPct val="0"/>
        </a:spcBef>
        <a:spcAft>
          <a:spcPct val="0"/>
        </a:spcAft>
        <a:defRPr sz="4400">
          <a:solidFill>
            <a:schemeClr val="tx1"/>
          </a:solidFill>
          <a:latin typeface="Footlight MT Light" pitchFamily="18" charset="0"/>
          <a:ea typeface="华文新魏" pitchFamily="2" charset="-122"/>
        </a:defRPr>
      </a:lvl4pPr>
      <a:lvl5pPr algn="l" rtl="0" eaLnBrk="0" fontAlgn="base" hangingPunct="0">
        <a:lnSpc>
          <a:spcPct val="90000"/>
        </a:lnSpc>
        <a:spcBef>
          <a:spcPct val="0"/>
        </a:spcBef>
        <a:spcAft>
          <a:spcPct val="0"/>
        </a:spcAft>
        <a:defRPr sz="4400">
          <a:solidFill>
            <a:schemeClr val="tx1"/>
          </a:solidFill>
          <a:latin typeface="Footlight MT Light" pitchFamily="18" charset="0"/>
          <a:ea typeface="华文新魏"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6.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7.jpe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jpe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8.png"/></Relationships>
</file>

<file path=ppt/slides/_rels/slide58.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png"/><Relationship Id="rId7" Type="http://schemas.openxmlformats.org/officeDocument/2006/relationships/image" Target="../media/image123.jpe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37.jpeg"/><Relationship Id="rId3" Type="http://schemas.openxmlformats.org/officeDocument/2006/relationships/image" Target="../media/image132.png"/><Relationship Id="rId7" Type="http://schemas.openxmlformats.org/officeDocument/2006/relationships/image" Target="../media/image136.jpe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35.jpeg"/><Relationship Id="rId5" Type="http://schemas.openxmlformats.org/officeDocument/2006/relationships/image" Target="../media/image134.jpeg"/><Relationship Id="rId10" Type="http://schemas.openxmlformats.org/officeDocument/2006/relationships/image" Target="../media/image139.jpeg"/><Relationship Id="rId4" Type="http://schemas.openxmlformats.org/officeDocument/2006/relationships/image" Target="../media/image133.png"/><Relationship Id="rId9" Type="http://schemas.openxmlformats.org/officeDocument/2006/relationships/image" Target="../media/image138.jpeg"/></Relationships>
</file>

<file path=ppt/slides/_rels/slide65.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22.gif"/><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46.png"/><Relationship Id="rId5" Type="http://schemas.openxmlformats.org/officeDocument/2006/relationships/image" Target="../media/image21.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35.jpeg"/><Relationship Id="rId4" Type="http://schemas.openxmlformats.org/officeDocument/2006/relationships/image" Target="../media/image34.jpeg"/></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8"/>
          <p:cNvSpPr>
            <a:spLocks noChangeArrowheads="1"/>
          </p:cNvSpPr>
          <p:nvPr/>
        </p:nvSpPr>
        <p:spPr bwMode="auto">
          <a:xfrm>
            <a:off x="3669056" y="3284266"/>
            <a:ext cx="4818042" cy="79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r">
              <a:buFont typeface="Arial" pitchFamily="34" charset="0"/>
              <a:buNone/>
            </a:pPr>
            <a:r>
              <a:rPr lang="zh-CN" altLang="en-US" sz="4500" b="1" dirty="0">
                <a:solidFill>
                  <a:srgbClr val="00B050"/>
                </a:solidFill>
                <a:effectLst>
                  <a:outerShdw blurRad="38100" dist="38100" dir="2700000" algn="tl">
                    <a:srgbClr val="000000">
                      <a:alpha val="43137"/>
                    </a:srgbClr>
                  </a:outerShdw>
                </a:effectLst>
                <a:ea typeface="微软雅黑" pitchFamily="82" charset="2"/>
              </a:rPr>
              <a:t>能源管理系统方案</a:t>
            </a:r>
            <a:endParaRPr lang="zh-CN" altLang="en-US" sz="4500" b="1" dirty="0">
              <a:solidFill>
                <a:srgbClr val="00B050"/>
              </a:solidFill>
              <a:effectLst>
                <a:outerShdw blurRad="38100" dist="38100" dir="2700000" algn="tl">
                  <a:srgbClr val="000000">
                    <a:alpha val="43137"/>
                  </a:srgbClr>
                </a:outerShdw>
              </a:effectLst>
              <a:ea typeface="微软雅黑" pitchFamily="82" charset="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722313" y="627063"/>
            <a:ext cx="30876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070C0"/>
                </a:solidFill>
                <a:latin typeface="微软雅黑" pitchFamily="82" charset="2"/>
                <a:ea typeface="微软雅黑" pitchFamily="82" charset="2"/>
              </a:rPr>
              <a:t>能源管理平台功能图</a:t>
            </a:r>
          </a:p>
        </p:txBody>
      </p:sp>
      <p:pic>
        <p:nvPicPr>
          <p:cNvPr id="14339" name="图片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38300" y="1773238"/>
            <a:ext cx="9563100" cy="451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362" name="直接连接符 20"/>
          <p:cNvCxnSpPr>
            <a:cxnSpLocks noChangeShapeType="1"/>
          </p:cNvCxnSpPr>
          <p:nvPr/>
        </p:nvCxnSpPr>
        <p:spPr bwMode="auto">
          <a:xfrm>
            <a:off x="2124075" y="2867025"/>
            <a:ext cx="8424863" cy="0"/>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cxnSp>
        <p:nvCxnSpPr>
          <p:cNvPr id="15363" name="直接连接符 21"/>
          <p:cNvCxnSpPr>
            <a:cxnSpLocks noChangeShapeType="1"/>
          </p:cNvCxnSpPr>
          <p:nvPr/>
        </p:nvCxnSpPr>
        <p:spPr bwMode="auto">
          <a:xfrm>
            <a:off x="2124075" y="4965700"/>
            <a:ext cx="8424863" cy="0"/>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sp>
        <p:nvSpPr>
          <p:cNvPr id="15364" name="TextBox 24"/>
          <p:cNvSpPr txBox="1">
            <a:spLocks noChangeArrowheads="1"/>
          </p:cNvSpPr>
          <p:nvPr/>
        </p:nvSpPr>
        <p:spPr bwMode="auto">
          <a:xfrm>
            <a:off x="2493963" y="1190625"/>
            <a:ext cx="1439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400">
                <a:latin typeface="黑体" pitchFamily="49" charset="-122"/>
                <a:ea typeface="黑体" pitchFamily="49" charset="-122"/>
              </a:rPr>
              <a:t>管理层</a:t>
            </a:r>
          </a:p>
        </p:txBody>
      </p:sp>
      <p:sp>
        <p:nvSpPr>
          <p:cNvPr id="15365" name="TextBox 25"/>
          <p:cNvSpPr txBox="1">
            <a:spLocks noChangeArrowheads="1"/>
          </p:cNvSpPr>
          <p:nvPr/>
        </p:nvSpPr>
        <p:spPr bwMode="auto">
          <a:xfrm>
            <a:off x="2411413" y="299085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400">
                <a:latin typeface="黑体" pitchFamily="49" charset="-122"/>
                <a:ea typeface="黑体" pitchFamily="49" charset="-122"/>
              </a:rPr>
              <a:t>技术应用层</a:t>
            </a:r>
          </a:p>
        </p:txBody>
      </p:sp>
      <p:sp>
        <p:nvSpPr>
          <p:cNvPr id="15366" name="TextBox 26"/>
          <p:cNvSpPr txBox="1">
            <a:spLocks noChangeArrowheads="1"/>
          </p:cNvSpPr>
          <p:nvPr/>
        </p:nvSpPr>
        <p:spPr bwMode="auto">
          <a:xfrm>
            <a:off x="2411413" y="49657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400">
                <a:latin typeface="黑体" pitchFamily="49" charset="-122"/>
                <a:ea typeface="黑体" pitchFamily="49" charset="-122"/>
              </a:rPr>
              <a:t>技术底层</a:t>
            </a:r>
          </a:p>
        </p:txBody>
      </p:sp>
      <p:cxnSp>
        <p:nvCxnSpPr>
          <p:cNvPr id="15367" name="直接连接符 25"/>
          <p:cNvCxnSpPr>
            <a:cxnSpLocks noChangeShapeType="1"/>
          </p:cNvCxnSpPr>
          <p:nvPr/>
        </p:nvCxnSpPr>
        <p:spPr bwMode="auto">
          <a:xfrm>
            <a:off x="4572000" y="1133475"/>
            <a:ext cx="0" cy="5487988"/>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sp>
        <p:nvSpPr>
          <p:cNvPr id="30" name="矩形 29"/>
          <p:cNvSpPr/>
          <p:nvPr/>
        </p:nvSpPr>
        <p:spPr>
          <a:xfrm>
            <a:off x="5003800" y="1365250"/>
            <a:ext cx="5400675" cy="360363"/>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1. </a:t>
            </a:r>
            <a:r>
              <a:rPr lang="zh-CN" altLang="en-US" sz="1600" kern="0" dirty="0">
                <a:solidFill>
                  <a:sysClr val="windowText" lastClr="000000"/>
                </a:solidFill>
                <a:latin typeface="华文细黑" panose="02010600040101010101" pitchFamily="2" charset="-122"/>
                <a:ea typeface="华文细黑" panose="02010600040101010101" pitchFamily="2" charset="-122"/>
              </a:rPr>
              <a:t>了解能耗去向，评估节能潜力，检验节能效果</a:t>
            </a:r>
          </a:p>
        </p:txBody>
      </p:sp>
      <p:sp>
        <p:nvSpPr>
          <p:cNvPr id="31" name="矩形 30"/>
          <p:cNvSpPr/>
          <p:nvPr/>
        </p:nvSpPr>
        <p:spPr>
          <a:xfrm>
            <a:off x="5003800" y="1835150"/>
            <a:ext cx="5400675" cy="35877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2. </a:t>
            </a:r>
            <a:r>
              <a:rPr lang="zh-CN" altLang="en-US" sz="1600" kern="0" dirty="0">
                <a:solidFill>
                  <a:sysClr val="windowText" lastClr="000000"/>
                </a:solidFill>
                <a:latin typeface="华文细黑" panose="02010600040101010101" pitchFamily="2" charset="-122"/>
                <a:ea typeface="华文细黑" panose="02010600040101010101" pitchFamily="2" charset="-122"/>
              </a:rPr>
              <a:t>节能任务分解到专业责任人（项目公司）</a:t>
            </a:r>
          </a:p>
        </p:txBody>
      </p:sp>
      <p:sp>
        <p:nvSpPr>
          <p:cNvPr id="32" name="矩形 31"/>
          <p:cNvSpPr/>
          <p:nvPr/>
        </p:nvSpPr>
        <p:spPr>
          <a:xfrm>
            <a:off x="5003800" y="2300288"/>
            <a:ext cx="5400675" cy="36036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3. </a:t>
            </a:r>
            <a:r>
              <a:rPr lang="zh-CN" altLang="en-US" sz="1600" kern="0" dirty="0">
                <a:solidFill>
                  <a:sysClr val="windowText" lastClr="000000"/>
                </a:solidFill>
                <a:latin typeface="华文细黑" panose="02010600040101010101" pitchFamily="2" charset="-122"/>
                <a:ea typeface="华文细黑" panose="02010600040101010101" pitchFamily="2" charset="-122"/>
              </a:rPr>
              <a:t>横向对比，科学制定项目节能目标（集团公司）</a:t>
            </a:r>
          </a:p>
        </p:txBody>
      </p:sp>
      <p:sp>
        <p:nvSpPr>
          <p:cNvPr id="33" name="矩形 32"/>
          <p:cNvSpPr/>
          <p:nvPr/>
        </p:nvSpPr>
        <p:spPr>
          <a:xfrm>
            <a:off x="5003800" y="3021013"/>
            <a:ext cx="5400675" cy="360362"/>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1. </a:t>
            </a:r>
            <a:r>
              <a:rPr lang="zh-CN" altLang="en-US" sz="1600" kern="0" dirty="0">
                <a:solidFill>
                  <a:sysClr val="windowText" lastClr="000000"/>
                </a:solidFill>
                <a:latin typeface="华文细黑" panose="02010600040101010101" pitchFamily="2" charset="-122"/>
                <a:ea typeface="华文细黑" panose="02010600040101010101" pitchFamily="2" charset="-122"/>
              </a:rPr>
              <a:t>为节能设计提供评估手段、积累重要参数（设计）</a:t>
            </a:r>
          </a:p>
        </p:txBody>
      </p:sp>
      <p:sp>
        <p:nvSpPr>
          <p:cNvPr id="34" name="矩形 33"/>
          <p:cNvSpPr/>
          <p:nvPr/>
        </p:nvSpPr>
        <p:spPr>
          <a:xfrm>
            <a:off x="5003800" y="3952875"/>
            <a:ext cx="5400675" cy="358775"/>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3. </a:t>
            </a:r>
            <a:r>
              <a:rPr lang="zh-CN" altLang="en-US" sz="1600" kern="0" dirty="0">
                <a:solidFill>
                  <a:sysClr val="windowText" lastClr="000000"/>
                </a:solidFill>
                <a:latin typeface="华文细黑" panose="02010600040101010101" pitchFamily="2" charset="-122"/>
                <a:ea typeface="华文细黑" panose="02010600040101010101" pitchFamily="2" charset="-122"/>
              </a:rPr>
              <a:t>为节能运行提供检验手段和必要信息（运行）</a:t>
            </a:r>
          </a:p>
        </p:txBody>
      </p:sp>
      <p:sp>
        <p:nvSpPr>
          <p:cNvPr id="35" name="矩形 34"/>
          <p:cNvSpPr/>
          <p:nvPr/>
        </p:nvSpPr>
        <p:spPr>
          <a:xfrm>
            <a:off x="5003800" y="3490913"/>
            <a:ext cx="5400675" cy="360362"/>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2. </a:t>
            </a:r>
            <a:r>
              <a:rPr lang="zh-CN" altLang="en-US" sz="1600" kern="0" dirty="0">
                <a:solidFill>
                  <a:sysClr val="windowText" lastClr="000000"/>
                </a:solidFill>
                <a:latin typeface="华文细黑" panose="02010600040101010101" pitchFamily="2" charset="-122"/>
                <a:ea typeface="华文细黑" panose="02010600040101010101" pitchFamily="2" charset="-122"/>
              </a:rPr>
              <a:t>为配电容量设计提供可靠证据（设计）</a:t>
            </a:r>
          </a:p>
        </p:txBody>
      </p:sp>
      <p:sp>
        <p:nvSpPr>
          <p:cNvPr id="36" name="矩形 35"/>
          <p:cNvSpPr/>
          <p:nvPr/>
        </p:nvSpPr>
        <p:spPr>
          <a:xfrm>
            <a:off x="5003800" y="4414838"/>
            <a:ext cx="5400675" cy="360362"/>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4. </a:t>
            </a:r>
            <a:r>
              <a:rPr lang="zh-CN" altLang="en-US" sz="1600" kern="0" dirty="0">
                <a:solidFill>
                  <a:sysClr val="windowText" lastClr="000000"/>
                </a:solidFill>
                <a:latin typeface="华文细黑" panose="02010600040101010101" pitchFamily="2" charset="-122"/>
                <a:ea typeface="华文细黑" panose="02010600040101010101" pitchFamily="2" charset="-122"/>
              </a:rPr>
              <a:t>错峰管理，根据需求制定设备调度策略</a:t>
            </a:r>
          </a:p>
        </p:txBody>
      </p:sp>
      <p:sp>
        <p:nvSpPr>
          <p:cNvPr id="37" name="矩形 36"/>
          <p:cNvSpPr/>
          <p:nvPr/>
        </p:nvSpPr>
        <p:spPr>
          <a:xfrm>
            <a:off x="5003800" y="5113338"/>
            <a:ext cx="5400675" cy="360362"/>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1. </a:t>
            </a:r>
            <a:r>
              <a:rPr lang="zh-CN" altLang="en-US" sz="1600" kern="0" dirty="0">
                <a:solidFill>
                  <a:sysClr val="windowText" lastClr="000000"/>
                </a:solidFill>
                <a:latin typeface="华文细黑" panose="02010600040101010101" pitchFamily="2" charset="-122"/>
                <a:ea typeface="华文细黑" panose="02010600040101010101" pitchFamily="2" charset="-122"/>
              </a:rPr>
              <a:t>分户计量收费、远程抄表、自动记录</a:t>
            </a:r>
            <a:r>
              <a:rPr lang="en-US" altLang="zh-CN" sz="1600" kern="0" dirty="0">
                <a:solidFill>
                  <a:sysClr val="windowText" lastClr="000000"/>
                </a:solidFill>
                <a:latin typeface="华文细黑" panose="02010600040101010101" pitchFamily="2" charset="-122"/>
                <a:ea typeface="华文细黑" panose="02010600040101010101" pitchFamily="2" charset="-122"/>
              </a:rPr>
              <a:t>+</a:t>
            </a:r>
            <a:r>
              <a:rPr lang="zh-CN" altLang="en-US" sz="1600" kern="0" dirty="0">
                <a:solidFill>
                  <a:sysClr val="windowText" lastClr="000000"/>
                </a:solidFill>
                <a:latin typeface="华文细黑" panose="02010600040101010101" pitchFamily="2" charset="-122"/>
                <a:ea typeface="华文细黑" panose="02010600040101010101" pitchFamily="2" charset="-122"/>
              </a:rPr>
              <a:t>报表打印</a:t>
            </a:r>
          </a:p>
        </p:txBody>
      </p:sp>
      <p:sp>
        <p:nvSpPr>
          <p:cNvPr id="38" name="矩形 37"/>
          <p:cNvSpPr/>
          <p:nvPr/>
        </p:nvSpPr>
        <p:spPr>
          <a:xfrm>
            <a:off x="5003800" y="5581650"/>
            <a:ext cx="5400675" cy="360363"/>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2. </a:t>
            </a:r>
            <a:r>
              <a:rPr lang="zh-CN" altLang="en-US" sz="1600" kern="0" dirty="0">
                <a:solidFill>
                  <a:sysClr val="windowText" lastClr="000000"/>
                </a:solidFill>
                <a:latin typeface="华文细黑" panose="02010600040101010101" pitchFamily="2" charset="-122"/>
                <a:ea typeface="华文细黑" panose="02010600040101010101" pitchFamily="2" charset="-122"/>
              </a:rPr>
              <a:t>多功能电表、配电参数监控</a:t>
            </a:r>
          </a:p>
        </p:txBody>
      </p:sp>
      <p:sp>
        <p:nvSpPr>
          <p:cNvPr id="42" name="矩形 41"/>
          <p:cNvSpPr/>
          <p:nvPr/>
        </p:nvSpPr>
        <p:spPr>
          <a:xfrm>
            <a:off x="5003800" y="6081713"/>
            <a:ext cx="5400675" cy="395287"/>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fontAlgn="auto">
              <a:spcBef>
                <a:spcPts val="0"/>
              </a:spcBef>
              <a:spcAft>
                <a:spcPts val="0"/>
              </a:spcAft>
              <a:defRPr/>
            </a:pPr>
            <a:r>
              <a:rPr lang="en-US" altLang="zh-CN" sz="1600" kern="0" dirty="0">
                <a:solidFill>
                  <a:sysClr val="windowText" lastClr="000000"/>
                </a:solidFill>
                <a:latin typeface="华文细黑" panose="02010600040101010101" pitchFamily="2" charset="-122"/>
                <a:ea typeface="华文细黑" panose="02010600040101010101" pitchFamily="2" charset="-122"/>
              </a:rPr>
              <a:t>3. ……</a:t>
            </a:r>
            <a:endParaRPr lang="zh-CN" altLang="en-US" sz="1600" kern="0" dirty="0">
              <a:solidFill>
                <a:sysClr val="windowText" lastClr="000000"/>
              </a:solidFill>
              <a:latin typeface="华文细黑" panose="02010600040101010101" pitchFamily="2" charset="-122"/>
              <a:ea typeface="华文细黑" panose="02010600040101010101" pitchFamily="2" charset="-122"/>
            </a:endParaRPr>
          </a:p>
        </p:txBody>
      </p:sp>
      <p:pic>
        <p:nvPicPr>
          <p:cNvPr id="15378" name="Picture 2" descr="C:\Program Files\Microsoft Office\MEDIA\CAGCAT10\j0300840.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84438" y="1612900"/>
            <a:ext cx="1500187"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9" name="Picture 3" descr="C:\Users\Administrator\AppData\Local\Microsoft\Windows\Temporary Internet Files\Content.IE5\JGUPXVC7\MC900416426[1].wm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27300" y="3452813"/>
            <a:ext cx="1524000"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0" name="Picture 4" descr="C:\Users\Administrator\AppData\Local\Microsoft\Windows\Temporary Internet Files\Content.IE5\96XG26GX\MC900439828[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00338" y="5468938"/>
            <a:ext cx="1233487"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1" name="Rectangle 8"/>
          <p:cNvSpPr>
            <a:spLocks noChangeArrowheads="1"/>
          </p:cNvSpPr>
          <p:nvPr/>
        </p:nvSpPr>
        <p:spPr bwMode="auto">
          <a:xfrm>
            <a:off x="754063" y="644525"/>
            <a:ext cx="212566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r">
              <a:buFont typeface="Arial" pitchFamily="34" charset="0"/>
              <a:buNone/>
            </a:pPr>
            <a:r>
              <a:rPr lang="zh-CN" altLang="en-US" sz="2500" b="1">
                <a:solidFill>
                  <a:srgbClr val="0070C0"/>
                </a:solidFill>
                <a:latin typeface="微软雅黑" pitchFamily="82" charset="2"/>
                <a:ea typeface="微软雅黑" pitchFamily="82" charset="2"/>
              </a:rPr>
              <a:t>三级管理架构</a:t>
            </a:r>
          </a:p>
        </p:txBody>
      </p:sp>
    </p:spTree>
  </p:cSld>
  <p:clrMapOvr>
    <a:masterClrMapping/>
  </p:clrMapOvr>
  <p:transition spd="slow">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长方形 636"/>
          <p:cNvSpPr>
            <a:spLocks noChangeArrowheads="1"/>
          </p:cNvSpPr>
          <p:nvPr/>
        </p:nvSpPr>
        <p:spPr bwMode="auto">
          <a:xfrm>
            <a:off x="-1588" y="4959350"/>
            <a:ext cx="12180888" cy="1893888"/>
          </a:xfrm>
          <a:prstGeom prst="rect">
            <a:avLst/>
          </a:prstGeom>
          <a:solidFill>
            <a:schemeClr val="accent1">
              <a:alpha val="9097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eaLnBrk="0" hangingPunct="0">
              <a:buFont typeface="Arial" pitchFamily="34" charset="0"/>
              <a:buNone/>
            </a:pPr>
            <a:endParaRPr lang="zh-CN" altLang="zh-CN"/>
          </a:p>
        </p:txBody>
      </p:sp>
      <p:sp>
        <p:nvSpPr>
          <p:cNvPr id="16387" name="TextBox 1"/>
          <p:cNvSpPr txBox="1">
            <a:spLocks noChangeArrowheads="1"/>
          </p:cNvSpPr>
          <p:nvPr/>
        </p:nvSpPr>
        <p:spPr bwMode="auto">
          <a:xfrm>
            <a:off x="1085850" y="6473825"/>
            <a:ext cx="20383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zh-CN" altLang="zh-CN" sz="1200" b="1">
                <a:solidFill>
                  <a:schemeClr val="bg1"/>
                </a:solidFill>
                <a:latin typeface="微软雅黑" pitchFamily="82" charset="2"/>
                <a:ea typeface="微软雅黑" pitchFamily="82" charset="2"/>
              </a:rPr>
              <a:t>能耗数据采集器</a:t>
            </a:r>
          </a:p>
        </p:txBody>
      </p:sp>
      <p:sp>
        <p:nvSpPr>
          <p:cNvPr id="16388" name="TextBox 22"/>
          <p:cNvSpPr txBox="1">
            <a:spLocks noChangeArrowheads="1"/>
          </p:cNvSpPr>
          <p:nvPr/>
        </p:nvSpPr>
        <p:spPr bwMode="auto">
          <a:xfrm>
            <a:off x="1514475" y="4541838"/>
            <a:ext cx="1685925" cy="277812"/>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en-US" altLang="zh-CN" sz="1200" b="1">
                <a:solidFill>
                  <a:schemeClr val="bg1"/>
                </a:solidFill>
                <a:latin typeface="微软雅黑" pitchFamily="82" charset="2"/>
                <a:ea typeface="微软雅黑" pitchFamily="82" charset="2"/>
              </a:rPr>
              <a:t>APP</a:t>
            </a:r>
            <a:endParaRPr lang="zh-CN" altLang="en-US" sz="1200" b="1">
              <a:solidFill>
                <a:schemeClr val="bg1"/>
              </a:solidFill>
              <a:latin typeface="微软雅黑" pitchFamily="82" charset="2"/>
              <a:ea typeface="微软雅黑" pitchFamily="82" charset="2"/>
            </a:endParaRPr>
          </a:p>
        </p:txBody>
      </p:sp>
      <p:sp>
        <p:nvSpPr>
          <p:cNvPr id="16389" name="TextBox 25"/>
          <p:cNvSpPr txBox="1">
            <a:spLocks noChangeArrowheads="1"/>
          </p:cNvSpPr>
          <p:nvPr/>
        </p:nvSpPr>
        <p:spPr bwMode="auto">
          <a:xfrm>
            <a:off x="3636963" y="5168900"/>
            <a:ext cx="2120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zh-CN" altLang="zh-CN" b="1">
                <a:solidFill>
                  <a:schemeClr val="bg1"/>
                </a:solidFill>
                <a:latin typeface="微软雅黑" pitchFamily="82" charset="2"/>
                <a:ea typeface="微软雅黑" pitchFamily="82" charset="2"/>
              </a:rPr>
              <a:t>数据服务</a:t>
            </a:r>
          </a:p>
        </p:txBody>
      </p:sp>
      <p:sp>
        <p:nvSpPr>
          <p:cNvPr id="16390" name="Text Box 16"/>
          <p:cNvSpPr txBox="1">
            <a:spLocks noChangeArrowheads="1"/>
          </p:cNvSpPr>
          <p:nvPr/>
        </p:nvSpPr>
        <p:spPr bwMode="auto">
          <a:xfrm>
            <a:off x="3636963" y="5537200"/>
            <a:ext cx="62563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50000"/>
              </a:lnSpc>
              <a:buFont typeface="Wingdings" pitchFamily="2" charset="2"/>
              <a:buChar char="Ø"/>
            </a:pPr>
            <a:r>
              <a:rPr lang="zh-CN" altLang="en-US" sz="1400">
                <a:solidFill>
                  <a:schemeClr val="bg1"/>
                </a:solidFill>
                <a:latin typeface="Calibri" pitchFamily="34" charset="0"/>
                <a:ea typeface="微软雅黑" pitchFamily="82" charset="2"/>
              </a:rPr>
              <a:t>设备管理：故障预警，发现跑冒滴漏，设备运行效率</a:t>
            </a:r>
            <a:endParaRPr lang="en-US" altLang="zh-CN" sz="1400">
              <a:solidFill>
                <a:schemeClr val="bg1"/>
              </a:solidFill>
              <a:latin typeface="Calibri" pitchFamily="34" charset="0"/>
              <a:ea typeface="微软雅黑" pitchFamily="82" charset="2"/>
            </a:endParaRPr>
          </a:p>
          <a:p>
            <a:pPr algn="just" eaLnBrk="1" hangingPunct="1">
              <a:lnSpc>
                <a:spcPct val="150000"/>
              </a:lnSpc>
              <a:buFont typeface="Wingdings" pitchFamily="2" charset="2"/>
              <a:buChar char="Ø"/>
            </a:pPr>
            <a:r>
              <a:rPr lang="zh-CN" altLang="en-US" sz="1400">
                <a:solidFill>
                  <a:schemeClr val="bg1"/>
                </a:solidFill>
                <a:latin typeface="Calibri" pitchFamily="34" charset="0"/>
                <a:ea typeface="微软雅黑" pitchFamily="82" charset="2"/>
              </a:rPr>
              <a:t>节能服务：洞悉能耗结构，定制数据化节能改造方案</a:t>
            </a:r>
          </a:p>
          <a:p>
            <a:pPr algn="just" eaLnBrk="1" hangingPunct="1">
              <a:lnSpc>
                <a:spcPct val="150000"/>
              </a:lnSpc>
              <a:buFont typeface="Wingdings" pitchFamily="2" charset="2"/>
              <a:buChar char="Ø"/>
            </a:pPr>
            <a:r>
              <a:rPr lang="zh-CN" altLang="en-US" sz="1400">
                <a:solidFill>
                  <a:schemeClr val="bg1"/>
                </a:solidFill>
                <a:latin typeface="Calibri" pitchFamily="34" charset="0"/>
                <a:ea typeface="微软雅黑" pitchFamily="82" charset="2"/>
              </a:rPr>
              <a:t>数据分析：能耗分解，</a:t>
            </a:r>
            <a:r>
              <a:rPr lang="en-US" altLang="zh-CN" sz="1400">
                <a:solidFill>
                  <a:schemeClr val="bg1"/>
                </a:solidFill>
                <a:latin typeface="Calibri" pitchFamily="34" charset="0"/>
                <a:ea typeface="微软雅黑" pitchFamily="82" charset="2"/>
              </a:rPr>
              <a:t>KPI</a:t>
            </a:r>
            <a:r>
              <a:rPr lang="zh-CN" altLang="en-US" sz="1400">
                <a:solidFill>
                  <a:schemeClr val="bg1"/>
                </a:solidFill>
                <a:latin typeface="Calibri" pitchFamily="34" charset="0"/>
                <a:ea typeface="微软雅黑" pitchFamily="82" charset="2"/>
              </a:rPr>
              <a:t>考核，能耗排名对比</a:t>
            </a:r>
            <a:endParaRPr lang="en-US" altLang="zh-CN" sz="1400">
              <a:solidFill>
                <a:schemeClr val="bg1"/>
              </a:solidFill>
              <a:latin typeface="Calibri" pitchFamily="34" charset="0"/>
              <a:ea typeface="微软雅黑" pitchFamily="82" charset="2"/>
            </a:endParaRPr>
          </a:p>
        </p:txBody>
      </p:sp>
      <p:sp>
        <p:nvSpPr>
          <p:cNvPr id="16391" name="TextBox 23"/>
          <p:cNvSpPr txBox="1">
            <a:spLocks noChangeArrowheads="1"/>
          </p:cNvSpPr>
          <p:nvPr/>
        </p:nvSpPr>
        <p:spPr bwMode="auto">
          <a:xfrm>
            <a:off x="8026400" y="4530725"/>
            <a:ext cx="1462088" cy="276225"/>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en-US" altLang="zh-CN" sz="1200" b="1">
                <a:solidFill>
                  <a:schemeClr val="bg1"/>
                </a:solidFill>
                <a:latin typeface="微软雅黑" pitchFamily="82" charset="2"/>
                <a:ea typeface="微软雅黑" pitchFamily="82" charset="2"/>
              </a:rPr>
              <a:t>Web</a:t>
            </a:r>
            <a:endParaRPr lang="zh-CN" altLang="en-US" sz="1200" b="1">
              <a:solidFill>
                <a:schemeClr val="bg1"/>
              </a:solidFill>
              <a:latin typeface="微软雅黑" pitchFamily="82" charset="2"/>
              <a:ea typeface="微软雅黑" pitchFamily="82" charset="2"/>
            </a:endParaRPr>
          </a:p>
        </p:txBody>
      </p:sp>
      <p:pic>
        <p:nvPicPr>
          <p:cNvPr id="16392" name="Picture 17" descr="PC手机效果图"/>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40888" y="4300538"/>
            <a:ext cx="2538412"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图片 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9575" y="1046163"/>
            <a:ext cx="1916113"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图片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76500" y="1046163"/>
            <a:ext cx="1974850" cy="34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图片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2000" y="4759325"/>
            <a:ext cx="2717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Rectangle 1"/>
          <p:cNvSpPr>
            <a:spLocks noGrp="1" noChangeArrowheads="1"/>
          </p:cNvSpPr>
          <p:nvPr/>
        </p:nvSpPr>
        <p:spPr bwMode="auto">
          <a:xfrm>
            <a:off x="0" y="357188"/>
            <a:ext cx="590708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能源管理平台</a:t>
            </a:r>
            <a:r>
              <a:rPr lang="en-US" altLang="zh-CN" sz="2500" b="1">
                <a:solidFill>
                  <a:schemeClr val="accent1"/>
                </a:solidFill>
                <a:latin typeface="微软雅黑" pitchFamily="82" charset="2"/>
                <a:ea typeface="微软雅黑" pitchFamily="82" charset="2"/>
                <a:sym typeface="Calibri" pitchFamily="34" charset="0"/>
              </a:rPr>
              <a:t>-</a:t>
            </a:r>
            <a:r>
              <a:rPr lang="zh-CN" altLang="en-US" sz="2500" b="1">
                <a:solidFill>
                  <a:schemeClr val="accent1"/>
                </a:solidFill>
                <a:latin typeface="微软雅黑" pitchFamily="82" charset="2"/>
                <a:ea typeface="微软雅黑" pitchFamily="82" charset="2"/>
                <a:sym typeface="Calibri" pitchFamily="34" charset="0"/>
              </a:rPr>
              <a:t>企鹅节能大师</a:t>
            </a:r>
            <a:endParaRPr lang="en-US" altLang="zh-CN" sz="2500" b="1">
              <a:solidFill>
                <a:schemeClr val="accent1"/>
              </a:solidFill>
              <a:latin typeface="微软雅黑" pitchFamily="82" charset="2"/>
              <a:ea typeface="微软雅黑" pitchFamily="82" charset="2"/>
              <a:sym typeface="Calibri" pitchFamily="34" charset="0"/>
            </a:endParaRPr>
          </a:p>
        </p:txBody>
      </p:sp>
      <p:pic>
        <p:nvPicPr>
          <p:cNvPr id="16398" name="Picture 1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059000" y="634206"/>
            <a:ext cx="661987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087938"/>
            <a:ext cx="12192000" cy="1770062"/>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7411" name="Rectangle 1"/>
          <p:cNvSpPr>
            <a:spLocks noGrp="1" noChangeArrowheads="1"/>
          </p:cNvSpPr>
          <p:nvPr/>
        </p:nvSpPr>
        <p:spPr bwMode="auto">
          <a:xfrm>
            <a:off x="261938" y="485775"/>
            <a:ext cx="59070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特点</a:t>
            </a:r>
            <a:r>
              <a:rPr lang="en-US" altLang="zh-CN" sz="2500" b="1">
                <a:solidFill>
                  <a:schemeClr val="accent1"/>
                </a:solidFill>
                <a:latin typeface="微软雅黑" pitchFamily="82" charset="2"/>
                <a:ea typeface="微软雅黑" pitchFamily="82" charset="2"/>
                <a:sym typeface="Calibri" pitchFamily="34" charset="0"/>
              </a:rPr>
              <a:t>1</a:t>
            </a:r>
            <a:r>
              <a:rPr lang="zh-CN" altLang="en-US" sz="2500" b="1">
                <a:solidFill>
                  <a:schemeClr val="accent1"/>
                </a:solidFill>
                <a:latin typeface="微软雅黑" pitchFamily="82" charset="2"/>
                <a:ea typeface="微软雅黑" pitchFamily="82" charset="2"/>
                <a:sym typeface="Calibri" pitchFamily="34" charset="0"/>
              </a:rPr>
              <a:t>/</a:t>
            </a:r>
            <a:r>
              <a:rPr lang="en-US" altLang="zh-CN" sz="2500" b="1">
                <a:solidFill>
                  <a:schemeClr val="accent1"/>
                </a:solidFill>
                <a:latin typeface="微软雅黑" pitchFamily="82" charset="2"/>
                <a:ea typeface="微软雅黑" pitchFamily="82" charset="2"/>
                <a:sym typeface="Calibri" pitchFamily="34" charset="0"/>
              </a:rPr>
              <a:t>4</a:t>
            </a:r>
            <a:r>
              <a:rPr lang="zh-CN" altLang="en-US" sz="2500" b="1">
                <a:solidFill>
                  <a:schemeClr val="accent1"/>
                </a:solidFill>
                <a:latin typeface="微软雅黑" pitchFamily="82" charset="2"/>
                <a:ea typeface="微软雅黑" pitchFamily="82" charset="2"/>
                <a:sym typeface="Calibri" pitchFamily="34" charset="0"/>
              </a:rPr>
              <a:t>：设备监测及安全管理</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17412" name="文本框 2"/>
          <p:cNvSpPr txBox="1">
            <a:spLocks noChangeArrowheads="1"/>
          </p:cNvSpPr>
          <p:nvPr/>
        </p:nvSpPr>
        <p:spPr bwMode="auto">
          <a:xfrm>
            <a:off x="630238" y="1447800"/>
            <a:ext cx="4365625"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设备监测</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针对变频器、中央空调、车船设备等进行管理</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关键设备故障报警</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设备参数实时监测</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安全管理</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故障早知道</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设备故障分析、设备安全</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定期维护管理</a:t>
            </a:r>
            <a:endParaRPr lang="en-US" altLang="zh-CN" sz="1400">
              <a:latin typeface="微软雅黑" pitchFamily="82" charset="2"/>
              <a:ea typeface="微软雅黑" pitchFamily="82" charset="2"/>
            </a:endParaRPr>
          </a:p>
        </p:txBody>
      </p:sp>
      <p:sp>
        <p:nvSpPr>
          <p:cNvPr id="17413" name="矩形 1"/>
          <p:cNvSpPr>
            <a:spLocks noChangeArrowheads="1"/>
          </p:cNvSpPr>
          <p:nvPr/>
        </p:nvSpPr>
        <p:spPr bwMode="auto">
          <a:xfrm>
            <a:off x="650875" y="5722938"/>
            <a:ext cx="85534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2000" b="1">
                <a:solidFill>
                  <a:schemeClr val="bg1"/>
                </a:solidFill>
                <a:latin typeface="微软雅黑" pitchFamily="82" charset="2"/>
                <a:ea typeface="微软雅黑" pitchFamily="82" charset="2"/>
              </a:rPr>
              <a:t>设备参数监测及安全是企业最为关注的点</a:t>
            </a:r>
            <a:endParaRPr lang="en-US" altLang="zh-CN" sz="2000" b="1">
              <a:solidFill>
                <a:schemeClr val="bg1"/>
              </a:solidFill>
              <a:latin typeface="微软雅黑" pitchFamily="82" charset="2"/>
              <a:ea typeface="微软雅黑" pitchFamily="82" charset="2"/>
            </a:endParaRPr>
          </a:p>
        </p:txBody>
      </p:sp>
      <p:pic>
        <p:nvPicPr>
          <p:cNvPr id="17414" name="图片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81900" y="1058863"/>
            <a:ext cx="2136775"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19700" y="1058863"/>
            <a:ext cx="2136775"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图片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66325" y="1038225"/>
            <a:ext cx="2147888"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087938"/>
            <a:ext cx="12192000" cy="1770062"/>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435" name="Rectangle 1"/>
          <p:cNvSpPr>
            <a:spLocks noGrp="1" noChangeArrowheads="1"/>
          </p:cNvSpPr>
          <p:nvPr/>
        </p:nvSpPr>
        <p:spPr bwMode="auto">
          <a:xfrm>
            <a:off x="261938" y="485775"/>
            <a:ext cx="59070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特点</a:t>
            </a:r>
            <a:r>
              <a:rPr lang="en-US" altLang="zh-CN" sz="2500" b="1">
                <a:solidFill>
                  <a:schemeClr val="accent1"/>
                </a:solidFill>
                <a:latin typeface="微软雅黑" pitchFamily="82" charset="2"/>
                <a:ea typeface="微软雅黑" pitchFamily="82" charset="2"/>
                <a:sym typeface="Calibri" pitchFamily="34" charset="0"/>
              </a:rPr>
              <a:t>2</a:t>
            </a:r>
            <a:r>
              <a:rPr lang="zh-CN" altLang="en-US" sz="2500" b="1">
                <a:solidFill>
                  <a:schemeClr val="accent1"/>
                </a:solidFill>
                <a:latin typeface="微软雅黑" pitchFamily="82" charset="2"/>
                <a:ea typeface="微软雅黑" pitchFamily="82" charset="2"/>
                <a:sym typeface="Calibri" pitchFamily="34" charset="0"/>
              </a:rPr>
              <a:t>/</a:t>
            </a:r>
            <a:r>
              <a:rPr lang="en-US" altLang="zh-CN" sz="2500" b="1">
                <a:solidFill>
                  <a:schemeClr val="accent1"/>
                </a:solidFill>
                <a:latin typeface="微软雅黑" pitchFamily="82" charset="2"/>
                <a:ea typeface="微软雅黑" pitchFamily="82" charset="2"/>
                <a:sym typeface="Calibri" pitchFamily="34" charset="0"/>
              </a:rPr>
              <a:t>4</a:t>
            </a:r>
            <a:r>
              <a:rPr lang="zh-CN" altLang="en-US" sz="2500" b="1">
                <a:solidFill>
                  <a:schemeClr val="accent1"/>
                </a:solidFill>
                <a:latin typeface="微软雅黑" pitchFamily="82" charset="2"/>
                <a:ea typeface="微软雅黑" pitchFamily="82" charset="2"/>
                <a:sym typeface="Calibri" pitchFamily="34" charset="0"/>
              </a:rPr>
              <a:t>：实时管理工具</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18436" name="文本框 2"/>
          <p:cNvSpPr txBox="1">
            <a:spLocks noChangeArrowheads="1"/>
          </p:cNvSpPr>
          <p:nvPr/>
        </p:nvSpPr>
        <p:spPr bwMode="auto">
          <a:xfrm>
            <a:off x="630238" y="1447800"/>
            <a:ext cx="51689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降低人工及能耗成本</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分项计量：远程抄表、能耗拆分、支路排名</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节能管理：调节水位、温度、峰谷平管理</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提升运营效率</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定时管理：设备通断电管理、定时计划</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故障预警：能耗超标、设备故障</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运营管理：预估经营成本，防止经营漏洞（如：酒店跑单）、能耗指标</a:t>
            </a:r>
            <a:r>
              <a:rPr lang="en-US" altLang="zh-CN" sz="1400">
                <a:latin typeface="微软雅黑" pitchFamily="82" charset="2"/>
                <a:ea typeface="微软雅黑" pitchFamily="82" charset="2"/>
              </a:rPr>
              <a:t>KPI</a:t>
            </a:r>
            <a:r>
              <a:rPr lang="zh-CN" altLang="en-US" sz="1400">
                <a:latin typeface="微软雅黑" pitchFamily="82" charset="2"/>
                <a:ea typeface="微软雅黑" pitchFamily="82" charset="2"/>
              </a:rPr>
              <a:t>考核</a:t>
            </a:r>
            <a:endParaRPr lang="zh-CN" altLang="en-US" sz="1400">
              <a:latin typeface="Calibri" pitchFamily="34" charset="0"/>
              <a:ea typeface="微软雅黑" pitchFamily="82" charset="2"/>
            </a:endParaRPr>
          </a:p>
        </p:txBody>
      </p:sp>
      <p:pic>
        <p:nvPicPr>
          <p:cNvPr id="18437" name="图片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6250" y="962025"/>
            <a:ext cx="6846888"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矩形 1"/>
          <p:cNvSpPr>
            <a:spLocks noChangeArrowheads="1"/>
          </p:cNvSpPr>
          <p:nvPr/>
        </p:nvSpPr>
        <p:spPr bwMode="auto">
          <a:xfrm>
            <a:off x="650875" y="5722938"/>
            <a:ext cx="85534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en-US" altLang="zh-CN" sz="2000" b="1">
                <a:solidFill>
                  <a:schemeClr val="bg1"/>
                </a:solidFill>
                <a:latin typeface="微软雅黑" pitchFamily="82" charset="2"/>
                <a:ea typeface="微软雅黑" pitchFamily="82" charset="2"/>
              </a:rPr>
              <a:t>APP+</a:t>
            </a:r>
            <a:r>
              <a:rPr lang="zh-CN" altLang="en-US" sz="2000" b="1">
                <a:solidFill>
                  <a:schemeClr val="bg1"/>
                </a:solidFill>
                <a:latin typeface="微软雅黑" pitchFamily="82" charset="2"/>
                <a:ea typeface="微软雅黑" pitchFamily="82" charset="2"/>
              </a:rPr>
              <a:t>管理系统</a:t>
            </a:r>
            <a:r>
              <a:rPr lang="en-US" altLang="zh-CN" sz="2000" b="1">
                <a:solidFill>
                  <a:schemeClr val="bg1"/>
                </a:solidFill>
                <a:latin typeface="微软雅黑" pitchFamily="82" charset="2"/>
                <a:ea typeface="微软雅黑" pitchFamily="82" charset="2"/>
              </a:rPr>
              <a:t>：</a:t>
            </a:r>
            <a:r>
              <a:rPr lang="zh-CN" altLang="en-US" sz="2000" b="1">
                <a:solidFill>
                  <a:schemeClr val="bg1"/>
                </a:solidFill>
                <a:latin typeface="微软雅黑" pitchFamily="82" charset="2"/>
                <a:ea typeface="微软雅黑" pitchFamily="82" charset="2"/>
              </a:rPr>
              <a:t>不再是简单的监控系统，而是实时能源移动管理工具</a:t>
            </a:r>
            <a:endParaRPr lang="en-US" altLang="zh-CN" sz="2000" b="1">
              <a:solidFill>
                <a:schemeClr val="bg1"/>
              </a:solidFill>
              <a:latin typeface="微软雅黑" pitchFamily="82" charset="2"/>
              <a:ea typeface="微软雅黑" pitchFamily="82" charset="2"/>
            </a:endParaRPr>
          </a:p>
        </p:txBody>
      </p:sp>
    </p:spTree>
  </p:cSld>
  <p:clrMapOvr>
    <a:masterClrMapping/>
  </p:clrMapOvr>
  <p:transition spd="slow">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流程图: 过程 3"/>
          <p:cNvSpPr>
            <a:spLocks noChangeArrowheads="1"/>
          </p:cNvSpPr>
          <p:nvPr/>
        </p:nvSpPr>
        <p:spPr bwMode="auto">
          <a:xfrm>
            <a:off x="4073525" y="1031875"/>
            <a:ext cx="8118475" cy="5260975"/>
          </a:xfrm>
          <a:prstGeom prst="flowChartProcess">
            <a:avLst/>
          </a:prstGeom>
          <a:solidFill>
            <a:srgbClr val="0170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 typeface="Arial" pitchFamily="34" charset="0"/>
              <a:buNone/>
            </a:pPr>
            <a:endParaRPr lang="zh-CN" altLang="en-US"/>
          </a:p>
        </p:txBody>
      </p:sp>
      <p:sp>
        <p:nvSpPr>
          <p:cNvPr id="19459" name="Rectangle 1"/>
          <p:cNvSpPr>
            <a:spLocks noGrp="1" noChangeArrowheads="1"/>
          </p:cNvSpPr>
          <p:nvPr/>
        </p:nvSpPr>
        <p:spPr bwMode="auto">
          <a:xfrm>
            <a:off x="463550" y="473075"/>
            <a:ext cx="60293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特点</a:t>
            </a:r>
            <a:r>
              <a:rPr lang="en-US" altLang="zh-CN" sz="2500" b="1">
                <a:solidFill>
                  <a:schemeClr val="accent1"/>
                </a:solidFill>
                <a:latin typeface="微软雅黑" pitchFamily="82" charset="2"/>
                <a:ea typeface="微软雅黑" pitchFamily="82" charset="2"/>
                <a:sym typeface="Calibri" pitchFamily="34" charset="0"/>
              </a:rPr>
              <a:t>3/4</a:t>
            </a:r>
            <a:r>
              <a:rPr lang="zh-CN" altLang="en-US" sz="2500" b="1">
                <a:solidFill>
                  <a:schemeClr val="accent1"/>
                </a:solidFill>
                <a:latin typeface="微软雅黑" pitchFamily="82" charset="2"/>
                <a:ea typeface="微软雅黑" pitchFamily="82" charset="2"/>
                <a:sym typeface="Calibri" pitchFamily="34" charset="0"/>
              </a:rPr>
              <a:t>：专家节能分析</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19460" name="文本框 2"/>
          <p:cNvSpPr txBox="1">
            <a:spLocks noChangeArrowheads="1"/>
          </p:cNvSpPr>
          <p:nvPr/>
        </p:nvSpPr>
        <p:spPr bwMode="auto">
          <a:xfrm>
            <a:off x="808038" y="2328863"/>
            <a:ext cx="291465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200000"/>
              </a:lnSpc>
              <a:buFont typeface="宋体" pitchFamily="2" charset="-122"/>
              <a:buAutoNum type="circleNumDbPlain"/>
            </a:pPr>
            <a:r>
              <a:rPr lang="zh-CN" altLang="en-US" b="1">
                <a:solidFill>
                  <a:srgbClr val="0170C1"/>
                </a:solidFill>
                <a:latin typeface="微软雅黑" pitchFamily="82" charset="2"/>
                <a:ea typeface="微软雅黑" pitchFamily="82" charset="2"/>
              </a:rPr>
              <a:t>透视</a:t>
            </a:r>
            <a:r>
              <a:rPr lang="zh-CN" altLang="en-US" b="1">
                <a:solidFill>
                  <a:srgbClr val="7F7F7F"/>
                </a:solidFill>
                <a:latin typeface="微软雅黑" pitchFamily="82" charset="2"/>
                <a:ea typeface="微软雅黑" pitchFamily="82" charset="2"/>
              </a:rPr>
              <a:t>企业能源结构</a:t>
            </a:r>
          </a:p>
          <a:p>
            <a:pPr eaLnBrk="1" hangingPunct="1">
              <a:lnSpc>
                <a:spcPct val="200000"/>
              </a:lnSpc>
              <a:buFont typeface="宋体" pitchFamily="2" charset="-122"/>
              <a:buAutoNum type="circleNumDbPlain"/>
            </a:pPr>
            <a:r>
              <a:rPr lang="zh-CN" altLang="en-US" b="1">
                <a:solidFill>
                  <a:srgbClr val="0170C1"/>
                </a:solidFill>
                <a:latin typeface="微软雅黑" pitchFamily="82" charset="2"/>
                <a:ea typeface="微软雅黑" pitchFamily="82" charset="2"/>
              </a:rPr>
              <a:t>分析</a:t>
            </a:r>
            <a:r>
              <a:rPr lang="zh-CN" altLang="en-US" b="1">
                <a:solidFill>
                  <a:srgbClr val="7F7F7F"/>
                </a:solidFill>
                <a:latin typeface="微软雅黑" pitchFamily="82" charset="2"/>
                <a:ea typeface="微软雅黑" pitchFamily="82" charset="2"/>
              </a:rPr>
              <a:t>企业用能习惯</a:t>
            </a:r>
          </a:p>
          <a:p>
            <a:pPr eaLnBrk="1" hangingPunct="1">
              <a:lnSpc>
                <a:spcPct val="200000"/>
              </a:lnSpc>
              <a:buFont typeface="宋体" pitchFamily="2" charset="-122"/>
              <a:buAutoNum type="circleNumDbPlain"/>
            </a:pPr>
            <a:r>
              <a:rPr lang="zh-CN" altLang="en-US" b="1">
                <a:solidFill>
                  <a:srgbClr val="0170C1"/>
                </a:solidFill>
                <a:latin typeface="微软雅黑" pitchFamily="82" charset="2"/>
                <a:ea typeface="微软雅黑" pitchFamily="82" charset="2"/>
              </a:rPr>
              <a:t>优化</a:t>
            </a:r>
            <a:r>
              <a:rPr lang="zh-CN" altLang="en-US" b="1">
                <a:solidFill>
                  <a:srgbClr val="7F7F7F"/>
                </a:solidFill>
                <a:latin typeface="微软雅黑" pitchFamily="82" charset="2"/>
                <a:ea typeface="微软雅黑" pitchFamily="82" charset="2"/>
              </a:rPr>
              <a:t>能源运营方案</a:t>
            </a:r>
          </a:p>
          <a:p>
            <a:pPr eaLnBrk="1" hangingPunct="1">
              <a:lnSpc>
                <a:spcPct val="200000"/>
              </a:lnSpc>
              <a:buFont typeface="宋体" pitchFamily="2" charset="-122"/>
              <a:buAutoNum type="circleNumDbPlain"/>
            </a:pPr>
            <a:r>
              <a:rPr lang="zh-CN" altLang="en-US" b="1">
                <a:solidFill>
                  <a:srgbClr val="0170C1"/>
                </a:solidFill>
                <a:latin typeface="微软雅黑" pitchFamily="82" charset="2"/>
                <a:ea typeface="微软雅黑" pitchFamily="82" charset="2"/>
              </a:rPr>
              <a:t>推演</a:t>
            </a:r>
            <a:r>
              <a:rPr lang="zh-CN" altLang="en-US" b="1">
                <a:solidFill>
                  <a:srgbClr val="7F7F7F"/>
                </a:solidFill>
                <a:latin typeface="微软雅黑" pitchFamily="82" charset="2"/>
                <a:ea typeface="微软雅黑" pitchFamily="82" charset="2"/>
              </a:rPr>
              <a:t>管理节能空间</a:t>
            </a:r>
            <a:endParaRPr lang="zh-CN" altLang="en-US" sz="1400">
              <a:solidFill>
                <a:srgbClr val="7F7F7F"/>
              </a:solidFill>
              <a:latin typeface="Calibri" pitchFamily="34" charset="0"/>
              <a:ea typeface="微软雅黑" pitchFamily="82" charset="2"/>
            </a:endParaRPr>
          </a:p>
        </p:txBody>
      </p:sp>
      <p:pic>
        <p:nvPicPr>
          <p:cNvPr id="19461" name="图片 2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80338" y="1489075"/>
            <a:ext cx="2728912"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图片 2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2813" y="1941513"/>
            <a:ext cx="2522537"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2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14875" y="1258888"/>
            <a:ext cx="2508250"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
          <p:cNvSpPr txBox="1"/>
          <p:nvPr/>
        </p:nvSpPr>
        <p:spPr>
          <a:xfrm>
            <a:off x="5059363" y="5753100"/>
            <a:ext cx="3155950" cy="4191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120000"/>
              </a:lnSpc>
              <a:defRPr/>
            </a:pPr>
            <a:r>
              <a:rPr kumimoji="0" lang="zh-CN" altLang="en-US" sz="1500" b="1" smtClean="0">
                <a:solidFill>
                  <a:schemeClr val="bg1"/>
                </a:solidFill>
                <a:latin typeface="微软雅黑" panose="020B0503020204020204" pitchFamily="34" charset="-122"/>
                <a:ea typeface="微软雅黑" panose="020B0503020204020204" pitchFamily="34" charset="-122"/>
              </a:rPr>
              <a:t>工具</a:t>
            </a:r>
            <a:r>
              <a:rPr kumimoji="0" lang="en-US" altLang="zh-CN" sz="1500" b="1" smtClean="0">
                <a:solidFill>
                  <a:schemeClr val="bg1"/>
                </a:solidFill>
                <a:latin typeface="微软雅黑" panose="020B0503020204020204" pitchFamily="34" charset="-122"/>
                <a:ea typeface="微软雅黑" panose="020B0503020204020204" pitchFamily="34" charset="-122"/>
              </a:rPr>
              <a:t>-</a:t>
            </a:r>
            <a:r>
              <a:rPr kumimoji="0" lang="zh-CN" altLang="en-US" sz="1500" b="1" smtClean="0">
                <a:solidFill>
                  <a:schemeClr val="bg1"/>
                </a:solidFill>
                <a:latin typeface="微软雅黑" panose="020B0503020204020204" pitchFamily="34" charset="-122"/>
                <a:ea typeface="微软雅黑" panose="020B0503020204020204" pitchFamily="34" charset="-122"/>
              </a:rPr>
              <a:t>能耗实时监控</a:t>
            </a:r>
          </a:p>
        </p:txBody>
      </p:sp>
      <p:sp>
        <p:nvSpPr>
          <p:cNvPr id="33" name="TextBox 22"/>
          <p:cNvSpPr txBox="1"/>
          <p:nvPr/>
        </p:nvSpPr>
        <p:spPr>
          <a:xfrm>
            <a:off x="8793163" y="5753100"/>
            <a:ext cx="3157537" cy="4191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120000"/>
              </a:lnSpc>
              <a:defRPr/>
            </a:pPr>
            <a:r>
              <a:rPr kumimoji="0" lang="zh-CN" altLang="en-US" sz="1500" b="1" smtClean="0">
                <a:solidFill>
                  <a:schemeClr val="bg1"/>
                </a:solidFill>
                <a:latin typeface="微软雅黑" panose="020B0503020204020204" pitchFamily="34" charset="-122"/>
                <a:ea typeface="微软雅黑" panose="020B0503020204020204" pitchFamily="34" charset="-122"/>
              </a:rPr>
              <a:t>能耗分析报告</a:t>
            </a:r>
            <a:r>
              <a:rPr kumimoji="0" lang="en-US" altLang="zh-CN" sz="1500" b="1" smtClean="0">
                <a:solidFill>
                  <a:schemeClr val="bg1"/>
                </a:solidFill>
                <a:latin typeface="微软雅黑" panose="020B0503020204020204" pitchFamily="34" charset="-122"/>
                <a:ea typeface="微软雅黑" panose="020B0503020204020204" pitchFamily="34" charset="-122"/>
              </a:rPr>
              <a:t>-</a:t>
            </a:r>
            <a:r>
              <a:rPr kumimoji="0" lang="zh-CN" altLang="en-US" sz="1500" b="1" smtClean="0">
                <a:solidFill>
                  <a:schemeClr val="bg1"/>
                </a:solidFill>
                <a:latin typeface="微软雅黑" panose="020B0503020204020204" pitchFamily="34" charset="-122"/>
                <a:ea typeface="微软雅黑" panose="020B0503020204020204" pitchFamily="34" charset="-122"/>
              </a:rPr>
              <a:t>团队服务</a:t>
            </a:r>
          </a:p>
        </p:txBody>
      </p:sp>
    </p:spTree>
    <p:custDataLst>
      <p:tags r:id="rId1"/>
    </p:custDataLst>
  </p:cSld>
  <p:clrMapOvr>
    <a:masterClrMapping/>
  </p:clrMapOvr>
  <p:transition spd="slow">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3876675" y="1811338"/>
            <a:ext cx="1403350" cy="135413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483" name="Rectangle 1"/>
          <p:cNvSpPr>
            <a:spLocks noGrp="1" noChangeArrowheads="1"/>
          </p:cNvSpPr>
          <p:nvPr/>
        </p:nvSpPr>
        <p:spPr bwMode="auto">
          <a:xfrm>
            <a:off x="463550" y="473075"/>
            <a:ext cx="55673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特点</a:t>
            </a:r>
            <a:r>
              <a:rPr lang="en-US" altLang="zh-CN" sz="2500" b="1">
                <a:solidFill>
                  <a:schemeClr val="accent1"/>
                </a:solidFill>
                <a:latin typeface="微软雅黑" pitchFamily="82" charset="2"/>
                <a:ea typeface="微软雅黑" pitchFamily="82" charset="2"/>
                <a:sym typeface="Calibri" pitchFamily="34" charset="0"/>
              </a:rPr>
              <a:t>4/4</a:t>
            </a:r>
            <a:r>
              <a:rPr lang="zh-CN" altLang="en-US" sz="2500" b="1">
                <a:solidFill>
                  <a:schemeClr val="accent1"/>
                </a:solidFill>
                <a:latin typeface="微软雅黑" pitchFamily="82" charset="2"/>
                <a:ea typeface="微软雅黑" pitchFamily="82" charset="2"/>
                <a:sym typeface="Calibri" pitchFamily="34" charset="0"/>
              </a:rPr>
              <a:t>：多维度数据挖掘</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20484" name="文本框 2"/>
          <p:cNvSpPr txBox="1">
            <a:spLocks noChangeArrowheads="1"/>
          </p:cNvSpPr>
          <p:nvPr/>
        </p:nvSpPr>
        <p:spPr bwMode="auto">
          <a:xfrm>
            <a:off x="6289675" y="1558925"/>
            <a:ext cx="47244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000" b="1">
                <a:solidFill>
                  <a:srgbClr val="0070C0"/>
                </a:solidFill>
                <a:latin typeface="微软雅黑" pitchFamily="82" charset="2"/>
                <a:ea typeface="微软雅黑" pitchFamily="82" charset="2"/>
              </a:rPr>
              <a:t>以能耗数据为核心的多维度数据</a:t>
            </a:r>
            <a:endParaRPr lang="en-US" altLang="zh-CN" sz="2000" b="1">
              <a:solidFill>
                <a:srgbClr val="0070C0"/>
              </a:solidFill>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400">
                <a:latin typeface="微软雅黑" pitchFamily="82" charset="2"/>
                <a:ea typeface="微软雅黑" pitchFamily="82" charset="2"/>
              </a:rPr>
              <a:t>能耗（水电气）</a:t>
            </a:r>
          </a:p>
          <a:p>
            <a:pPr eaLnBrk="1" hangingPunct="1">
              <a:lnSpc>
                <a:spcPct val="150000"/>
              </a:lnSpc>
              <a:spcBef>
                <a:spcPts val="600"/>
              </a:spcBef>
              <a:buFont typeface="Arial" pitchFamily="34" charset="0"/>
              <a:buNone/>
            </a:pPr>
            <a:r>
              <a:rPr lang="zh-CN" altLang="en-US" sz="1400">
                <a:latin typeface="微软雅黑" pitchFamily="82" charset="2"/>
                <a:ea typeface="微软雅黑" pitchFamily="82" charset="2"/>
              </a:rPr>
              <a:t>时间、位置</a:t>
            </a:r>
          </a:p>
          <a:p>
            <a:pPr eaLnBrk="1" hangingPunct="1">
              <a:lnSpc>
                <a:spcPct val="150000"/>
              </a:lnSpc>
              <a:spcBef>
                <a:spcPts val="600"/>
              </a:spcBef>
              <a:buFont typeface="Arial" pitchFamily="34" charset="0"/>
              <a:buNone/>
            </a:pPr>
            <a:r>
              <a:rPr lang="zh-CN" altLang="en-US" sz="1400">
                <a:latin typeface="微软雅黑" pitchFamily="82" charset="2"/>
                <a:ea typeface="微软雅黑" pitchFamily="82" charset="2"/>
              </a:rPr>
              <a:t>环境参数（温度、湿度、</a:t>
            </a:r>
            <a:r>
              <a:rPr lang="en-US" altLang="zh-CN" sz="1400">
                <a:latin typeface="微软雅黑" pitchFamily="82" charset="2"/>
                <a:ea typeface="微软雅黑" pitchFamily="82" charset="2"/>
              </a:rPr>
              <a:t>PM2.5</a:t>
            </a:r>
            <a:r>
              <a:rPr lang="zh-CN" altLang="en-US" sz="1400">
                <a:latin typeface="微软雅黑" pitchFamily="82" charset="2"/>
                <a:ea typeface="微软雅黑" pitchFamily="82" charset="2"/>
              </a:rPr>
              <a:t>）</a:t>
            </a:r>
          </a:p>
          <a:p>
            <a:pPr eaLnBrk="1" hangingPunct="1">
              <a:lnSpc>
                <a:spcPct val="150000"/>
              </a:lnSpc>
              <a:spcBef>
                <a:spcPts val="600"/>
              </a:spcBef>
              <a:buFont typeface="Arial" pitchFamily="34" charset="0"/>
              <a:buNone/>
            </a:pPr>
            <a:r>
              <a:rPr lang="zh-CN" altLang="en-US" sz="1400">
                <a:latin typeface="微软雅黑" pitchFamily="82" charset="2"/>
                <a:ea typeface="微软雅黑" pitchFamily="82" charset="2"/>
              </a:rPr>
              <a:t>经营数据（收入、支出）</a:t>
            </a:r>
          </a:p>
        </p:txBody>
      </p:sp>
      <p:sp>
        <p:nvSpPr>
          <p:cNvPr id="15" name="圆角矩形 14"/>
          <p:cNvSpPr/>
          <p:nvPr/>
        </p:nvSpPr>
        <p:spPr>
          <a:xfrm>
            <a:off x="1112838" y="4130675"/>
            <a:ext cx="2295525" cy="4730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486" name="Text Box 16"/>
          <p:cNvSpPr txBox="1">
            <a:spLocks noChangeArrowheads="1"/>
          </p:cNvSpPr>
          <p:nvPr/>
        </p:nvSpPr>
        <p:spPr bwMode="auto">
          <a:xfrm>
            <a:off x="1697038" y="4068763"/>
            <a:ext cx="13462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设备分析</a:t>
            </a:r>
            <a:endParaRPr lang="zh-CN" altLang="en-US" sz="2000">
              <a:solidFill>
                <a:schemeClr val="bg1"/>
              </a:solidFill>
              <a:latin typeface="Calibri" pitchFamily="34" charset="0"/>
              <a:ea typeface="微软雅黑" pitchFamily="82" charset="2"/>
            </a:endParaRPr>
          </a:p>
        </p:txBody>
      </p:sp>
      <p:sp>
        <p:nvSpPr>
          <p:cNvPr id="20487" name="Text Box 16"/>
          <p:cNvSpPr txBox="1">
            <a:spLocks noChangeArrowheads="1"/>
          </p:cNvSpPr>
          <p:nvPr/>
        </p:nvSpPr>
        <p:spPr bwMode="auto">
          <a:xfrm>
            <a:off x="1098550" y="4857750"/>
            <a:ext cx="31321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buFont typeface="Wingdings" pitchFamily="2" charset="2"/>
              <a:buNone/>
            </a:pPr>
            <a:r>
              <a:rPr lang="zh-CN" altLang="en-US" sz="1400">
                <a:solidFill>
                  <a:srgbClr val="595959"/>
                </a:solidFill>
                <a:latin typeface="微软雅黑" pitchFamily="82" charset="2"/>
                <a:ea typeface="微软雅黑" pitchFamily="82" charset="2"/>
              </a:rPr>
              <a:t>设备故障分析、设备运行分析</a:t>
            </a:r>
            <a:endParaRPr lang="en-US" altLang="zh-CN" sz="1400">
              <a:solidFill>
                <a:srgbClr val="595959"/>
              </a:solidFill>
              <a:latin typeface="微软雅黑" pitchFamily="82" charset="2"/>
              <a:ea typeface="微软雅黑" pitchFamily="82" charset="2"/>
            </a:endParaRPr>
          </a:p>
          <a:p>
            <a:pPr>
              <a:lnSpc>
                <a:spcPct val="150000"/>
              </a:lnSpc>
              <a:buFont typeface="Arial" pitchFamily="34" charset="0"/>
              <a:buNone/>
            </a:pPr>
            <a:r>
              <a:rPr lang="zh-CN" altLang="en-US" sz="1400">
                <a:solidFill>
                  <a:srgbClr val="595959"/>
                </a:solidFill>
                <a:latin typeface="微软雅黑" pitchFamily="82" charset="2"/>
                <a:ea typeface="微软雅黑" pitchFamily="82" charset="2"/>
              </a:rPr>
              <a:t>应用对象：设备厂家、能耗企业</a:t>
            </a:r>
          </a:p>
        </p:txBody>
      </p:sp>
      <p:sp>
        <p:nvSpPr>
          <p:cNvPr id="19" name="圆角矩形 18"/>
          <p:cNvSpPr/>
          <p:nvPr/>
        </p:nvSpPr>
        <p:spPr>
          <a:xfrm>
            <a:off x="5002213" y="4097338"/>
            <a:ext cx="2297112" cy="4730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489" name="Text Box 16"/>
          <p:cNvSpPr txBox="1">
            <a:spLocks noChangeArrowheads="1"/>
          </p:cNvSpPr>
          <p:nvPr/>
        </p:nvSpPr>
        <p:spPr bwMode="auto">
          <a:xfrm>
            <a:off x="5294313" y="4035425"/>
            <a:ext cx="17192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企业分析</a:t>
            </a:r>
            <a:endParaRPr lang="zh-CN" altLang="en-US" sz="2000">
              <a:solidFill>
                <a:schemeClr val="bg1"/>
              </a:solidFill>
              <a:latin typeface="Calibri" pitchFamily="34" charset="0"/>
              <a:ea typeface="微软雅黑" pitchFamily="82" charset="2"/>
            </a:endParaRPr>
          </a:p>
        </p:txBody>
      </p:sp>
      <p:sp>
        <p:nvSpPr>
          <p:cNvPr id="20490" name="Text Box 16"/>
          <p:cNvSpPr txBox="1">
            <a:spLocks noChangeArrowheads="1"/>
          </p:cNvSpPr>
          <p:nvPr/>
        </p:nvSpPr>
        <p:spPr bwMode="auto">
          <a:xfrm>
            <a:off x="4730750" y="4857750"/>
            <a:ext cx="311785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buFont typeface="Wingdings" pitchFamily="2" charset="2"/>
              <a:buNone/>
            </a:pPr>
            <a:r>
              <a:rPr lang="zh-CN" altLang="en-US" sz="1400">
                <a:solidFill>
                  <a:srgbClr val="595959"/>
                </a:solidFill>
                <a:latin typeface="微软雅黑" pitchFamily="82" charset="2"/>
                <a:ea typeface="微软雅黑" pitchFamily="82" charset="2"/>
              </a:rPr>
              <a:t>企业经营分析、企业征信分析</a:t>
            </a:r>
            <a:endParaRPr lang="en-US" altLang="zh-CN" sz="1400">
              <a:solidFill>
                <a:srgbClr val="595959"/>
              </a:solidFill>
              <a:latin typeface="微软雅黑" pitchFamily="82" charset="2"/>
              <a:ea typeface="微软雅黑" pitchFamily="82" charset="2"/>
            </a:endParaRPr>
          </a:p>
          <a:p>
            <a:pPr>
              <a:lnSpc>
                <a:spcPct val="150000"/>
              </a:lnSpc>
              <a:buFont typeface="Wingdings" pitchFamily="2" charset="2"/>
              <a:buNone/>
            </a:pPr>
            <a:r>
              <a:rPr lang="zh-CN" altLang="en-US" sz="1400">
                <a:solidFill>
                  <a:srgbClr val="595959"/>
                </a:solidFill>
                <a:latin typeface="微软雅黑" pitchFamily="82" charset="2"/>
                <a:ea typeface="微软雅黑" pitchFamily="82" charset="2"/>
              </a:rPr>
              <a:t>应用对象：能耗企业、第三方评级机构、金融机构</a:t>
            </a:r>
            <a:endParaRPr lang="en-US" altLang="zh-CN" sz="1400">
              <a:solidFill>
                <a:srgbClr val="595959"/>
              </a:solidFill>
              <a:latin typeface="微软雅黑" pitchFamily="82" charset="2"/>
              <a:ea typeface="微软雅黑" pitchFamily="82" charset="2"/>
            </a:endParaRPr>
          </a:p>
        </p:txBody>
      </p:sp>
      <p:sp>
        <p:nvSpPr>
          <p:cNvPr id="22" name="圆角矩形 21"/>
          <p:cNvSpPr/>
          <p:nvPr/>
        </p:nvSpPr>
        <p:spPr>
          <a:xfrm>
            <a:off x="8913813" y="4097338"/>
            <a:ext cx="2297112" cy="473075"/>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492" name="Text Box 16"/>
          <p:cNvSpPr txBox="1">
            <a:spLocks noChangeArrowheads="1"/>
          </p:cNvSpPr>
          <p:nvPr/>
        </p:nvSpPr>
        <p:spPr bwMode="auto">
          <a:xfrm>
            <a:off x="9207500" y="4035425"/>
            <a:ext cx="17176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行业分析</a:t>
            </a:r>
            <a:endParaRPr lang="zh-CN" altLang="en-US" sz="2000">
              <a:solidFill>
                <a:schemeClr val="bg1"/>
              </a:solidFill>
              <a:latin typeface="Calibri" pitchFamily="34" charset="0"/>
              <a:ea typeface="微软雅黑" pitchFamily="82" charset="2"/>
            </a:endParaRPr>
          </a:p>
        </p:txBody>
      </p:sp>
      <p:sp>
        <p:nvSpPr>
          <p:cNvPr id="20493" name="Text Box 16"/>
          <p:cNvSpPr txBox="1">
            <a:spLocks noChangeArrowheads="1"/>
          </p:cNvSpPr>
          <p:nvPr/>
        </p:nvSpPr>
        <p:spPr bwMode="auto">
          <a:xfrm>
            <a:off x="8651875" y="4868863"/>
            <a:ext cx="321468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buFont typeface="Wingdings" pitchFamily="2" charset="2"/>
              <a:buNone/>
            </a:pPr>
            <a:r>
              <a:rPr lang="zh-CN" altLang="en-US" sz="1400">
                <a:solidFill>
                  <a:srgbClr val="595959"/>
                </a:solidFill>
                <a:latin typeface="微软雅黑" pitchFamily="82" charset="2"/>
                <a:ea typeface="微软雅黑" pitchFamily="82" charset="2"/>
              </a:rPr>
              <a:t>行业能耗指标分析、行业趋势分析</a:t>
            </a:r>
            <a:endParaRPr lang="en-US" altLang="zh-CN" sz="1400">
              <a:solidFill>
                <a:srgbClr val="595959"/>
              </a:solidFill>
              <a:latin typeface="微软雅黑" pitchFamily="82" charset="2"/>
              <a:ea typeface="微软雅黑" pitchFamily="82" charset="2"/>
            </a:endParaRPr>
          </a:p>
          <a:p>
            <a:pPr>
              <a:lnSpc>
                <a:spcPct val="150000"/>
              </a:lnSpc>
              <a:buFont typeface="Arial" pitchFamily="34" charset="0"/>
              <a:buNone/>
            </a:pPr>
            <a:r>
              <a:rPr lang="zh-CN" altLang="en-US" sz="1400">
                <a:solidFill>
                  <a:srgbClr val="595959"/>
                </a:solidFill>
                <a:latin typeface="微软雅黑" pitchFamily="82" charset="2"/>
                <a:ea typeface="微软雅黑" pitchFamily="82" charset="2"/>
              </a:rPr>
              <a:t>应用对象：政府机构、咨询公司</a:t>
            </a:r>
            <a:endParaRPr lang="en-US" altLang="zh-CN" sz="1400">
              <a:solidFill>
                <a:srgbClr val="595959"/>
              </a:solidFill>
              <a:latin typeface="微软雅黑" pitchFamily="82" charset="2"/>
              <a:ea typeface="微软雅黑" pitchFamily="82" charset="2"/>
            </a:endParaRPr>
          </a:p>
        </p:txBody>
      </p:sp>
      <p:sp>
        <p:nvSpPr>
          <p:cNvPr id="29" name="椭圆 28"/>
          <p:cNvSpPr/>
          <p:nvPr/>
        </p:nvSpPr>
        <p:spPr>
          <a:xfrm>
            <a:off x="3054350" y="1811338"/>
            <a:ext cx="1403350" cy="1354137"/>
          </a:xfrm>
          <a:prstGeom prst="ellipse">
            <a:avLst/>
          </a:prstGeom>
          <a:solidFill>
            <a:srgbClr val="0170C1">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0" name="椭圆 29"/>
          <p:cNvSpPr/>
          <p:nvPr/>
        </p:nvSpPr>
        <p:spPr>
          <a:xfrm>
            <a:off x="2259013" y="1811338"/>
            <a:ext cx="1403350" cy="1354137"/>
          </a:xfrm>
          <a:prstGeom prst="ellipse">
            <a:avLst/>
          </a:prstGeom>
          <a:solidFill>
            <a:srgbClr val="0170C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1" name="椭圆 30"/>
          <p:cNvSpPr/>
          <p:nvPr/>
        </p:nvSpPr>
        <p:spPr>
          <a:xfrm>
            <a:off x="1311275" y="1811338"/>
            <a:ext cx="1401763" cy="1354137"/>
          </a:xfrm>
          <a:prstGeom prst="ellipse">
            <a:avLst/>
          </a:prstGeom>
          <a:solidFill>
            <a:srgbClr val="0170C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cxnSp>
        <p:nvCxnSpPr>
          <p:cNvPr id="3" name="直接箭头连接符 2"/>
          <p:cNvCxnSpPr/>
          <p:nvPr/>
        </p:nvCxnSpPr>
        <p:spPr bwMode="auto">
          <a:xfrm>
            <a:off x="1719263" y="2466975"/>
            <a:ext cx="3887787" cy="0"/>
          </a:xfrm>
          <a:prstGeom prst="straightConnector1">
            <a:avLst/>
          </a:prstGeom>
          <a:solidFill>
            <a:schemeClr val="accent1"/>
          </a:solidFill>
          <a:ln w="19050" cap="flat" cmpd="sng" algn="ctr">
            <a:solidFill>
              <a:schemeClr val="tx2">
                <a:lumMod val="60000"/>
                <a:lumOff val="40000"/>
              </a:schemeClr>
            </a:solidFill>
            <a:prstDash val="solid"/>
            <a:round/>
            <a:headEnd type="none" w="med" len="med"/>
            <a:tailEnd type="triangle"/>
          </a:ln>
          <a:effectLst/>
        </p:spPr>
      </p:cxnSp>
      <p:sp>
        <p:nvSpPr>
          <p:cNvPr id="5" name="弧形 4"/>
          <p:cNvSpPr/>
          <p:nvPr/>
        </p:nvSpPr>
        <p:spPr bwMode="auto">
          <a:xfrm>
            <a:off x="2960688" y="1211263"/>
            <a:ext cx="2724150" cy="2724150"/>
          </a:xfrm>
          <a:prstGeom prst="arc">
            <a:avLst>
              <a:gd name="adj1" fmla="val 18040620"/>
              <a:gd name="adj2" fmla="val 3363674"/>
            </a:avLst>
          </a:prstGeom>
          <a:noFill/>
          <a:ln w="3175" cap="flat" cmpd="sng" algn="ctr">
            <a:solidFill>
              <a:schemeClr val="bg1">
                <a:lumMod val="75000"/>
              </a:schemeClr>
            </a:solidFill>
            <a:prstDash val="solid"/>
            <a:round/>
            <a:headEnd type="none" w="med" len="med"/>
            <a:tailEnd type="none" w="med" len="med"/>
          </a:ln>
          <a:effectLst/>
        </p:spPr>
        <p:txBody>
          <a:bodyPr/>
          <a:lstStyle/>
          <a:p>
            <a:pPr eaLnBrk="0" hangingPunct="0">
              <a:buFont typeface="Arial" panose="020B0604020202020204" pitchFamily="34" charset="0"/>
              <a:buNone/>
              <a:defRPr/>
            </a:pPr>
            <a:endParaRPr lang="zh-CN" altLang="en-US"/>
          </a:p>
        </p:txBody>
      </p:sp>
    </p:spTree>
    <p:custDataLst>
      <p:tags r:id="rId1"/>
    </p:custDataLst>
  </p:cSld>
  <p:clrMapOvr>
    <a:masterClrMapping/>
  </p:clrMapOvr>
  <p:transition spd="slow">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243013" y="1085850"/>
            <a:ext cx="10047287" cy="4765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21507" name="组合 3"/>
          <p:cNvGrpSpPr>
            <a:grpSpLocks/>
          </p:cNvGrpSpPr>
          <p:nvPr/>
        </p:nvGrpSpPr>
        <p:grpSpPr bwMode="auto">
          <a:xfrm>
            <a:off x="1243013" y="977900"/>
            <a:ext cx="10047287" cy="180975"/>
            <a:chOff x="890016" y="946023"/>
            <a:chExt cx="10753344" cy="145161"/>
          </a:xfrm>
        </p:grpSpPr>
        <p:sp>
          <p:nvSpPr>
            <p:cNvPr id="3" name="矩形 2"/>
            <p:cNvSpPr/>
            <p:nvPr/>
          </p:nvSpPr>
          <p:spPr>
            <a:xfrm>
              <a:off x="890016" y="946023"/>
              <a:ext cx="1792507" cy="145161"/>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 name="矩形 20"/>
            <p:cNvSpPr/>
            <p:nvPr/>
          </p:nvSpPr>
          <p:spPr>
            <a:xfrm>
              <a:off x="2682523" y="946023"/>
              <a:ext cx="1792508" cy="145161"/>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 name="矩形 21"/>
            <p:cNvSpPr/>
            <p:nvPr/>
          </p:nvSpPr>
          <p:spPr>
            <a:xfrm>
              <a:off x="4475031" y="946023"/>
              <a:ext cx="1792507" cy="145161"/>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3" name="矩形 22"/>
            <p:cNvSpPr/>
            <p:nvPr/>
          </p:nvSpPr>
          <p:spPr>
            <a:xfrm>
              <a:off x="6267537" y="946023"/>
              <a:ext cx="1790808" cy="145161"/>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 name="矩形 23"/>
            <p:cNvSpPr/>
            <p:nvPr/>
          </p:nvSpPr>
          <p:spPr>
            <a:xfrm>
              <a:off x="8058345" y="946023"/>
              <a:ext cx="1792508" cy="145161"/>
            </a:xfrm>
            <a:prstGeom prst="rect">
              <a:avLst/>
            </a:prstGeom>
            <a:solidFill>
              <a:srgbClr val="50C4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5" name="矩形 24"/>
            <p:cNvSpPr/>
            <p:nvPr/>
          </p:nvSpPr>
          <p:spPr>
            <a:xfrm>
              <a:off x="9850853" y="946023"/>
              <a:ext cx="1792507" cy="145161"/>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pic>
        <p:nvPicPr>
          <p:cNvPr id="21508" name="图片 30"/>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63688" y="1231900"/>
            <a:ext cx="1414462"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16"/>
          <p:cNvSpPr txBox="1">
            <a:spLocks noChangeArrowheads="1"/>
          </p:cNvSpPr>
          <p:nvPr/>
        </p:nvSpPr>
        <p:spPr bwMode="auto">
          <a:xfrm>
            <a:off x="3754438" y="2439988"/>
            <a:ext cx="5649912"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ts val="600"/>
              </a:spcBef>
              <a:buFont typeface="Arial" pitchFamily="34" charset="0"/>
              <a:buNone/>
            </a:pPr>
            <a:r>
              <a:rPr lang="en-US" altLang="zh-CN" sz="1500">
                <a:latin typeface="微软雅黑" pitchFamily="82" charset="2"/>
                <a:ea typeface="微软雅黑" pitchFamily="82" charset="2"/>
              </a:rPr>
              <a:t>ARM</a:t>
            </a:r>
            <a:r>
              <a:rPr lang="zh-CN" altLang="en-US" sz="1500">
                <a:latin typeface="微软雅黑" pitchFamily="82" charset="2"/>
                <a:ea typeface="微软雅黑" pitchFamily="82" charset="2"/>
              </a:rPr>
              <a:t>的</a:t>
            </a:r>
            <a:r>
              <a:rPr lang="en-US" altLang="zh-CN" sz="1500">
                <a:latin typeface="微软雅黑" pitchFamily="82" charset="2"/>
                <a:ea typeface="微软雅黑" pitchFamily="82" charset="2"/>
              </a:rPr>
              <a:t>Cortex-M4</a:t>
            </a:r>
            <a:r>
              <a:rPr lang="zh-CN" altLang="en-US" sz="1500">
                <a:latin typeface="微软雅黑" pitchFamily="82" charset="2"/>
                <a:ea typeface="微软雅黑" pitchFamily="82" charset="2"/>
              </a:rPr>
              <a:t>内核</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身份验证、数据加密</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接口自由扩展</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断点续传（离线存储一个月以上）、动态域名解析</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支持至少</a:t>
            </a:r>
            <a:r>
              <a:rPr lang="en-US" altLang="zh-CN" sz="1500">
                <a:latin typeface="微软雅黑" pitchFamily="82" charset="2"/>
                <a:ea typeface="微软雅黑" pitchFamily="82" charset="2"/>
              </a:rPr>
              <a:t>16</a:t>
            </a:r>
            <a:r>
              <a:rPr lang="zh-CN" altLang="en-US" sz="1500">
                <a:latin typeface="微软雅黑" pitchFamily="82" charset="2"/>
                <a:ea typeface="微软雅黑" pitchFamily="82" charset="2"/>
              </a:rPr>
              <a:t>种表计协议，兼容</a:t>
            </a:r>
            <a:r>
              <a:rPr lang="en-US" altLang="zh-CN" sz="1500">
                <a:latin typeface="微软雅黑" pitchFamily="82" charset="2"/>
                <a:ea typeface="微软雅黑" pitchFamily="82" charset="2"/>
              </a:rPr>
              <a:t>DTL645</a:t>
            </a:r>
            <a:r>
              <a:rPr lang="zh-CN" altLang="en-US" sz="1500">
                <a:latin typeface="微软雅黑" pitchFamily="82" charset="2"/>
                <a:ea typeface="微软雅黑" pitchFamily="82" charset="2"/>
              </a:rPr>
              <a:t>、</a:t>
            </a:r>
            <a:r>
              <a:rPr lang="en-US" altLang="zh-CN" sz="1500">
                <a:latin typeface="微软雅黑" pitchFamily="82" charset="2"/>
                <a:ea typeface="微软雅黑" pitchFamily="82" charset="2"/>
              </a:rPr>
              <a:t>T188</a:t>
            </a: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单一设备支持</a:t>
            </a:r>
            <a:r>
              <a:rPr lang="en-US" altLang="zh-CN" sz="1500">
                <a:latin typeface="微软雅黑" pitchFamily="82" charset="2"/>
                <a:ea typeface="微软雅黑" pitchFamily="82" charset="2"/>
              </a:rPr>
              <a:t>128</a:t>
            </a:r>
            <a:r>
              <a:rPr lang="zh-CN" altLang="en-US" sz="1500">
                <a:latin typeface="微软雅黑" pitchFamily="82" charset="2"/>
                <a:ea typeface="微软雅黑" pitchFamily="82" charset="2"/>
              </a:rPr>
              <a:t>个末端设备的采集、处理与通讯</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可采用有线联网、</a:t>
            </a:r>
            <a:r>
              <a:rPr lang="en-US" altLang="zh-CN" sz="1500">
                <a:latin typeface="微软雅黑" pitchFamily="82" charset="2"/>
                <a:ea typeface="微软雅黑" pitchFamily="82" charset="2"/>
              </a:rPr>
              <a:t>WIFI</a:t>
            </a:r>
            <a:r>
              <a:rPr lang="zh-CN" altLang="en-US" sz="1500">
                <a:latin typeface="微软雅黑" pitchFamily="82" charset="2"/>
                <a:ea typeface="微软雅黑" pitchFamily="82" charset="2"/>
              </a:rPr>
              <a:t>联网、</a:t>
            </a:r>
            <a:r>
              <a:rPr lang="en-US" altLang="zh-CN" sz="1500">
                <a:latin typeface="微软雅黑" pitchFamily="82" charset="2"/>
                <a:ea typeface="微软雅黑" pitchFamily="82" charset="2"/>
              </a:rPr>
              <a:t>GPRS</a:t>
            </a:r>
            <a:r>
              <a:rPr lang="zh-CN" altLang="en-US" sz="1500">
                <a:latin typeface="微软雅黑" pitchFamily="82" charset="2"/>
                <a:ea typeface="微软雅黑" pitchFamily="82" charset="2"/>
              </a:rPr>
              <a:t>联网三种方式</a:t>
            </a:r>
          </a:p>
        </p:txBody>
      </p:sp>
      <p:sp>
        <p:nvSpPr>
          <p:cNvPr id="21510" name="Rectangle 8"/>
          <p:cNvSpPr>
            <a:spLocks noChangeArrowheads="1"/>
          </p:cNvSpPr>
          <p:nvPr/>
        </p:nvSpPr>
        <p:spPr bwMode="auto">
          <a:xfrm>
            <a:off x="4332288" y="1490663"/>
            <a:ext cx="386873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r">
              <a:buFont typeface="Arial" pitchFamily="34" charset="0"/>
              <a:buNone/>
            </a:pPr>
            <a:r>
              <a:rPr lang="zh-CN" altLang="en-US" sz="2500">
                <a:solidFill>
                  <a:srgbClr val="0070C0"/>
                </a:solidFill>
                <a:latin typeface="微软雅黑" pitchFamily="82" charset="2"/>
                <a:ea typeface="微软雅黑" pitchFamily="82" charset="2"/>
              </a:rPr>
              <a:t>能源管理平台</a:t>
            </a:r>
            <a:r>
              <a:rPr lang="en-US" altLang="zh-CN" sz="2500">
                <a:solidFill>
                  <a:srgbClr val="0070C0"/>
                </a:solidFill>
                <a:latin typeface="微软雅黑" pitchFamily="82" charset="2"/>
                <a:ea typeface="微软雅黑" pitchFamily="82" charset="2"/>
              </a:rPr>
              <a:t>-</a:t>
            </a:r>
            <a:r>
              <a:rPr lang="zh-CN" altLang="en-US" sz="2500">
                <a:solidFill>
                  <a:srgbClr val="0070C0"/>
                </a:solidFill>
                <a:latin typeface="微软雅黑" pitchFamily="82" charset="2"/>
                <a:ea typeface="微软雅黑" pitchFamily="82" charset="2"/>
              </a:rPr>
              <a:t>数据采集器</a:t>
            </a:r>
          </a:p>
        </p:txBody>
      </p:sp>
      <p:pic>
        <p:nvPicPr>
          <p:cNvPr id="21511" name="图片 6"/>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31200" y="3695700"/>
            <a:ext cx="2820988"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3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16"/>
          <p:cNvSpPr txBox="1">
            <a:spLocks noChangeArrowheads="1"/>
          </p:cNvSpPr>
          <p:nvPr/>
        </p:nvSpPr>
        <p:spPr bwMode="auto">
          <a:xfrm>
            <a:off x="842963" y="4233863"/>
            <a:ext cx="3205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1600" b="1" dirty="0" smtClean="0">
                <a:solidFill>
                  <a:schemeClr val="bg1"/>
                </a:solidFill>
                <a:latin typeface="Calibri" pitchFamily="34" charset="0"/>
                <a:ea typeface="微软雅黑" pitchFamily="82" charset="2"/>
                <a:sym typeface="+mn-ea"/>
              </a:rPr>
              <a:t>软件方案已</a:t>
            </a:r>
            <a:r>
              <a:rPr lang="zh-CN" altLang="en-US" sz="1600" b="1" dirty="0">
                <a:solidFill>
                  <a:schemeClr val="bg1"/>
                </a:solidFill>
                <a:latin typeface="Calibri" pitchFamily="34" charset="0"/>
                <a:ea typeface="微软雅黑" pitchFamily="82" charset="2"/>
                <a:sym typeface="+mn-ea"/>
              </a:rPr>
              <a:t>迭代至</a:t>
            </a:r>
            <a:r>
              <a:rPr lang="en-US" altLang="zh-CN" sz="1600" b="1" dirty="0">
                <a:solidFill>
                  <a:schemeClr val="bg1"/>
                </a:solidFill>
                <a:latin typeface="Calibri" pitchFamily="34" charset="0"/>
                <a:ea typeface="微软雅黑" pitchFamily="82" charset="2"/>
                <a:sym typeface="+mn-ea"/>
              </a:rPr>
              <a:t>2.8</a:t>
            </a:r>
            <a:r>
              <a:rPr lang="zh-CN" altLang="en-US" sz="1600" b="1" dirty="0">
                <a:solidFill>
                  <a:schemeClr val="bg1"/>
                </a:solidFill>
                <a:latin typeface="Calibri" pitchFamily="34" charset="0"/>
                <a:ea typeface="微软雅黑" pitchFamily="82" charset="2"/>
                <a:sym typeface="+mn-ea"/>
              </a:rPr>
              <a:t>，迭代</a:t>
            </a:r>
            <a:r>
              <a:rPr lang="en-US" altLang="zh-CN" sz="1600" b="1" dirty="0">
                <a:solidFill>
                  <a:schemeClr val="bg1"/>
                </a:solidFill>
                <a:latin typeface="Calibri" pitchFamily="34" charset="0"/>
                <a:ea typeface="微软雅黑" pitchFamily="82" charset="2"/>
                <a:sym typeface="+mn-ea"/>
              </a:rPr>
              <a:t>26</a:t>
            </a:r>
            <a:r>
              <a:rPr lang="zh-CN" altLang="en-US" sz="1600" b="1" dirty="0">
                <a:solidFill>
                  <a:schemeClr val="bg1"/>
                </a:solidFill>
                <a:latin typeface="Calibri" pitchFamily="34" charset="0"/>
                <a:ea typeface="微软雅黑" pitchFamily="82" charset="2"/>
                <a:sym typeface="+mn-ea"/>
              </a:rPr>
              <a:t>次</a:t>
            </a:r>
          </a:p>
        </p:txBody>
      </p:sp>
      <p:pic>
        <p:nvPicPr>
          <p:cNvPr id="22532" name="图片 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8713" y="62118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p:cNvSpPr/>
          <p:nvPr/>
        </p:nvSpPr>
        <p:spPr>
          <a:xfrm>
            <a:off x="2847975" y="5384800"/>
            <a:ext cx="393700" cy="39528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22534" name="Rectangle 8"/>
          <p:cNvSpPr>
            <a:spLocks noChangeArrowheads="1"/>
          </p:cNvSpPr>
          <p:nvPr/>
        </p:nvSpPr>
        <p:spPr bwMode="auto">
          <a:xfrm>
            <a:off x="3287713" y="5353050"/>
            <a:ext cx="130333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buFont typeface="Arial" pitchFamily="34" charset="0"/>
              <a:buNone/>
            </a:pPr>
            <a:r>
              <a:rPr lang="zh-CN" altLang="en-US" sz="1600" b="1">
                <a:solidFill>
                  <a:schemeClr val="bg1"/>
                </a:solidFill>
                <a:latin typeface="微软雅黑" pitchFamily="82" charset="2"/>
                <a:ea typeface="微软雅黑" pitchFamily="82" charset="2"/>
              </a:rPr>
              <a:t>能耗对比</a:t>
            </a:r>
          </a:p>
        </p:txBody>
      </p:sp>
      <p:pic>
        <p:nvPicPr>
          <p:cNvPr id="22535" name="图片 8"/>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79725" y="6164263"/>
            <a:ext cx="3444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椭圆 13"/>
          <p:cNvSpPr/>
          <p:nvPr/>
        </p:nvSpPr>
        <p:spPr>
          <a:xfrm>
            <a:off x="2847975" y="6178550"/>
            <a:ext cx="393700" cy="39528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22537" name="Rectangle 8"/>
          <p:cNvSpPr>
            <a:spLocks noChangeArrowheads="1"/>
          </p:cNvSpPr>
          <p:nvPr/>
        </p:nvSpPr>
        <p:spPr bwMode="auto">
          <a:xfrm>
            <a:off x="3287713" y="6145213"/>
            <a:ext cx="130333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buFont typeface="Arial" pitchFamily="34" charset="0"/>
              <a:buNone/>
            </a:pPr>
            <a:r>
              <a:rPr lang="zh-CN" altLang="en-US" sz="1600" b="1">
                <a:solidFill>
                  <a:schemeClr val="bg1"/>
                </a:solidFill>
                <a:latin typeface="微软雅黑" pitchFamily="82" charset="2"/>
                <a:ea typeface="微软雅黑" pitchFamily="82" charset="2"/>
              </a:rPr>
              <a:t>支路排名</a:t>
            </a:r>
          </a:p>
        </p:txBody>
      </p:sp>
      <p:pic>
        <p:nvPicPr>
          <p:cNvPr id="22538" name="图片 1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81525" y="5313363"/>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椭圆 16"/>
          <p:cNvSpPr/>
          <p:nvPr/>
        </p:nvSpPr>
        <p:spPr>
          <a:xfrm>
            <a:off x="4549775" y="5327650"/>
            <a:ext cx="393700" cy="39528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22540" name="Rectangle 8"/>
          <p:cNvSpPr>
            <a:spLocks noChangeArrowheads="1"/>
          </p:cNvSpPr>
          <p:nvPr/>
        </p:nvSpPr>
        <p:spPr bwMode="auto">
          <a:xfrm>
            <a:off x="4991100" y="5294313"/>
            <a:ext cx="13033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buFont typeface="Arial" pitchFamily="34" charset="0"/>
              <a:buNone/>
            </a:pPr>
            <a:r>
              <a:rPr lang="zh-CN" altLang="en-US" sz="1600" b="1">
                <a:solidFill>
                  <a:schemeClr val="bg1"/>
                </a:solidFill>
                <a:latin typeface="微软雅黑" pitchFamily="82" charset="2"/>
                <a:ea typeface="微软雅黑" pitchFamily="82" charset="2"/>
              </a:rPr>
              <a:t>配电监控</a:t>
            </a:r>
          </a:p>
        </p:txBody>
      </p:sp>
      <p:pic>
        <p:nvPicPr>
          <p:cNvPr id="22541" name="图片 1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591050" y="6132513"/>
            <a:ext cx="3444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椭圆 19"/>
          <p:cNvSpPr/>
          <p:nvPr/>
        </p:nvSpPr>
        <p:spPr>
          <a:xfrm>
            <a:off x="4549775" y="6119813"/>
            <a:ext cx="393700" cy="3952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22543" name="Rectangle 8"/>
          <p:cNvSpPr>
            <a:spLocks noChangeArrowheads="1"/>
          </p:cNvSpPr>
          <p:nvPr/>
        </p:nvSpPr>
        <p:spPr bwMode="auto">
          <a:xfrm>
            <a:off x="4991100" y="6086475"/>
            <a:ext cx="130333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buFont typeface="Arial" pitchFamily="34" charset="0"/>
              <a:buNone/>
            </a:pPr>
            <a:r>
              <a:rPr lang="zh-CN" altLang="en-US" sz="1600" b="1">
                <a:solidFill>
                  <a:schemeClr val="bg1"/>
                </a:solidFill>
                <a:latin typeface="微软雅黑" pitchFamily="82" charset="2"/>
                <a:ea typeface="微软雅黑" pitchFamily="82" charset="2"/>
              </a:rPr>
              <a:t>营业数据</a:t>
            </a:r>
          </a:p>
        </p:txBody>
      </p:sp>
      <p:pic>
        <p:nvPicPr>
          <p:cNvPr id="22544" name="图片 18"/>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6332538" y="5267325"/>
            <a:ext cx="3444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22"/>
          <p:cNvSpPr/>
          <p:nvPr/>
        </p:nvSpPr>
        <p:spPr>
          <a:xfrm>
            <a:off x="6300788" y="5291138"/>
            <a:ext cx="393700" cy="3952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22546" name="Rectangle 8"/>
          <p:cNvSpPr>
            <a:spLocks noChangeArrowheads="1"/>
          </p:cNvSpPr>
          <p:nvPr/>
        </p:nvSpPr>
        <p:spPr bwMode="auto">
          <a:xfrm>
            <a:off x="6740525" y="5257800"/>
            <a:ext cx="130333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buFont typeface="Arial" pitchFamily="34" charset="0"/>
              <a:buNone/>
            </a:pPr>
            <a:r>
              <a:rPr lang="zh-CN" altLang="en-US" sz="1600" b="1">
                <a:solidFill>
                  <a:schemeClr val="bg1"/>
                </a:solidFill>
                <a:latin typeface="微软雅黑" pitchFamily="82" charset="2"/>
                <a:ea typeface="微软雅黑" pitchFamily="82" charset="2"/>
              </a:rPr>
              <a:t>实时读表</a:t>
            </a:r>
          </a:p>
        </p:txBody>
      </p:sp>
      <p:pic>
        <p:nvPicPr>
          <p:cNvPr id="22547" name="图片 21"/>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40475" y="6105525"/>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椭圆 25"/>
          <p:cNvSpPr/>
          <p:nvPr/>
        </p:nvSpPr>
        <p:spPr>
          <a:xfrm>
            <a:off x="6300788" y="6083300"/>
            <a:ext cx="393700" cy="39528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22549" name="Rectangle 8"/>
          <p:cNvSpPr>
            <a:spLocks noChangeArrowheads="1"/>
          </p:cNvSpPr>
          <p:nvPr/>
        </p:nvSpPr>
        <p:spPr bwMode="auto">
          <a:xfrm>
            <a:off x="6740525" y="6051550"/>
            <a:ext cx="13033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buFont typeface="Arial" pitchFamily="34" charset="0"/>
              <a:buNone/>
            </a:pPr>
            <a:r>
              <a:rPr lang="zh-CN" altLang="en-US" sz="1600" b="1">
                <a:solidFill>
                  <a:schemeClr val="bg1"/>
                </a:solidFill>
                <a:latin typeface="微软雅黑" pitchFamily="82" charset="2"/>
                <a:ea typeface="微软雅黑" pitchFamily="82" charset="2"/>
              </a:rPr>
              <a:t>购买服务</a:t>
            </a:r>
          </a:p>
        </p:txBody>
      </p:sp>
      <p:pic>
        <p:nvPicPr>
          <p:cNvPr id="22550" name="图片 24"/>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128713" y="53721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椭圆 28"/>
          <p:cNvSpPr/>
          <p:nvPr/>
        </p:nvSpPr>
        <p:spPr>
          <a:xfrm>
            <a:off x="1096963" y="5386388"/>
            <a:ext cx="395287" cy="39528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22552" name="Rectangle 8"/>
          <p:cNvSpPr>
            <a:spLocks noChangeArrowheads="1"/>
          </p:cNvSpPr>
          <p:nvPr/>
        </p:nvSpPr>
        <p:spPr bwMode="auto">
          <a:xfrm>
            <a:off x="1538288" y="5353050"/>
            <a:ext cx="130333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buFont typeface="Arial" pitchFamily="34" charset="0"/>
              <a:buNone/>
            </a:pPr>
            <a:r>
              <a:rPr lang="zh-CN" altLang="en-US" sz="1600" b="1">
                <a:solidFill>
                  <a:schemeClr val="bg1"/>
                </a:solidFill>
                <a:latin typeface="微软雅黑" pitchFamily="82" charset="2"/>
                <a:ea typeface="微软雅黑" pitchFamily="82" charset="2"/>
              </a:rPr>
              <a:t>能耗走势</a:t>
            </a:r>
          </a:p>
        </p:txBody>
      </p:sp>
      <p:pic>
        <p:nvPicPr>
          <p:cNvPr id="22553" name="图片 27"/>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871788" y="5383213"/>
            <a:ext cx="346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椭圆 31"/>
          <p:cNvSpPr/>
          <p:nvPr/>
        </p:nvSpPr>
        <p:spPr>
          <a:xfrm>
            <a:off x="1096963" y="6178550"/>
            <a:ext cx="395287" cy="39528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22555" name="Rectangle 8"/>
          <p:cNvSpPr>
            <a:spLocks noChangeArrowheads="1"/>
          </p:cNvSpPr>
          <p:nvPr/>
        </p:nvSpPr>
        <p:spPr bwMode="auto">
          <a:xfrm>
            <a:off x="1538288" y="6146800"/>
            <a:ext cx="130333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buFont typeface="Arial" pitchFamily="34" charset="0"/>
              <a:buNone/>
            </a:pPr>
            <a:r>
              <a:rPr lang="zh-CN" altLang="en-US" sz="1600" b="1">
                <a:solidFill>
                  <a:schemeClr val="bg1"/>
                </a:solidFill>
                <a:latin typeface="微软雅黑" pitchFamily="82" charset="2"/>
                <a:ea typeface="微软雅黑" pitchFamily="82" charset="2"/>
              </a:rPr>
              <a:t>实时控制</a:t>
            </a:r>
          </a:p>
        </p:txBody>
      </p:sp>
    </p:spTree>
  </p:cSld>
  <p:clrMapOvr>
    <a:masterClrMapping/>
  </p:clrMapOvr>
  <p:transition spd="slow">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74963" y="1782763"/>
            <a:ext cx="2941637" cy="3952875"/>
          </a:xfrm>
          <a:prstGeom prst="rect">
            <a:avLst/>
          </a:prstGeom>
          <a:noFill/>
          <a:ln w="9525">
            <a:solidFill>
              <a:srgbClr val="BFBFBF"/>
            </a:solidFill>
            <a:miter lim="800000"/>
            <a:headEnd/>
            <a:tailEnd/>
          </a:ln>
          <a:extLst>
            <a:ext uri="{909E8E84-426E-40DD-AFC4-6F175D3DCCD1}">
              <a14:hiddenFill xmlns:a14="http://schemas.microsoft.com/office/drawing/2010/main">
                <a:solidFill>
                  <a:srgbClr val="FFFFFF"/>
                </a:solidFill>
              </a14:hiddenFill>
            </a:ext>
          </a:extLst>
        </p:spPr>
      </p:pic>
      <p:pic>
        <p:nvPicPr>
          <p:cNvPr id="23555" name="图片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16925" y="1833563"/>
            <a:ext cx="2936875" cy="4146550"/>
          </a:xfrm>
          <a:prstGeom prst="rect">
            <a:avLst/>
          </a:prstGeom>
          <a:noFill/>
          <a:ln w="9525">
            <a:solidFill>
              <a:srgbClr val="BFBFBF"/>
            </a:solidFill>
            <a:miter lim="800000"/>
            <a:headEnd/>
            <a:tailEnd/>
          </a:ln>
          <a:extLst>
            <a:ext uri="{909E8E84-426E-40DD-AFC4-6F175D3DCCD1}">
              <a14:hiddenFill xmlns:a14="http://schemas.microsoft.com/office/drawing/2010/main">
                <a:solidFill>
                  <a:srgbClr val="FFFFFF"/>
                </a:solidFill>
              </a14:hiddenFill>
            </a:ext>
          </a:extLst>
        </p:spPr>
      </p:pic>
      <p:sp>
        <p:nvSpPr>
          <p:cNvPr id="23556" name="矩形 3"/>
          <p:cNvSpPr>
            <a:spLocks noChangeArrowheads="1"/>
          </p:cNvSpPr>
          <p:nvPr/>
        </p:nvSpPr>
        <p:spPr bwMode="auto">
          <a:xfrm>
            <a:off x="873125" y="2952750"/>
            <a:ext cx="1352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eaLnBrk="0" hangingPunct="0">
              <a:lnSpc>
                <a:spcPct val="150000"/>
              </a:lnSpc>
              <a:buFont typeface="Calibri Light" pitchFamily="34" charset="0"/>
              <a:buAutoNum type="arabicPeriod"/>
            </a:pPr>
            <a:r>
              <a:rPr lang="zh-CN" altLang="en-US" sz="1600" b="1">
                <a:solidFill>
                  <a:srgbClr val="00B0F0"/>
                </a:solidFill>
                <a:latin typeface="微软雅黑" pitchFamily="82" charset="2"/>
                <a:ea typeface="微软雅黑" pitchFamily="82" charset="2"/>
              </a:rPr>
              <a:t>项目概况</a:t>
            </a:r>
            <a:endParaRPr lang="en-US" altLang="zh-CN" sz="1600" b="1">
              <a:solidFill>
                <a:srgbClr val="00B0F0"/>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0B0F0"/>
                </a:solidFill>
                <a:latin typeface="微软雅黑" pitchFamily="82" charset="2"/>
                <a:ea typeface="微软雅黑" pitchFamily="82" charset="2"/>
              </a:rPr>
              <a:t>能耗分析</a:t>
            </a:r>
            <a:endParaRPr lang="en-US" altLang="zh-CN" sz="1600" b="1">
              <a:solidFill>
                <a:srgbClr val="00B0F0"/>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0B0F0"/>
                </a:solidFill>
                <a:latin typeface="微软雅黑" pitchFamily="82" charset="2"/>
                <a:ea typeface="微软雅黑" pitchFamily="82" charset="2"/>
              </a:rPr>
              <a:t>能耗漏洞</a:t>
            </a:r>
            <a:endParaRPr lang="en-US" altLang="zh-CN" sz="1600" b="1">
              <a:solidFill>
                <a:srgbClr val="00B0F0"/>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0B0F0"/>
                </a:solidFill>
                <a:latin typeface="微软雅黑" pitchFamily="82" charset="2"/>
                <a:ea typeface="微软雅黑" pitchFamily="82" charset="2"/>
              </a:rPr>
              <a:t>节能措施</a:t>
            </a:r>
          </a:p>
        </p:txBody>
      </p:sp>
      <p:sp>
        <p:nvSpPr>
          <p:cNvPr id="23557" name="矩形 4"/>
          <p:cNvSpPr>
            <a:spLocks noChangeArrowheads="1"/>
          </p:cNvSpPr>
          <p:nvPr/>
        </p:nvSpPr>
        <p:spPr bwMode="auto">
          <a:xfrm>
            <a:off x="6664325" y="2952750"/>
            <a:ext cx="1352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eaLnBrk="0" hangingPunct="0">
              <a:lnSpc>
                <a:spcPct val="150000"/>
              </a:lnSpc>
              <a:buFont typeface="Calibri Light" pitchFamily="34" charset="0"/>
              <a:buAutoNum type="arabicPeriod"/>
            </a:pPr>
            <a:r>
              <a:rPr lang="zh-CN" altLang="en-US" sz="1600" b="1">
                <a:solidFill>
                  <a:srgbClr val="0170C1"/>
                </a:solidFill>
                <a:latin typeface="微软雅黑" pitchFamily="82" charset="2"/>
                <a:ea typeface="微软雅黑" pitchFamily="82" charset="2"/>
              </a:rPr>
              <a:t>项目概况</a:t>
            </a:r>
            <a:endParaRPr lang="en-US" altLang="zh-CN" sz="1600" b="1">
              <a:solidFill>
                <a:srgbClr val="0170C1"/>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170C1"/>
                </a:solidFill>
                <a:latin typeface="微软雅黑" pitchFamily="82" charset="2"/>
                <a:ea typeface="微软雅黑" pitchFamily="82" charset="2"/>
              </a:rPr>
              <a:t>用能现状</a:t>
            </a:r>
            <a:endParaRPr lang="en-US" altLang="zh-CN" sz="1600" b="1">
              <a:solidFill>
                <a:srgbClr val="0170C1"/>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170C1"/>
                </a:solidFill>
                <a:latin typeface="微软雅黑" pitchFamily="82" charset="2"/>
                <a:ea typeface="微软雅黑" pitchFamily="82" charset="2"/>
              </a:rPr>
              <a:t>改造方案</a:t>
            </a:r>
            <a:endParaRPr lang="en-US" altLang="zh-CN" sz="1600" b="1">
              <a:solidFill>
                <a:srgbClr val="0170C1"/>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170C1"/>
                </a:solidFill>
                <a:latin typeface="微软雅黑" pitchFamily="82" charset="2"/>
                <a:ea typeface="微软雅黑" pitchFamily="82" charset="2"/>
              </a:rPr>
              <a:t>节能建议</a:t>
            </a:r>
          </a:p>
        </p:txBody>
      </p:sp>
      <p:sp>
        <p:nvSpPr>
          <p:cNvPr id="23558" name="Rectangle 1"/>
          <p:cNvSpPr>
            <a:spLocks noGrp="1" noChangeArrowheads="1"/>
          </p:cNvSpPr>
          <p:nvPr/>
        </p:nvSpPr>
        <p:spPr bwMode="auto">
          <a:xfrm>
            <a:off x="463550" y="492125"/>
            <a:ext cx="55673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项目现有基础</a:t>
            </a:r>
            <a:r>
              <a:rPr lang="en-US" altLang="zh-CN" sz="2500" b="1">
                <a:solidFill>
                  <a:schemeClr val="accent1"/>
                </a:solidFill>
                <a:latin typeface="微软雅黑" pitchFamily="82" charset="2"/>
                <a:ea typeface="微软雅黑" pitchFamily="82" charset="2"/>
                <a:sym typeface="Calibri" pitchFamily="34" charset="0"/>
              </a:rPr>
              <a:t>-</a:t>
            </a:r>
            <a:r>
              <a:rPr lang="zh-CN" altLang="en-US" sz="2500" b="1">
                <a:solidFill>
                  <a:schemeClr val="accent1"/>
                </a:solidFill>
                <a:latin typeface="微软雅黑" pitchFamily="82" charset="2"/>
                <a:ea typeface="微软雅黑" pitchFamily="82" charset="2"/>
                <a:sym typeface="Calibri" pitchFamily="34" charset="0"/>
              </a:rPr>
              <a:t>数据服务</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23559" name="TextBox 22"/>
          <p:cNvSpPr txBox="1">
            <a:spLocks noChangeArrowheads="1"/>
          </p:cNvSpPr>
          <p:nvPr/>
        </p:nvSpPr>
        <p:spPr bwMode="auto">
          <a:xfrm>
            <a:off x="2559050" y="5335588"/>
            <a:ext cx="2754313" cy="400050"/>
          </a:xfrm>
          <a:prstGeom prst="rect">
            <a:avLst/>
          </a:prstGeom>
          <a:solidFill>
            <a:srgbClr val="00AF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sz="2000">
                <a:solidFill>
                  <a:schemeClr val="bg1"/>
                </a:solidFill>
                <a:latin typeface="微软雅黑" pitchFamily="82" charset="2"/>
                <a:ea typeface="微软雅黑" pitchFamily="82" charset="2"/>
              </a:rPr>
              <a:t> 能耗分析咨询报告</a:t>
            </a:r>
          </a:p>
        </p:txBody>
      </p:sp>
      <p:sp>
        <p:nvSpPr>
          <p:cNvPr id="23560" name="TextBox 23"/>
          <p:cNvSpPr txBox="1">
            <a:spLocks noChangeArrowheads="1"/>
          </p:cNvSpPr>
          <p:nvPr/>
        </p:nvSpPr>
        <p:spPr bwMode="auto">
          <a:xfrm>
            <a:off x="8216900" y="5386388"/>
            <a:ext cx="2470150" cy="4000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sz="2000">
                <a:solidFill>
                  <a:schemeClr val="bg1"/>
                </a:solidFill>
                <a:latin typeface="微软雅黑" pitchFamily="82" charset="2"/>
                <a:ea typeface="微软雅黑" pitchFamily="82" charset="2"/>
              </a:rPr>
              <a:t> 节能运营管理报告</a:t>
            </a:r>
          </a:p>
        </p:txBody>
      </p:sp>
    </p:spTree>
    <p:custDataLst>
      <p:tags r:id="rId1"/>
    </p:custDataLst>
  </p:cSld>
  <p:clrMapOvr>
    <a:masterClrMapping/>
  </p:clrMapOvr>
  <p:transition spd="slow">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ChangeArrowheads="1"/>
          </p:cNvSpPr>
          <p:nvPr/>
        </p:nvSpPr>
        <p:spPr bwMode="auto">
          <a:xfrm>
            <a:off x="1066800" y="314325"/>
            <a:ext cx="84296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r">
              <a:buFont typeface="Arial" pitchFamily="34" charset="0"/>
              <a:buNone/>
            </a:pPr>
            <a:r>
              <a:rPr lang="zh-CN" altLang="zh-CN" sz="2500" b="1">
                <a:latin typeface="微软雅黑" pitchFamily="82" charset="2"/>
                <a:ea typeface="微软雅黑" pitchFamily="82" charset="2"/>
              </a:rPr>
              <a:t>目录</a:t>
            </a:r>
            <a:endParaRPr lang="zh-CN" altLang="en-US" sz="2500" b="1">
              <a:latin typeface="微软雅黑" pitchFamily="82" charset="2"/>
              <a:ea typeface="微软雅黑" pitchFamily="82" charset="2"/>
            </a:endParaRPr>
          </a:p>
        </p:txBody>
      </p:sp>
      <p:graphicFrame>
        <p:nvGraphicFramePr>
          <p:cNvPr id="3" name="图示 2"/>
          <p:cNvGraphicFramePr/>
          <p:nvPr>
            <p:extLst>
              <p:ext uri="{D42A27DB-BD31-4B8C-83A1-F6EECF244321}">
                <p14:modId xmlns:p14="http://schemas.microsoft.com/office/powerpoint/2010/main" val="3026859144"/>
              </p:ext>
            </p:extLst>
          </p:nvPr>
        </p:nvGraphicFramePr>
        <p:xfrm>
          <a:off x="3139440" y="1386840"/>
          <a:ext cx="5383349"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8"/>
          <p:cNvSpPr>
            <a:spLocks noChangeArrowheads="1"/>
          </p:cNvSpPr>
          <p:nvPr/>
        </p:nvSpPr>
        <p:spPr bwMode="auto">
          <a:xfrm>
            <a:off x="1634741" y="1551526"/>
            <a:ext cx="778475" cy="425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r">
              <a:buFont typeface="Arial" pitchFamily="34" charset="0"/>
              <a:buNone/>
            </a:pPr>
            <a:r>
              <a:rPr lang="zh-CN" altLang="en-US" sz="4500" b="1" dirty="0" smtClean="0">
                <a:solidFill>
                  <a:srgbClr val="00B050"/>
                </a:solidFill>
                <a:ea typeface="微软雅黑" pitchFamily="82" charset="2"/>
              </a:rPr>
              <a:t>能</a:t>
            </a:r>
            <a:endParaRPr lang="en-US" altLang="zh-CN" sz="4500" b="1" dirty="0" smtClean="0">
              <a:solidFill>
                <a:srgbClr val="00B050"/>
              </a:solidFill>
              <a:ea typeface="微软雅黑" pitchFamily="82" charset="2"/>
            </a:endParaRPr>
          </a:p>
          <a:p>
            <a:pPr algn="r">
              <a:buFont typeface="Arial" pitchFamily="34" charset="0"/>
              <a:buNone/>
            </a:pPr>
            <a:r>
              <a:rPr lang="zh-CN" altLang="en-US" sz="4500" b="1" dirty="0" smtClean="0">
                <a:solidFill>
                  <a:srgbClr val="00B050"/>
                </a:solidFill>
                <a:ea typeface="微软雅黑" pitchFamily="82" charset="2"/>
              </a:rPr>
              <a:t>源</a:t>
            </a:r>
            <a:endParaRPr lang="en-US" altLang="zh-CN" sz="4500" b="1" dirty="0" smtClean="0">
              <a:solidFill>
                <a:srgbClr val="00B050"/>
              </a:solidFill>
              <a:ea typeface="微软雅黑" pitchFamily="82" charset="2"/>
            </a:endParaRPr>
          </a:p>
          <a:p>
            <a:pPr algn="r">
              <a:buFont typeface="Arial" pitchFamily="34" charset="0"/>
              <a:buNone/>
            </a:pPr>
            <a:r>
              <a:rPr lang="zh-CN" altLang="en-US" sz="4500" b="1" dirty="0" smtClean="0">
                <a:solidFill>
                  <a:srgbClr val="00B050"/>
                </a:solidFill>
                <a:ea typeface="微软雅黑" pitchFamily="82" charset="2"/>
              </a:rPr>
              <a:t>管</a:t>
            </a:r>
            <a:endParaRPr lang="en-US" altLang="zh-CN" sz="4500" b="1" dirty="0" smtClean="0">
              <a:solidFill>
                <a:srgbClr val="00B050"/>
              </a:solidFill>
              <a:ea typeface="微软雅黑" pitchFamily="82" charset="2"/>
            </a:endParaRPr>
          </a:p>
          <a:p>
            <a:pPr algn="r">
              <a:buFont typeface="Arial" pitchFamily="34" charset="0"/>
              <a:buNone/>
            </a:pPr>
            <a:r>
              <a:rPr lang="zh-CN" altLang="en-US" sz="4500" b="1" dirty="0" smtClean="0">
                <a:solidFill>
                  <a:srgbClr val="00B050"/>
                </a:solidFill>
                <a:ea typeface="微软雅黑" pitchFamily="82" charset="2"/>
              </a:rPr>
              <a:t>理</a:t>
            </a:r>
            <a:endParaRPr lang="en-US" altLang="zh-CN" sz="4500" b="1" dirty="0" smtClean="0">
              <a:solidFill>
                <a:srgbClr val="00B050"/>
              </a:solidFill>
              <a:ea typeface="微软雅黑" pitchFamily="82" charset="2"/>
            </a:endParaRPr>
          </a:p>
          <a:p>
            <a:pPr algn="r">
              <a:buFont typeface="Arial" pitchFamily="34" charset="0"/>
              <a:buNone/>
            </a:pPr>
            <a:r>
              <a:rPr lang="zh-CN" altLang="en-US" sz="4500" b="1" dirty="0" smtClean="0">
                <a:solidFill>
                  <a:srgbClr val="00B050"/>
                </a:solidFill>
                <a:ea typeface="微软雅黑" pitchFamily="82" charset="2"/>
              </a:rPr>
              <a:t>系</a:t>
            </a:r>
            <a:endParaRPr lang="en-US" altLang="zh-CN" sz="4500" b="1" dirty="0" smtClean="0">
              <a:solidFill>
                <a:srgbClr val="00B050"/>
              </a:solidFill>
              <a:ea typeface="微软雅黑" pitchFamily="82" charset="2"/>
            </a:endParaRPr>
          </a:p>
          <a:p>
            <a:pPr algn="r">
              <a:buFont typeface="Arial" pitchFamily="34" charset="0"/>
              <a:buNone/>
            </a:pPr>
            <a:r>
              <a:rPr lang="zh-CN" altLang="en-US" sz="4500" b="1" dirty="0" smtClean="0">
                <a:solidFill>
                  <a:srgbClr val="00B050"/>
                </a:solidFill>
                <a:ea typeface="微软雅黑" pitchFamily="82" charset="2"/>
              </a:rPr>
              <a:t>统</a:t>
            </a:r>
            <a:endParaRPr lang="en-US" altLang="zh-CN" sz="4500" b="1" dirty="0" smtClean="0">
              <a:solidFill>
                <a:srgbClr val="00B050"/>
              </a:solidFill>
              <a:ea typeface="微软雅黑" pitchFamily="82" charset="2"/>
            </a:endParaRPr>
          </a:p>
        </p:txBody>
      </p:sp>
    </p:spTree>
  </p:cSld>
  <p:clrMapOvr>
    <a:masterClrMapping/>
  </p:clrMapOvr>
  <p:transition spd="slow">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8"/>
          <p:cNvSpPr>
            <a:spLocks noChangeArrowheads="1"/>
          </p:cNvSpPr>
          <p:nvPr/>
        </p:nvSpPr>
        <p:spPr bwMode="auto">
          <a:xfrm>
            <a:off x="781050" y="712788"/>
            <a:ext cx="11620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070C0"/>
                </a:solidFill>
                <a:latin typeface="微软雅黑" pitchFamily="82" charset="2"/>
                <a:ea typeface="微软雅黑" pitchFamily="82" charset="2"/>
              </a:rPr>
              <a:t>收益点</a:t>
            </a:r>
          </a:p>
        </p:txBody>
      </p:sp>
      <p:sp>
        <p:nvSpPr>
          <p:cNvPr id="3" name="圆角矩形 2"/>
          <p:cNvSpPr/>
          <p:nvPr/>
        </p:nvSpPr>
        <p:spPr>
          <a:xfrm>
            <a:off x="1220788" y="4305300"/>
            <a:ext cx="2295525" cy="4730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580" name="Text Box 16"/>
          <p:cNvSpPr txBox="1">
            <a:spLocks noChangeArrowheads="1"/>
          </p:cNvSpPr>
          <p:nvPr/>
        </p:nvSpPr>
        <p:spPr bwMode="auto">
          <a:xfrm>
            <a:off x="1804988" y="4243388"/>
            <a:ext cx="13446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云端运维</a:t>
            </a:r>
            <a:endParaRPr lang="zh-CN" altLang="en-US" sz="2000">
              <a:solidFill>
                <a:schemeClr val="bg1"/>
              </a:solidFill>
              <a:latin typeface="Calibri" pitchFamily="34" charset="0"/>
              <a:ea typeface="微软雅黑" pitchFamily="82" charset="2"/>
            </a:endParaRPr>
          </a:p>
        </p:txBody>
      </p:sp>
      <p:sp>
        <p:nvSpPr>
          <p:cNvPr id="17" name="Text Box 16"/>
          <p:cNvSpPr txBox="1">
            <a:spLocks noChangeArrowheads="1"/>
          </p:cNvSpPr>
          <p:nvPr/>
        </p:nvSpPr>
        <p:spPr bwMode="auto">
          <a:xfrm>
            <a:off x="1281113" y="4913313"/>
            <a:ext cx="2236787" cy="458787"/>
          </a:xfrm>
          <a:prstGeom prst="rect">
            <a:avLst/>
          </a:prstGeom>
          <a:noFill/>
          <a:ln>
            <a:noFill/>
          </a:ln>
          <a:extLst/>
        </p:spPr>
        <p:txBody>
          <a:bodyPr lIns="91436" tIns="45718" rIns="91436" bIns="45718">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600" dirty="0">
                <a:solidFill>
                  <a:schemeClr val="tx1">
                    <a:lumMod val="65000"/>
                    <a:lumOff val="35000"/>
                  </a:schemeClr>
                </a:solidFill>
                <a:ea typeface="微软雅黑" panose="020B0503020204020204" pitchFamily="34" charset="-122"/>
              </a:rPr>
              <a:t>人员</a:t>
            </a:r>
            <a:r>
              <a:rPr lang="zh-CN" altLang="en-US" sz="1600" dirty="0" smtClean="0">
                <a:solidFill>
                  <a:schemeClr val="tx1">
                    <a:lumMod val="65000"/>
                    <a:lumOff val="35000"/>
                  </a:schemeClr>
                </a:solidFill>
                <a:ea typeface="微软雅黑" panose="020B0503020204020204" pitchFamily="34" charset="-122"/>
              </a:rPr>
              <a:t>配置</a:t>
            </a:r>
            <a:r>
              <a:rPr lang="en-US" altLang="zh-CN" sz="1600" dirty="0" smtClean="0">
                <a:solidFill>
                  <a:schemeClr val="tx1">
                    <a:lumMod val="65000"/>
                    <a:lumOff val="35000"/>
                  </a:schemeClr>
                </a:solidFill>
                <a:ea typeface="微软雅黑" panose="020B0503020204020204" pitchFamily="34" charset="-122"/>
              </a:rPr>
              <a:t>30</a:t>
            </a:r>
            <a:r>
              <a:rPr lang="en-US" altLang="zh-CN" sz="1600" dirty="0">
                <a:solidFill>
                  <a:schemeClr val="tx1">
                    <a:lumMod val="65000"/>
                    <a:lumOff val="35000"/>
                  </a:schemeClr>
                </a:solidFill>
                <a:ea typeface="微软雅黑" panose="020B0503020204020204" pitchFamily="34" charset="-122"/>
              </a:rPr>
              <a:t>%↓</a:t>
            </a:r>
            <a:endParaRPr lang="zh-CN" altLang="en-US" sz="1600" dirty="0" smtClean="0">
              <a:solidFill>
                <a:schemeClr val="tx1">
                  <a:lumMod val="65000"/>
                  <a:lumOff val="35000"/>
                </a:schemeClr>
              </a:solidFill>
              <a:ea typeface="微软雅黑" panose="020B0503020204020204" pitchFamily="34" charset="-122"/>
            </a:endParaRPr>
          </a:p>
        </p:txBody>
      </p:sp>
      <p:sp>
        <p:nvSpPr>
          <p:cNvPr id="18" name="圆角矩形 17"/>
          <p:cNvSpPr/>
          <p:nvPr/>
        </p:nvSpPr>
        <p:spPr>
          <a:xfrm>
            <a:off x="3830638" y="4305300"/>
            <a:ext cx="2295525" cy="473075"/>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583" name="Text Box 16"/>
          <p:cNvSpPr txBox="1">
            <a:spLocks noChangeArrowheads="1"/>
          </p:cNvSpPr>
          <p:nvPr/>
        </p:nvSpPr>
        <p:spPr bwMode="auto">
          <a:xfrm>
            <a:off x="4416425" y="4244975"/>
            <a:ext cx="13446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考核科学</a:t>
            </a:r>
            <a:endParaRPr lang="zh-CN" altLang="en-US" sz="2000">
              <a:solidFill>
                <a:schemeClr val="bg1"/>
              </a:solidFill>
              <a:latin typeface="Calibri" pitchFamily="34" charset="0"/>
              <a:ea typeface="微软雅黑" pitchFamily="82" charset="2"/>
            </a:endParaRPr>
          </a:p>
        </p:txBody>
      </p:sp>
      <p:sp>
        <p:nvSpPr>
          <p:cNvPr id="20" name="Text Box 16"/>
          <p:cNvSpPr txBox="1">
            <a:spLocks noChangeArrowheads="1"/>
          </p:cNvSpPr>
          <p:nvPr/>
        </p:nvSpPr>
        <p:spPr bwMode="auto">
          <a:xfrm>
            <a:off x="3890963" y="4913313"/>
            <a:ext cx="2236787" cy="458787"/>
          </a:xfrm>
          <a:prstGeom prst="rect">
            <a:avLst/>
          </a:prstGeom>
          <a:noFill/>
          <a:ln>
            <a:noFill/>
          </a:ln>
          <a:extLst/>
        </p:spPr>
        <p:txBody>
          <a:bodyPr lIns="91436" tIns="45718" rIns="91436" bIns="45718">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600" dirty="0">
                <a:solidFill>
                  <a:schemeClr val="tx1">
                    <a:lumMod val="65000"/>
                    <a:lumOff val="35000"/>
                  </a:schemeClr>
                </a:solidFill>
                <a:ea typeface="微软雅黑" panose="020B0503020204020204" pitchFamily="34" charset="-122"/>
              </a:rPr>
              <a:t>管理</a:t>
            </a:r>
            <a:r>
              <a:rPr lang="zh-CN" altLang="en-US" sz="1600" dirty="0" smtClean="0">
                <a:solidFill>
                  <a:schemeClr val="tx1">
                    <a:lumMod val="65000"/>
                    <a:lumOff val="35000"/>
                  </a:schemeClr>
                </a:solidFill>
                <a:ea typeface="微软雅黑" panose="020B0503020204020204" pitchFamily="34" charset="-122"/>
              </a:rPr>
              <a:t>效率</a:t>
            </a:r>
            <a:r>
              <a:rPr lang="en-US" altLang="zh-CN" sz="1600" dirty="0" smtClean="0">
                <a:solidFill>
                  <a:schemeClr val="tx1">
                    <a:lumMod val="65000"/>
                    <a:lumOff val="35000"/>
                  </a:schemeClr>
                </a:solidFill>
                <a:ea typeface="微软雅黑" panose="020B0503020204020204" pitchFamily="34" charset="-122"/>
              </a:rPr>
              <a:t>25</a:t>
            </a:r>
            <a:r>
              <a:rPr lang="en-US" altLang="zh-CN" sz="1600" dirty="0">
                <a:solidFill>
                  <a:schemeClr val="tx1">
                    <a:lumMod val="65000"/>
                    <a:lumOff val="35000"/>
                  </a:schemeClr>
                </a:solidFill>
                <a:ea typeface="微软雅黑" panose="020B0503020204020204" pitchFamily="34" charset="-122"/>
              </a:rPr>
              <a:t>%↑</a:t>
            </a:r>
            <a:endParaRPr lang="zh-CN" altLang="en-US" sz="1600" dirty="0" smtClean="0">
              <a:solidFill>
                <a:schemeClr val="tx1">
                  <a:lumMod val="65000"/>
                  <a:lumOff val="35000"/>
                </a:schemeClr>
              </a:solidFill>
              <a:ea typeface="微软雅黑" panose="020B0503020204020204" pitchFamily="34" charset="-122"/>
            </a:endParaRPr>
          </a:p>
        </p:txBody>
      </p:sp>
      <p:sp>
        <p:nvSpPr>
          <p:cNvPr id="21" name="圆角矩形 20"/>
          <p:cNvSpPr/>
          <p:nvPr/>
        </p:nvSpPr>
        <p:spPr>
          <a:xfrm>
            <a:off x="6456363" y="4305300"/>
            <a:ext cx="2297112" cy="4730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586" name="Text Box 16"/>
          <p:cNvSpPr txBox="1">
            <a:spLocks noChangeArrowheads="1"/>
          </p:cNvSpPr>
          <p:nvPr/>
        </p:nvSpPr>
        <p:spPr bwMode="auto">
          <a:xfrm>
            <a:off x="6750050" y="4244975"/>
            <a:ext cx="17176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运营数据支撑</a:t>
            </a:r>
            <a:endParaRPr lang="zh-CN" altLang="en-US" sz="2000">
              <a:solidFill>
                <a:schemeClr val="bg1"/>
              </a:solidFill>
              <a:latin typeface="Calibri" pitchFamily="34" charset="0"/>
              <a:ea typeface="微软雅黑" pitchFamily="82" charset="2"/>
            </a:endParaRPr>
          </a:p>
        </p:txBody>
      </p:sp>
      <p:sp>
        <p:nvSpPr>
          <p:cNvPr id="23" name="Text Box 16"/>
          <p:cNvSpPr txBox="1">
            <a:spLocks noChangeArrowheads="1"/>
          </p:cNvSpPr>
          <p:nvPr/>
        </p:nvSpPr>
        <p:spPr bwMode="auto">
          <a:xfrm>
            <a:off x="6516688" y="4913313"/>
            <a:ext cx="2236787" cy="458787"/>
          </a:xfrm>
          <a:prstGeom prst="rect">
            <a:avLst/>
          </a:prstGeom>
          <a:noFill/>
          <a:ln>
            <a:noFill/>
          </a:ln>
          <a:extLst/>
        </p:spPr>
        <p:txBody>
          <a:bodyPr lIns="91436" tIns="45718" rIns="91436" bIns="45718">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600" dirty="0">
                <a:solidFill>
                  <a:schemeClr val="tx1">
                    <a:lumMod val="65000"/>
                    <a:lumOff val="35000"/>
                  </a:schemeClr>
                </a:solidFill>
                <a:ea typeface="微软雅黑" panose="020B0503020204020204" pitchFamily="34" charset="-122"/>
              </a:rPr>
              <a:t>延长</a:t>
            </a:r>
            <a:r>
              <a:rPr lang="zh-CN" altLang="en-US" sz="1600" dirty="0" smtClean="0">
                <a:solidFill>
                  <a:schemeClr val="tx1">
                    <a:lumMod val="65000"/>
                    <a:lumOff val="35000"/>
                  </a:schemeClr>
                </a:solidFill>
                <a:ea typeface="微软雅黑" panose="020B0503020204020204" pitchFamily="34" charset="-122"/>
              </a:rPr>
              <a:t>寿命</a:t>
            </a:r>
            <a:r>
              <a:rPr lang="en-US" altLang="zh-CN" sz="1600" dirty="0" smtClean="0">
                <a:solidFill>
                  <a:schemeClr val="tx1">
                    <a:lumMod val="65000"/>
                    <a:lumOff val="35000"/>
                  </a:schemeClr>
                </a:solidFill>
                <a:ea typeface="微软雅黑" panose="020B0503020204020204" pitchFamily="34" charset="-122"/>
              </a:rPr>
              <a:t>20</a:t>
            </a:r>
            <a:r>
              <a:rPr lang="en-US" altLang="zh-CN" sz="1600" dirty="0">
                <a:solidFill>
                  <a:schemeClr val="tx1">
                    <a:lumMod val="65000"/>
                    <a:lumOff val="35000"/>
                  </a:schemeClr>
                </a:solidFill>
                <a:ea typeface="微软雅黑" panose="020B0503020204020204" pitchFamily="34" charset="-122"/>
              </a:rPr>
              <a:t>%↑</a:t>
            </a:r>
          </a:p>
        </p:txBody>
      </p:sp>
      <p:sp>
        <p:nvSpPr>
          <p:cNvPr id="24" name="圆角矩形 23"/>
          <p:cNvSpPr/>
          <p:nvPr/>
        </p:nvSpPr>
        <p:spPr>
          <a:xfrm>
            <a:off x="9090025" y="4305300"/>
            <a:ext cx="2295525" cy="473075"/>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589" name="Text Box 16"/>
          <p:cNvSpPr txBox="1">
            <a:spLocks noChangeArrowheads="1"/>
          </p:cNvSpPr>
          <p:nvPr/>
        </p:nvSpPr>
        <p:spPr bwMode="auto">
          <a:xfrm>
            <a:off x="9382125" y="4244975"/>
            <a:ext cx="17192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能耗精准匹配</a:t>
            </a:r>
            <a:endParaRPr lang="zh-CN" altLang="en-US" sz="2000">
              <a:solidFill>
                <a:schemeClr val="bg1"/>
              </a:solidFill>
              <a:latin typeface="Calibri" pitchFamily="34" charset="0"/>
              <a:ea typeface="微软雅黑" pitchFamily="82" charset="2"/>
            </a:endParaRPr>
          </a:p>
        </p:txBody>
      </p:sp>
      <p:sp>
        <p:nvSpPr>
          <p:cNvPr id="26" name="Text Box 16"/>
          <p:cNvSpPr txBox="1">
            <a:spLocks noChangeArrowheads="1"/>
          </p:cNvSpPr>
          <p:nvPr/>
        </p:nvSpPr>
        <p:spPr bwMode="auto">
          <a:xfrm>
            <a:off x="9150350" y="4913313"/>
            <a:ext cx="2236788" cy="458787"/>
          </a:xfrm>
          <a:prstGeom prst="rect">
            <a:avLst/>
          </a:prstGeom>
          <a:noFill/>
          <a:ln>
            <a:noFill/>
          </a:ln>
          <a:extLst/>
        </p:spPr>
        <p:txBody>
          <a:bodyPr lIns="91436" tIns="45718" rIns="91436" bIns="45718">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600" dirty="0" smtClean="0">
                <a:solidFill>
                  <a:schemeClr val="tx1">
                    <a:lumMod val="65000"/>
                    <a:lumOff val="35000"/>
                  </a:schemeClr>
                </a:solidFill>
                <a:ea typeface="微软雅黑" panose="020B0503020204020204" pitchFamily="34" charset="-122"/>
              </a:rPr>
              <a:t>能源消耗</a:t>
            </a:r>
            <a:r>
              <a:rPr lang="en-US" altLang="zh-CN" sz="1600" dirty="0" smtClean="0">
                <a:solidFill>
                  <a:schemeClr val="tx1">
                    <a:lumMod val="65000"/>
                    <a:lumOff val="35000"/>
                  </a:schemeClr>
                </a:solidFill>
                <a:ea typeface="微软雅黑" panose="020B0503020204020204" pitchFamily="34" charset="-122"/>
              </a:rPr>
              <a:t>8</a:t>
            </a:r>
            <a:r>
              <a:rPr lang="en-US" altLang="zh-CN" sz="1600" dirty="0">
                <a:solidFill>
                  <a:schemeClr val="tx1">
                    <a:lumMod val="65000"/>
                    <a:lumOff val="35000"/>
                  </a:schemeClr>
                </a:solidFill>
                <a:ea typeface="微软雅黑" panose="020B0503020204020204" pitchFamily="34" charset="-122"/>
              </a:rPr>
              <a:t>%↓</a:t>
            </a:r>
          </a:p>
        </p:txBody>
      </p:sp>
      <p:pic>
        <p:nvPicPr>
          <p:cNvPr id="24591" name="图片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94125" y="2417763"/>
            <a:ext cx="2405063"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图片 4"/>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0775" y="2376488"/>
            <a:ext cx="2406650"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2" descr="数据分析图与人物图片"/>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13500" y="2401888"/>
            <a:ext cx="2395538"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图片 7"/>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9010650" y="2401888"/>
            <a:ext cx="2859088"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8"/>
          <p:cNvSpPr>
            <a:spLocks noChangeArrowheads="1"/>
          </p:cNvSpPr>
          <p:nvPr/>
        </p:nvSpPr>
        <p:spPr bwMode="auto">
          <a:xfrm>
            <a:off x="781050" y="223793"/>
            <a:ext cx="2124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dirty="0">
                <a:solidFill>
                  <a:srgbClr val="0070C0"/>
                </a:solidFill>
                <a:latin typeface="微软雅黑" pitchFamily="82" charset="2"/>
                <a:ea typeface="微软雅黑" pitchFamily="82" charset="2"/>
              </a:rPr>
              <a:t>能耗模型结构</a:t>
            </a:r>
          </a:p>
        </p:txBody>
      </p:sp>
      <p:pic>
        <p:nvPicPr>
          <p:cNvPr id="25603" name="图片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24519" y="832803"/>
            <a:ext cx="10157732" cy="605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Jiang Jiang\Desktop\万达验收相关\万达验收材料\万达验收材料\万达广场分户分项图.jpg"/>
          <p:cNvPicPr>
            <a:picLocks noChangeAspect="1" noChangeArrowheads="1"/>
          </p:cNvPicPr>
          <p:nvPr/>
        </p:nvPicPr>
        <p:blipFill>
          <a:blip r:embed="rId3" cstate="email">
            <a:extLst>
              <a:ext uri="{28A0092B-C50C-407E-A947-70E740481C1C}">
                <a14:useLocalDpi xmlns:a14="http://schemas.microsoft.com/office/drawing/2010/main"/>
              </a:ext>
            </a:extLst>
          </a:blip>
          <a:srcRect b="-2"/>
          <a:stretch>
            <a:fillRect/>
          </a:stretch>
        </p:blipFill>
        <p:spPr bwMode="auto">
          <a:xfrm>
            <a:off x="822325" y="365125"/>
            <a:ext cx="10348913"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p:cNvPicPr>
            <a:picLocks noChangeAspect="1"/>
          </p:cNvPicPr>
          <p:nvPr/>
        </p:nvPicPr>
        <p:blipFill>
          <a:blip r:embed="rId3" cstate="email">
            <a:extLst>
              <a:ext uri="{28A0092B-C50C-407E-A947-70E740481C1C}">
                <a14:useLocalDpi xmlns:a14="http://schemas.microsoft.com/office/drawing/2010/main"/>
              </a:ext>
            </a:extLst>
          </a:blip>
          <a:srcRect t="-365"/>
          <a:stretch>
            <a:fillRect/>
          </a:stretch>
        </p:blipFill>
        <p:spPr bwMode="auto">
          <a:xfrm>
            <a:off x="0" y="-365125"/>
            <a:ext cx="12436475" cy="74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a:xfrm>
            <a:off x="5283200" y="422275"/>
            <a:ext cx="6235700" cy="6235700"/>
          </a:xfrm>
          <a:prstGeom prst="ellipse">
            <a:avLst/>
          </a:prstGeom>
          <a:solidFill>
            <a:srgbClr val="F2F2F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 name="椭圆 4"/>
          <p:cNvSpPr/>
          <p:nvPr/>
        </p:nvSpPr>
        <p:spPr>
          <a:xfrm>
            <a:off x="6735763" y="1931988"/>
            <a:ext cx="3330575" cy="321468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7653" name="Rectangle 8"/>
          <p:cNvSpPr>
            <a:spLocks noChangeArrowheads="1"/>
          </p:cNvSpPr>
          <p:nvPr/>
        </p:nvSpPr>
        <p:spPr bwMode="auto">
          <a:xfrm>
            <a:off x="6977063" y="2965450"/>
            <a:ext cx="2847975"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just">
              <a:buFont typeface="Arial" pitchFamily="34" charset="0"/>
              <a:buNone/>
            </a:pPr>
            <a:r>
              <a:rPr lang="en-US" altLang="zh-CN" sz="4000" b="1" dirty="0">
                <a:solidFill>
                  <a:schemeClr val="bg1"/>
                </a:solidFill>
                <a:latin typeface="微软雅黑" pitchFamily="82" charset="2"/>
                <a:ea typeface="微软雅黑" pitchFamily="82" charset="2"/>
              </a:rPr>
              <a:t>04</a:t>
            </a:r>
            <a:r>
              <a:rPr lang="en-US" altLang="zh-CN" sz="2400" b="1" dirty="0">
                <a:solidFill>
                  <a:schemeClr val="bg1"/>
                </a:solidFill>
                <a:latin typeface="微软雅黑" pitchFamily="82" charset="2"/>
                <a:ea typeface="微软雅黑" pitchFamily="82" charset="2"/>
              </a:rPr>
              <a:t> </a:t>
            </a:r>
            <a:r>
              <a:rPr lang="zh-CN" altLang="en-US" sz="2500" b="1" dirty="0" smtClean="0">
                <a:solidFill>
                  <a:schemeClr val="bg1"/>
                </a:solidFill>
                <a:latin typeface="微软雅黑" pitchFamily="82" charset="2"/>
                <a:ea typeface="微软雅黑" pitchFamily="82" charset="2"/>
              </a:rPr>
              <a:t>方案</a:t>
            </a:r>
            <a:r>
              <a:rPr lang="zh-CN" altLang="zh-CN" sz="2500" b="1" dirty="0" smtClean="0">
                <a:solidFill>
                  <a:schemeClr val="bg1"/>
                </a:solidFill>
                <a:latin typeface="微软雅黑" pitchFamily="82" charset="2"/>
                <a:ea typeface="微软雅黑" pitchFamily="82" charset="2"/>
              </a:rPr>
              <a:t>功能</a:t>
            </a:r>
            <a:r>
              <a:rPr lang="zh-CN" altLang="zh-CN" sz="2500" b="1" dirty="0">
                <a:solidFill>
                  <a:schemeClr val="bg1"/>
                </a:solidFill>
                <a:latin typeface="微软雅黑" pitchFamily="82" charset="2"/>
                <a:ea typeface="微软雅黑" pitchFamily="82" charset="2"/>
              </a:rPr>
              <a:t>说明</a:t>
            </a:r>
          </a:p>
          <a:p>
            <a:pPr algn="just">
              <a:buFont typeface="Arial" pitchFamily="34" charset="0"/>
              <a:buNone/>
            </a:pPr>
            <a:r>
              <a:rPr lang="zh-CN" altLang="zh-CN" sz="2000" dirty="0">
                <a:solidFill>
                  <a:schemeClr val="bg1"/>
                </a:solidFill>
                <a:latin typeface="微软雅黑" pitchFamily="82" charset="2"/>
                <a:ea typeface="微软雅黑" pitchFamily="82" charset="2"/>
              </a:rPr>
              <a:t>Product Function</a:t>
            </a:r>
          </a:p>
        </p:txBody>
      </p:sp>
    </p:spTree>
  </p:cSld>
  <p:clrMapOvr>
    <a:masterClrMapping/>
  </p:clrMapOvr>
  <p:transition spd="slow">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5815013" y="566738"/>
            <a:ext cx="71437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000" b="1">
                <a:latin typeface="微软雅黑" pitchFamily="82" charset="2"/>
                <a:ea typeface="微软雅黑" pitchFamily="82" charset="2"/>
              </a:rPr>
              <a:t>首页</a:t>
            </a: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152525"/>
            <a:ext cx="106680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9698" name="图片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571500"/>
            <a:ext cx="12428538"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6346825" y="346075"/>
            <a:ext cx="2509838" cy="715963"/>
          </a:xfrm>
          <a:prstGeom prst="rect">
            <a:avLst/>
          </a:prstGeom>
          <a:noFill/>
          <a:ln>
            <a:noFill/>
          </a:ln>
          <a:effectLst/>
          <a:extLst/>
        </p:spPr>
        <p:txBody>
          <a:bodyPr wrap="none" lIns="99723" tIns="49861" rIns="99723" bIns="49861"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defRPr/>
            </a:pPr>
            <a:r>
              <a:rPr lang="zh-CN" altLang="en-US" sz="2000" b="1" dirty="0">
                <a:solidFill>
                  <a:schemeClr val="bg1">
                    <a:lumMod val="95000"/>
                  </a:schemeClr>
                </a:solidFill>
                <a:latin typeface="微软雅黑" panose="020B0503020204020204" pitchFamily="34" charset="-122"/>
                <a:ea typeface="微软雅黑" panose="020B0503020204020204" pitchFamily="34" charset="-122"/>
              </a:rPr>
              <a:t>系统总</a:t>
            </a:r>
            <a:r>
              <a:rPr lang="zh-CN" altLang="en-US" sz="2000" b="1" dirty="0" smtClean="0">
                <a:solidFill>
                  <a:schemeClr val="bg1">
                    <a:lumMod val="95000"/>
                  </a:schemeClr>
                </a:solidFill>
                <a:latin typeface="微软雅黑" panose="020B0503020204020204" pitchFamily="34" charset="-122"/>
                <a:ea typeface="微软雅黑" panose="020B0503020204020204" pitchFamily="34" charset="-122"/>
              </a:rPr>
              <a:t>览</a:t>
            </a:r>
            <a:endParaRPr lang="en-US" altLang="zh-CN" sz="2000" b="1" dirty="0" smtClean="0">
              <a:solidFill>
                <a:schemeClr val="bg1">
                  <a:lumMod val="95000"/>
                </a:schemeClr>
              </a:solidFill>
              <a:latin typeface="微软雅黑" panose="020B0503020204020204" pitchFamily="34" charset="-122"/>
              <a:ea typeface="微软雅黑" panose="020B0503020204020204" pitchFamily="34" charset="-122"/>
            </a:endParaRPr>
          </a:p>
          <a:p>
            <a:pPr>
              <a:lnSpc>
                <a:spcPct val="100000"/>
              </a:lnSpc>
              <a:spcBef>
                <a:spcPct val="0"/>
              </a:spcBef>
              <a:buFont typeface="Arial" panose="020B0604020202020204" pitchFamily="34" charset="0"/>
              <a:buNone/>
              <a:defRPr/>
            </a:pPr>
            <a:r>
              <a:rPr lang="zh-CN" altLang="en-US" sz="2000" b="1" dirty="0" smtClean="0">
                <a:solidFill>
                  <a:schemeClr val="bg1">
                    <a:lumMod val="95000"/>
                  </a:schemeClr>
                </a:solidFill>
                <a:latin typeface="微软雅黑" panose="020B0503020204020204" pitchFamily="34" charset="-122"/>
                <a:ea typeface="微软雅黑" panose="020B0503020204020204" pitchFamily="34" charset="-122"/>
              </a:rPr>
              <a:t>目录</a:t>
            </a:r>
            <a:r>
              <a:rPr lang="zh-CN" altLang="en-US" sz="2000" b="1" dirty="0">
                <a:solidFill>
                  <a:schemeClr val="bg1">
                    <a:lumMod val="95000"/>
                  </a:schemeClr>
                </a:solidFill>
                <a:latin typeface="微软雅黑" panose="020B0503020204020204" pitchFamily="34" charset="-122"/>
                <a:ea typeface="微软雅黑" panose="020B0503020204020204" pitchFamily="34" charset="-122"/>
              </a:rPr>
              <a:t>导航、地图导航</a:t>
            </a:r>
          </a:p>
        </p:txBody>
      </p:sp>
      <p:sp>
        <p:nvSpPr>
          <p:cNvPr id="11" name="矩形 10"/>
          <p:cNvSpPr/>
          <p:nvPr/>
        </p:nvSpPr>
        <p:spPr>
          <a:xfrm>
            <a:off x="628650" y="4897438"/>
            <a:ext cx="4829175" cy="1514475"/>
          </a:xfrm>
          <a:prstGeom prst="rect">
            <a:avLst/>
          </a:prstGeom>
          <a:solidFill>
            <a:srgbClr val="0170C1">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 name="Text Box 16"/>
          <p:cNvSpPr txBox="1">
            <a:spLocks noChangeArrowheads="1"/>
          </p:cNvSpPr>
          <p:nvPr/>
        </p:nvSpPr>
        <p:spPr bwMode="auto">
          <a:xfrm>
            <a:off x="931863" y="4937125"/>
            <a:ext cx="4386262" cy="1400175"/>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Font typeface="Arial" panose="020B0604020202020204" pitchFamily="34" charset="0"/>
              <a:buNone/>
              <a:defRPr/>
            </a:pPr>
            <a:r>
              <a:rPr lang="zh-CN" altLang="en-US" sz="2200" b="1" dirty="0" smtClean="0">
                <a:ln w="9525">
                  <a:noFill/>
                  <a:prstDash val="solid"/>
                </a:ln>
                <a:solidFill>
                  <a:schemeClr val="bg1"/>
                </a:solidFill>
                <a:ea typeface="微软雅黑" panose="020B0503020204020204" pitchFamily="34" charset="-122"/>
                <a:sym typeface="+mn-ea"/>
              </a:rPr>
              <a:t>功能</a:t>
            </a:r>
            <a:endParaRPr lang="en-US" altLang="zh-CN" sz="2200" b="1" dirty="0" smtClean="0">
              <a:ln w="9525">
                <a:noFill/>
                <a:prstDash val="solid"/>
              </a:ln>
              <a:solidFill>
                <a:schemeClr val="bg1"/>
              </a:solidFill>
              <a:ea typeface="微软雅黑" panose="020B0503020204020204" pitchFamily="34" charset="-122"/>
              <a:sym typeface="+mn-ea"/>
            </a:endParaRPr>
          </a:p>
          <a:p>
            <a:pPr>
              <a:lnSpc>
                <a:spcPct val="150000"/>
              </a:lnSpc>
              <a:spcBef>
                <a:spcPts val="600"/>
              </a:spcBef>
              <a:buFont typeface="Wingdings" panose="05000000000000000000" pitchFamily="2" charset="2"/>
              <a:buChar char="u"/>
              <a:defRPr/>
            </a:pPr>
            <a:r>
              <a:rPr lang="zh-CN" altLang="en-US" sz="1400" dirty="0" smtClean="0">
                <a:solidFill>
                  <a:schemeClr val="bg1"/>
                </a:solidFill>
                <a:latin typeface="微软雅黑" panose="020B0503020204020204" pitchFamily="34" charset="-122"/>
                <a:ea typeface="微软雅黑" panose="020B0503020204020204" pitchFamily="34" charset="-122"/>
              </a:rPr>
              <a:t>地图</a:t>
            </a:r>
            <a:r>
              <a:rPr lang="zh-CN" altLang="en-US" sz="1400" dirty="0">
                <a:solidFill>
                  <a:schemeClr val="bg1"/>
                </a:solidFill>
                <a:latin typeface="微软雅黑" panose="020B0503020204020204" pitchFamily="34" charset="-122"/>
                <a:ea typeface="微软雅黑" panose="020B0503020204020204" pitchFamily="34" charset="-122"/>
              </a:rPr>
              <a:t>导航，通过地图形式展示所有门店及其能耗</a:t>
            </a:r>
          </a:p>
          <a:p>
            <a:pPr>
              <a:lnSpc>
                <a:spcPct val="150000"/>
              </a:lnSpc>
              <a:spcBef>
                <a:spcPts val="600"/>
              </a:spcBef>
              <a:buFont typeface="Wingdings" panose="05000000000000000000" pitchFamily="2" charset="2"/>
              <a:buChar char="u"/>
              <a:defRPr/>
            </a:pPr>
            <a:r>
              <a:rPr lang="zh-CN" altLang="en-US" sz="1400" dirty="0" smtClean="0">
                <a:solidFill>
                  <a:schemeClr val="bg1"/>
                </a:solidFill>
                <a:latin typeface="微软雅黑" panose="020B0503020204020204" pitchFamily="34" charset="-122"/>
                <a:ea typeface="微软雅黑" panose="020B0503020204020204" pitchFamily="34" charset="-122"/>
              </a:rPr>
              <a:t>目录</a:t>
            </a:r>
            <a:r>
              <a:rPr lang="zh-CN" altLang="en-US" sz="1400" dirty="0">
                <a:solidFill>
                  <a:schemeClr val="bg1"/>
                </a:solidFill>
                <a:latin typeface="微软雅黑" panose="020B0503020204020204" pitchFamily="34" charset="-122"/>
                <a:ea typeface="微软雅黑" panose="020B0503020204020204" pitchFamily="34" charset="-122"/>
              </a:rPr>
              <a:t>导航，根据能耗情况进行列表展示</a:t>
            </a:r>
          </a:p>
        </p:txBody>
      </p:sp>
      <p:pic>
        <p:nvPicPr>
          <p:cNvPr id="29702" name="图片 6"/>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67625" y="971550"/>
            <a:ext cx="4684713" cy="602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76202" y="542131"/>
            <a:ext cx="953044" cy="19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4" name="Picture 8"/>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193802" y="2272937"/>
            <a:ext cx="1047478" cy="19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8"/>
          <p:cNvSpPr>
            <a:spLocks noChangeArrowheads="1"/>
          </p:cNvSpPr>
          <p:nvPr/>
        </p:nvSpPr>
        <p:spPr bwMode="auto">
          <a:xfrm>
            <a:off x="915988" y="712788"/>
            <a:ext cx="14843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ctr">
              <a:buFont typeface="Arial" pitchFamily="34" charset="0"/>
              <a:buNone/>
            </a:pPr>
            <a:r>
              <a:rPr lang="zh-CN" altLang="en-US" sz="2500" b="1">
                <a:solidFill>
                  <a:srgbClr val="0170C1"/>
                </a:solidFill>
                <a:latin typeface="微软雅黑" pitchFamily="82" charset="2"/>
                <a:ea typeface="微软雅黑" pitchFamily="82" charset="2"/>
              </a:rPr>
              <a:t>能耗分解</a:t>
            </a:r>
          </a:p>
        </p:txBody>
      </p:sp>
      <p:sp>
        <p:nvSpPr>
          <p:cNvPr id="16" name="Text Box 16"/>
          <p:cNvSpPr txBox="1">
            <a:spLocks noChangeArrowheads="1"/>
          </p:cNvSpPr>
          <p:nvPr/>
        </p:nvSpPr>
        <p:spPr bwMode="auto">
          <a:xfrm>
            <a:off x="6819900" y="4495800"/>
            <a:ext cx="4805363" cy="1354138"/>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Font typeface="Arial" panose="020B0604020202020204" pitchFamily="34" charset="0"/>
              <a:buNone/>
              <a:defRPr/>
            </a:pPr>
            <a:r>
              <a:rPr lang="zh-CN" altLang="en-US" sz="2000" b="1" dirty="0" smtClean="0">
                <a:ln w="9525">
                  <a:noFill/>
                  <a:prstDash val="solid"/>
                </a:ln>
                <a:solidFill>
                  <a:srgbClr val="0072C5"/>
                </a:solidFill>
                <a:ea typeface="微软雅黑" panose="020B0503020204020204" pitchFamily="34" charset="-122"/>
                <a:sym typeface="+mn-ea"/>
              </a:rPr>
              <a:t>功能</a:t>
            </a:r>
            <a:endParaRPr lang="en-US" altLang="zh-CN" sz="2000" b="1" dirty="0" smtClean="0">
              <a:ln w="9525">
                <a:noFill/>
                <a:prstDash val="solid"/>
              </a:ln>
              <a:solidFill>
                <a:srgbClr val="0072C5"/>
              </a:solidFill>
              <a:ea typeface="微软雅黑" panose="020B0503020204020204" pitchFamily="34" charset="-122"/>
              <a:sym typeface="+mn-ea"/>
            </a:endParaRP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能耗</a:t>
            </a:r>
            <a:r>
              <a:rPr lang="zh-CN" altLang="en-US" sz="1400" dirty="0">
                <a:solidFill>
                  <a:schemeClr val="tx1">
                    <a:lumMod val="65000"/>
                    <a:lumOff val="35000"/>
                  </a:schemeClr>
                </a:solidFill>
                <a:ea typeface="微软雅黑" panose="020B0503020204020204" pitchFamily="34" charset="-122"/>
              </a:rPr>
              <a:t>占比：了解能耗结构，对总能耗分户分项</a:t>
            </a:r>
            <a:r>
              <a:rPr lang="zh-CN" altLang="en-US" sz="1400" dirty="0" smtClean="0">
                <a:solidFill>
                  <a:schemeClr val="tx1">
                    <a:lumMod val="65000"/>
                    <a:lumOff val="35000"/>
                  </a:schemeClr>
                </a:solidFill>
                <a:ea typeface="微软雅黑" panose="020B0503020204020204" pitchFamily="34" charset="-122"/>
              </a:rPr>
              <a:t>分解</a:t>
            </a:r>
            <a:endParaRPr lang="zh-CN" altLang="en-US" sz="1400" dirty="0">
              <a:solidFill>
                <a:schemeClr val="tx1">
                  <a:lumMod val="65000"/>
                  <a:lumOff val="35000"/>
                </a:schemeClr>
              </a:solidFill>
              <a:ea typeface="微软雅黑" panose="020B0503020204020204" pitchFamily="34" charset="-122"/>
            </a:endParaRP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能耗</a:t>
            </a:r>
            <a:r>
              <a:rPr lang="zh-CN" altLang="en-US" sz="1400" dirty="0">
                <a:solidFill>
                  <a:schemeClr val="tx1">
                    <a:lumMod val="65000"/>
                    <a:lumOff val="35000"/>
                  </a:schemeClr>
                </a:solidFill>
                <a:ea typeface="微软雅黑" panose="020B0503020204020204" pitchFamily="34" charset="-122"/>
              </a:rPr>
              <a:t>支路排名，</a:t>
            </a:r>
            <a:r>
              <a:rPr lang="zh-CN" altLang="en-US" sz="1400" dirty="0" smtClean="0">
                <a:solidFill>
                  <a:schemeClr val="tx1">
                    <a:lumMod val="65000"/>
                    <a:lumOff val="35000"/>
                  </a:schemeClr>
                </a:solidFill>
                <a:ea typeface="微软雅黑" panose="020B0503020204020204" pitchFamily="34" charset="-122"/>
              </a:rPr>
              <a:t>找到高能耗设备，</a:t>
            </a:r>
            <a:r>
              <a:rPr lang="zh-CN" altLang="en-US" sz="1400" dirty="0">
                <a:solidFill>
                  <a:schemeClr val="tx1">
                    <a:lumMod val="65000"/>
                    <a:lumOff val="35000"/>
                  </a:schemeClr>
                </a:solidFill>
                <a:ea typeface="微软雅黑" panose="020B0503020204020204" pitchFamily="34" charset="-122"/>
              </a:rPr>
              <a:t>节能从他们</a:t>
            </a:r>
            <a:r>
              <a:rPr lang="zh-CN" altLang="en-US" sz="1400" dirty="0" smtClean="0">
                <a:solidFill>
                  <a:schemeClr val="tx1">
                    <a:lumMod val="65000"/>
                    <a:lumOff val="35000"/>
                  </a:schemeClr>
                </a:solidFill>
                <a:ea typeface="微软雅黑" panose="020B0503020204020204" pitchFamily="34" charset="-122"/>
              </a:rPr>
              <a:t>开始</a:t>
            </a:r>
            <a:endParaRPr lang="zh-CN" altLang="en-US" sz="1400" dirty="0">
              <a:solidFill>
                <a:schemeClr val="tx1">
                  <a:lumMod val="65000"/>
                  <a:lumOff val="35000"/>
                </a:schemeClr>
              </a:solidFill>
              <a:ea typeface="微软雅黑" panose="020B0503020204020204" pitchFamily="34" charset="-122"/>
            </a:endParaRPr>
          </a:p>
        </p:txBody>
      </p:sp>
      <p:grpSp>
        <p:nvGrpSpPr>
          <p:cNvPr id="30724" name="组合 27"/>
          <p:cNvGrpSpPr>
            <a:grpSpLocks/>
          </p:cNvGrpSpPr>
          <p:nvPr/>
        </p:nvGrpSpPr>
        <p:grpSpPr bwMode="auto">
          <a:xfrm>
            <a:off x="650875" y="1501775"/>
            <a:ext cx="5538788" cy="4060825"/>
            <a:chOff x="2399540" y="1572592"/>
            <a:chExt cx="5539547" cy="4059723"/>
          </a:xfrm>
        </p:grpSpPr>
        <p:pic>
          <p:nvPicPr>
            <p:cNvPr id="30728" name="图片 1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99540" y="1651001"/>
              <a:ext cx="5539547" cy="398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同侧圆角矩形 26"/>
            <p:cNvSpPr/>
            <p:nvPr/>
          </p:nvSpPr>
          <p:spPr>
            <a:xfrm>
              <a:off x="2520207" y="1599573"/>
              <a:ext cx="5264871" cy="331697"/>
            </a:xfrm>
            <a:prstGeom prst="round2Same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0730" name="Text Box 16"/>
            <p:cNvSpPr txBox="1">
              <a:spLocks noChangeArrowheads="1"/>
            </p:cNvSpPr>
            <p:nvPr/>
          </p:nvSpPr>
          <p:spPr bwMode="auto">
            <a:xfrm>
              <a:off x="2472657" y="1572592"/>
              <a:ext cx="5312100"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buFont typeface="Wingdings" pitchFamily="2" charset="2"/>
                <a:buNone/>
              </a:pPr>
              <a:r>
                <a:rPr lang="zh-CN" altLang="en-US" sz="1200">
                  <a:solidFill>
                    <a:schemeClr val="bg1"/>
                  </a:solidFill>
                  <a:latin typeface="Calibri" pitchFamily="34" charset="0"/>
                  <a:ea typeface="微软雅黑" pitchFamily="82" charset="2"/>
                </a:rPr>
                <a:t>编号  名称                                                        能耗              能耗占比</a:t>
              </a:r>
            </a:p>
          </p:txBody>
        </p:sp>
      </p:grpSp>
      <p:pic>
        <p:nvPicPr>
          <p:cNvPr id="30725" name="图片 28"/>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59863" y="696913"/>
            <a:ext cx="2435225"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矩形 1"/>
          <p:cNvSpPr>
            <a:spLocks noChangeArrowheads="1"/>
          </p:cNvSpPr>
          <p:nvPr/>
        </p:nvSpPr>
        <p:spPr bwMode="auto">
          <a:xfrm>
            <a:off x="3214688" y="5899150"/>
            <a:ext cx="60960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50000"/>
              </a:lnSpc>
            </a:pPr>
            <a:r>
              <a:rPr lang="zh-CN" altLang="en-US" sz="1600">
                <a:latin typeface="微软雅黑" pitchFamily="82" charset="2"/>
                <a:ea typeface="微软雅黑" pitchFamily="82" charset="2"/>
              </a:rPr>
              <a:t>将建筑总能耗分解到不同的用户和不同的系统，给出</a:t>
            </a:r>
            <a:r>
              <a:rPr lang="zh-CN" altLang="en-US" sz="1600">
                <a:solidFill>
                  <a:srgbClr val="0000FF"/>
                </a:solidFill>
                <a:latin typeface="微软雅黑" pitchFamily="82" charset="2"/>
                <a:ea typeface="微软雅黑" pitchFamily="82" charset="2"/>
              </a:rPr>
              <a:t>分户、分项能耗</a:t>
            </a:r>
            <a:r>
              <a:rPr lang="zh-CN" altLang="en-US" sz="1600">
                <a:latin typeface="微软雅黑" pitchFamily="82" charset="2"/>
                <a:ea typeface="微软雅黑" pitchFamily="82" charset="2"/>
              </a:rPr>
              <a:t>，为节能管理提供数据基础</a:t>
            </a:r>
          </a:p>
        </p:txBody>
      </p:sp>
      <p:graphicFrame>
        <p:nvGraphicFramePr>
          <p:cNvPr id="30727" name="图表 10"/>
          <p:cNvGraphicFramePr>
            <a:graphicFrameLocks/>
          </p:cNvGraphicFramePr>
          <p:nvPr/>
        </p:nvGraphicFramePr>
        <p:xfrm>
          <a:off x="6262688" y="1204913"/>
          <a:ext cx="2994025" cy="2992437"/>
        </p:xfrm>
        <a:graphic>
          <a:graphicData uri="http://schemas.openxmlformats.org/presentationml/2006/ole">
            <mc:AlternateContent xmlns:mc="http://schemas.openxmlformats.org/markup-compatibility/2006">
              <mc:Choice xmlns:v="urn:schemas-microsoft-com:vml" Requires="v">
                <p:oleObj spid="_x0000_s30742" r:id="rId6" imgW="2999492" imgH="2987299" progId="Excel.Chart.8">
                  <p:embed/>
                </p:oleObj>
              </mc:Choice>
              <mc:Fallback>
                <p:oleObj r:id="rId6" imgW="2999492" imgH="2987299" progId="Excel.Chart.8">
                  <p:embed/>
                  <p:pic>
                    <p:nvPicPr>
                      <p:cNvPr id="0" name="图表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2688" y="1204913"/>
                        <a:ext cx="2994025" cy="299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31" name="Picture 11"/>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642702" y="1439046"/>
            <a:ext cx="1269546" cy="125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8"/>
          <p:cNvSpPr>
            <a:spLocks noChangeArrowheads="1"/>
          </p:cNvSpPr>
          <p:nvPr/>
        </p:nvSpPr>
        <p:spPr bwMode="auto">
          <a:xfrm>
            <a:off x="668338" y="712788"/>
            <a:ext cx="2124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洞悉能耗走势</a:t>
            </a:r>
          </a:p>
        </p:txBody>
      </p:sp>
      <p:sp>
        <p:nvSpPr>
          <p:cNvPr id="16" name="Text Box 16"/>
          <p:cNvSpPr txBox="1">
            <a:spLocks noChangeArrowheads="1"/>
          </p:cNvSpPr>
          <p:nvPr/>
        </p:nvSpPr>
        <p:spPr bwMode="auto">
          <a:xfrm>
            <a:off x="1058863" y="1831975"/>
            <a:ext cx="4787900" cy="1862138"/>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多维</a:t>
            </a:r>
            <a:r>
              <a:rPr lang="zh-CN" altLang="en-US" sz="1400" dirty="0">
                <a:solidFill>
                  <a:schemeClr val="tx1">
                    <a:lumMod val="65000"/>
                    <a:lumOff val="35000"/>
                  </a:schemeClr>
                </a:solidFill>
                <a:ea typeface="微软雅黑" panose="020B0503020204020204" pitchFamily="34" charset="-122"/>
              </a:rPr>
              <a:t>度全面监控能耗运行状况，详细分析能耗动态及时把控、优化设备管理状态。</a:t>
            </a: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为</a:t>
            </a:r>
            <a:r>
              <a:rPr lang="zh-CN" altLang="en-US" sz="1400" dirty="0">
                <a:solidFill>
                  <a:schemeClr val="tx1">
                    <a:lumMod val="65000"/>
                    <a:lumOff val="35000"/>
                  </a:schemeClr>
                </a:solidFill>
                <a:ea typeface="微软雅黑" panose="020B0503020204020204" pitchFamily="34" charset="-122"/>
              </a:rPr>
              <a:t>管理者避免中间环节，直观了解企业在经营、生产中实时产生的能耗数据</a:t>
            </a:r>
            <a:r>
              <a:rPr lang="zh-CN" altLang="en-US" sz="1400" dirty="0" smtClean="0">
                <a:solidFill>
                  <a:schemeClr val="tx1">
                    <a:lumMod val="65000"/>
                    <a:lumOff val="35000"/>
                  </a:schemeClr>
                </a:solidFill>
                <a:ea typeface="微软雅黑" panose="020B0503020204020204" pitchFamily="34" charset="-122"/>
              </a:rPr>
              <a:t>。</a:t>
            </a:r>
            <a:endParaRPr lang="en-US" altLang="zh-CN" sz="1400" dirty="0" smtClean="0">
              <a:solidFill>
                <a:schemeClr val="tx1">
                  <a:lumMod val="65000"/>
                  <a:lumOff val="35000"/>
                </a:schemeClr>
              </a:solidFill>
              <a:ea typeface="微软雅黑" panose="020B0503020204020204" pitchFamily="34" charset="-122"/>
            </a:endParaRP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发掘设备运营规律，为优化设备调度做准备</a:t>
            </a:r>
            <a:endParaRPr lang="zh-CN" altLang="en-US" sz="1400" dirty="0">
              <a:solidFill>
                <a:schemeClr val="tx1">
                  <a:lumMod val="65000"/>
                  <a:lumOff val="35000"/>
                </a:schemeClr>
              </a:solidFill>
              <a:ea typeface="微软雅黑" panose="020B0503020204020204" pitchFamily="34" charset="-122"/>
            </a:endParaRPr>
          </a:p>
        </p:txBody>
      </p:sp>
      <p:pic>
        <p:nvPicPr>
          <p:cNvPr id="31748" name="图片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46763" y="387350"/>
            <a:ext cx="5243512"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6350" y="4873625"/>
            <a:ext cx="12363450" cy="21463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 name="Text Box 16"/>
          <p:cNvSpPr txBox="1">
            <a:spLocks noChangeArrowheads="1"/>
          </p:cNvSpPr>
          <p:nvPr/>
        </p:nvSpPr>
        <p:spPr bwMode="auto">
          <a:xfrm>
            <a:off x="1606550" y="5324475"/>
            <a:ext cx="5592763" cy="1400175"/>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Font typeface="Arial" panose="020B0604020202020204" pitchFamily="34" charset="0"/>
              <a:buNone/>
              <a:defRPr/>
            </a:pPr>
            <a:r>
              <a:rPr lang="zh-CN" altLang="en-US" sz="2200" b="1" dirty="0" smtClean="0">
                <a:ln w="9525">
                  <a:noFill/>
                  <a:prstDash val="solid"/>
                </a:ln>
                <a:solidFill>
                  <a:schemeClr val="bg1"/>
                </a:solidFill>
                <a:ea typeface="微软雅黑" panose="020B0503020204020204" pitchFamily="34" charset="-122"/>
                <a:sym typeface="+mn-ea"/>
              </a:rPr>
              <a:t>功能</a:t>
            </a:r>
            <a:endParaRPr lang="en-US" altLang="zh-CN" sz="2200" b="1" dirty="0" smtClean="0">
              <a:ln w="9525">
                <a:noFill/>
                <a:prstDash val="solid"/>
              </a:ln>
              <a:solidFill>
                <a:schemeClr val="bg1"/>
              </a:solidFill>
              <a:ea typeface="微软雅黑" panose="020B0503020204020204" pitchFamily="34" charset="-122"/>
              <a:sym typeface="+mn-ea"/>
            </a:endParaRPr>
          </a:p>
          <a:p>
            <a:pPr>
              <a:lnSpc>
                <a:spcPct val="150000"/>
              </a:lnSpc>
              <a:spcBef>
                <a:spcPts val="600"/>
              </a:spcBef>
              <a:buFont typeface="Wingdings" panose="05000000000000000000" pitchFamily="2" charset="2"/>
              <a:buChar char="u"/>
              <a:defRPr/>
            </a:pPr>
            <a:r>
              <a:rPr lang="zh-CN" altLang="en-US" sz="1400" dirty="0" smtClean="0">
                <a:solidFill>
                  <a:schemeClr val="bg1"/>
                </a:solidFill>
                <a:latin typeface="微软雅黑" panose="020B0503020204020204" pitchFamily="34" charset="-122"/>
                <a:ea typeface="微软雅黑" panose="020B0503020204020204" pitchFamily="34" charset="-122"/>
              </a:rPr>
              <a:t>发掘隐性的设备故障风险</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50000"/>
              </a:lnSpc>
              <a:spcBef>
                <a:spcPts val="600"/>
              </a:spcBef>
              <a:buFont typeface="Wingdings" panose="05000000000000000000" pitchFamily="2" charset="2"/>
              <a:buChar char="u"/>
              <a:defRPr/>
            </a:pPr>
            <a:r>
              <a:rPr lang="zh-CN" altLang="en-US" sz="1400" dirty="0" smtClean="0">
                <a:solidFill>
                  <a:schemeClr val="bg1"/>
                </a:solidFill>
                <a:latin typeface="微软雅黑" panose="020B0503020204020204" pitchFamily="34" charset="-122"/>
                <a:ea typeface="微软雅黑" panose="020B0503020204020204" pitchFamily="34" charset="-122"/>
              </a:rPr>
              <a:t>洞悉能源消耗规律，结合生产生活规律进行能耗匹配及计量</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3175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V="1">
            <a:off x="6907802" y="1451377"/>
            <a:ext cx="1713684" cy="22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2"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1249950" flipV="1">
            <a:off x="9423223" y="1279286"/>
            <a:ext cx="902150" cy="22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9"/>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63" y="-22225"/>
            <a:ext cx="12350751" cy="702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8"/>
          <p:cNvSpPr>
            <a:spLocks noChangeArrowheads="1"/>
          </p:cNvSpPr>
          <p:nvPr/>
        </p:nvSpPr>
        <p:spPr bwMode="auto">
          <a:xfrm>
            <a:off x="6145213" y="3005138"/>
            <a:ext cx="27654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ctr">
              <a:buFont typeface="Arial" pitchFamily="34" charset="0"/>
              <a:buNone/>
            </a:pPr>
            <a:r>
              <a:rPr lang="zh-CN" altLang="en-US" sz="2500" b="1">
                <a:solidFill>
                  <a:srgbClr val="0170C1"/>
                </a:solidFill>
                <a:latin typeface="微软雅黑" pitchFamily="82" charset="2"/>
                <a:ea typeface="微软雅黑" pitchFamily="82" charset="2"/>
              </a:rPr>
              <a:t>精确支路能耗分析</a:t>
            </a:r>
          </a:p>
        </p:txBody>
      </p:sp>
      <p:sp>
        <p:nvSpPr>
          <p:cNvPr id="12" name="矩形 11"/>
          <p:cNvSpPr/>
          <p:nvPr/>
        </p:nvSpPr>
        <p:spPr>
          <a:xfrm>
            <a:off x="6286500" y="3879850"/>
            <a:ext cx="5383213" cy="2505075"/>
          </a:xfrm>
          <a:prstGeom prst="rect">
            <a:avLst/>
          </a:prstGeom>
          <a:solidFill>
            <a:srgbClr val="0170C1">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 name="Text Box 16"/>
          <p:cNvSpPr txBox="1">
            <a:spLocks noChangeArrowheads="1"/>
          </p:cNvSpPr>
          <p:nvPr/>
        </p:nvSpPr>
        <p:spPr bwMode="auto">
          <a:xfrm>
            <a:off x="6486525" y="4038600"/>
            <a:ext cx="5048250" cy="2200275"/>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Font typeface="Arial" panose="020B0604020202020204" pitchFamily="34" charset="0"/>
              <a:buNone/>
              <a:defRPr/>
            </a:pPr>
            <a:r>
              <a:rPr lang="zh-CN" altLang="en-US" sz="2200" b="1" dirty="0" smtClean="0">
                <a:ln w="9525">
                  <a:noFill/>
                  <a:prstDash val="solid"/>
                </a:ln>
                <a:solidFill>
                  <a:schemeClr val="bg1"/>
                </a:solidFill>
                <a:ea typeface="微软雅黑" panose="020B0503020204020204" pitchFamily="34" charset="-122"/>
                <a:sym typeface="+mn-ea"/>
              </a:rPr>
              <a:t>功能</a:t>
            </a:r>
            <a:endParaRPr lang="en-US" altLang="zh-CN" sz="2200" b="1" dirty="0" smtClean="0">
              <a:ln w="9525">
                <a:noFill/>
                <a:prstDash val="solid"/>
              </a:ln>
              <a:solidFill>
                <a:schemeClr val="bg1"/>
              </a:solidFill>
              <a:ea typeface="微软雅黑" panose="020B0503020204020204" pitchFamily="34" charset="-122"/>
              <a:sym typeface="+mn-ea"/>
            </a:endParaRPr>
          </a:p>
          <a:p>
            <a:pPr>
              <a:lnSpc>
                <a:spcPct val="150000"/>
              </a:lnSpc>
              <a:spcBef>
                <a:spcPts val="600"/>
              </a:spcBef>
              <a:buFont typeface="Wingdings" panose="05000000000000000000" pitchFamily="2" charset="2"/>
              <a:buChar char="u"/>
              <a:defRPr/>
            </a:pPr>
            <a:r>
              <a:rPr lang="zh-CN" altLang="en-US" sz="1400" dirty="0" smtClean="0">
                <a:solidFill>
                  <a:schemeClr val="bg1"/>
                </a:solidFill>
                <a:latin typeface="微软雅黑" panose="020B0503020204020204" pitchFamily="34" charset="-122"/>
                <a:ea typeface="微软雅黑" panose="020B0503020204020204" pitchFamily="34" charset="-122"/>
              </a:rPr>
              <a:t>帮助</a:t>
            </a:r>
            <a:r>
              <a:rPr lang="zh-CN" altLang="en-US" sz="1400" dirty="0">
                <a:solidFill>
                  <a:schemeClr val="bg1"/>
                </a:solidFill>
                <a:latin typeface="微软雅黑" panose="020B0503020204020204" pitchFamily="34" charset="-122"/>
                <a:ea typeface="微软雅黑" panose="020B0503020204020204" pitchFamily="34" charset="-122"/>
              </a:rPr>
              <a:t>用户实时掌握各个区域的建筑总能耗情况和变化趋势</a:t>
            </a:r>
          </a:p>
          <a:p>
            <a:pPr>
              <a:lnSpc>
                <a:spcPct val="150000"/>
              </a:lnSpc>
              <a:spcBef>
                <a:spcPts val="600"/>
              </a:spcBef>
              <a:buFont typeface="Wingdings" panose="05000000000000000000" pitchFamily="2" charset="2"/>
              <a:buChar char="u"/>
              <a:defRPr/>
            </a:pPr>
            <a:r>
              <a:rPr lang="zh-CN" altLang="en-US" sz="1400" dirty="0" smtClean="0">
                <a:solidFill>
                  <a:schemeClr val="bg1"/>
                </a:solidFill>
                <a:latin typeface="微软雅黑" panose="020B0503020204020204" pitchFamily="34" charset="-122"/>
                <a:ea typeface="微软雅黑" panose="020B0503020204020204" pitchFamily="34" charset="-122"/>
              </a:rPr>
              <a:t>利用</a:t>
            </a:r>
            <a:r>
              <a:rPr lang="zh-CN" altLang="en-US" sz="1400" dirty="0">
                <a:solidFill>
                  <a:schemeClr val="bg1"/>
                </a:solidFill>
                <a:latin typeface="微软雅黑" panose="020B0503020204020204" pitchFamily="34" charset="-122"/>
                <a:ea typeface="微软雅黑" panose="020B0503020204020204" pitchFamily="34" charset="-122"/>
              </a:rPr>
              <a:t>峰平谷用电挖掘节能潜力</a:t>
            </a:r>
          </a:p>
          <a:p>
            <a:pPr>
              <a:lnSpc>
                <a:spcPct val="150000"/>
              </a:lnSpc>
              <a:spcBef>
                <a:spcPts val="600"/>
              </a:spcBef>
              <a:buFont typeface="Wingdings" panose="05000000000000000000" pitchFamily="2" charset="2"/>
              <a:buChar char="u"/>
              <a:defRPr/>
            </a:pPr>
            <a:r>
              <a:rPr lang="zh-CN" altLang="en-US" sz="1400" dirty="0" smtClean="0">
                <a:solidFill>
                  <a:schemeClr val="bg1"/>
                </a:solidFill>
                <a:latin typeface="微软雅黑" panose="020B0503020204020204" pitchFamily="34" charset="-122"/>
                <a:ea typeface="微软雅黑" panose="020B0503020204020204" pitchFamily="34" charset="-122"/>
              </a:rPr>
              <a:t>了解</a:t>
            </a:r>
            <a:r>
              <a:rPr lang="zh-CN" altLang="en-US" sz="1400" dirty="0">
                <a:solidFill>
                  <a:schemeClr val="bg1"/>
                </a:solidFill>
                <a:latin typeface="微软雅黑" panose="020B0503020204020204" pitchFamily="34" charset="-122"/>
                <a:ea typeface="微软雅黑" panose="020B0503020204020204" pitchFamily="34" charset="-122"/>
              </a:rPr>
              <a:t>分项用能情况，为控制能耗指明方向</a:t>
            </a:r>
          </a:p>
          <a:p>
            <a:pPr>
              <a:lnSpc>
                <a:spcPct val="150000"/>
              </a:lnSpc>
              <a:spcBef>
                <a:spcPts val="600"/>
              </a:spcBef>
              <a:buFont typeface="Wingdings" panose="05000000000000000000" pitchFamily="2" charset="2"/>
              <a:buChar char="u"/>
              <a:defRPr/>
            </a:pPr>
            <a:r>
              <a:rPr lang="zh-CN" altLang="en-US" sz="1400" dirty="0" smtClean="0">
                <a:solidFill>
                  <a:schemeClr val="bg1"/>
                </a:solidFill>
                <a:latin typeface="微软雅黑" panose="020B0503020204020204" pitchFamily="34" charset="-122"/>
                <a:ea typeface="微软雅黑" panose="020B0503020204020204" pitchFamily="34" charset="-122"/>
              </a:rPr>
              <a:t>利用</a:t>
            </a:r>
            <a:r>
              <a:rPr lang="zh-CN" altLang="en-US" sz="1400" dirty="0">
                <a:solidFill>
                  <a:schemeClr val="bg1"/>
                </a:solidFill>
                <a:latin typeface="微软雅黑" panose="020B0503020204020204" pitchFamily="34" charset="-122"/>
                <a:ea typeface="微软雅黑" panose="020B0503020204020204" pitchFamily="34" charset="-122"/>
              </a:rPr>
              <a:t>能耗指标及其环比情况，了解该区域平均用能水平</a:t>
            </a:r>
          </a:p>
        </p:txBody>
      </p:sp>
    </p:spTree>
  </p:cSld>
  <p:clrMapOvr>
    <a:masterClrMapping/>
  </p:clrMapOvr>
  <p:transition spd="slow">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p:cNvSpPr>
            <a:spLocks noChangeArrowheads="1"/>
          </p:cNvSpPr>
          <p:nvPr/>
        </p:nvSpPr>
        <p:spPr bwMode="auto">
          <a:xfrm>
            <a:off x="541338" y="519113"/>
            <a:ext cx="27654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关键能耗设备分析</a:t>
            </a:r>
          </a:p>
        </p:txBody>
      </p:sp>
      <p:sp>
        <p:nvSpPr>
          <p:cNvPr id="43011" name="Text Box 16"/>
          <p:cNvSpPr txBox="1">
            <a:spLocks noChangeArrowheads="1"/>
          </p:cNvSpPr>
          <p:nvPr/>
        </p:nvSpPr>
        <p:spPr bwMode="auto">
          <a:xfrm>
            <a:off x="6145213" y="5799138"/>
            <a:ext cx="5854700" cy="815975"/>
          </a:xfrm>
          <a:prstGeom prst="rect">
            <a:avLst/>
          </a:prstGeom>
          <a:noFill/>
          <a:ln>
            <a:noFill/>
          </a:ln>
          <a:extLst/>
        </p:spPr>
        <p:txBody>
          <a:bodyPr lIns="91436" tIns="45718" rIns="91436"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0" hangingPunct="0">
              <a:lnSpc>
                <a:spcPct val="150000"/>
              </a:lnSpc>
              <a:spcBef>
                <a:spcPts val="600"/>
              </a:spcBef>
              <a:buFont typeface="Wingdings" panose="05000000000000000000" pitchFamily="2" charset="2"/>
              <a:buNone/>
              <a:defRPr/>
            </a:pPr>
            <a:r>
              <a:rPr lang="zh-CN" altLang="en-US" sz="1400" b="1" dirty="0">
                <a:solidFill>
                  <a:srgbClr val="0170C1"/>
                </a:solidFill>
                <a:ea typeface="微软雅黑" panose="020B0503020204020204" pitchFamily="34" charset="-122"/>
              </a:rPr>
              <a:t>每吨水耗电</a:t>
            </a:r>
            <a:r>
              <a:rPr lang="en-US" altLang="zh-CN" sz="1400" b="1" dirty="0">
                <a:solidFill>
                  <a:srgbClr val="0170C1"/>
                </a:solidFill>
                <a:ea typeface="微软雅黑" panose="020B0503020204020204" pitchFamily="34" charset="-122"/>
              </a:rPr>
              <a:t>26.7</a:t>
            </a:r>
            <a:r>
              <a:rPr lang="zh-CN" altLang="en-US" sz="1400" dirty="0">
                <a:solidFill>
                  <a:srgbClr val="595959"/>
                </a:solidFill>
                <a:ea typeface="微软雅黑" panose="020B0503020204020204" pitchFamily="34" charset="-122"/>
              </a:rPr>
              <a:t>度，可优化至每吨耗电</a:t>
            </a:r>
            <a:r>
              <a:rPr lang="en-US" altLang="zh-CN" sz="1400" dirty="0">
                <a:solidFill>
                  <a:srgbClr val="595959"/>
                </a:solidFill>
                <a:ea typeface="微软雅黑" panose="020B0503020204020204" pitchFamily="34" charset="-122"/>
              </a:rPr>
              <a:t>17</a:t>
            </a:r>
            <a:r>
              <a:rPr lang="zh-CN" altLang="en-US" sz="1400" dirty="0">
                <a:solidFill>
                  <a:srgbClr val="595959"/>
                </a:solidFill>
                <a:ea typeface="微软雅黑" panose="020B0503020204020204" pitchFamily="34" charset="-122"/>
              </a:rPr>
              <a:t>度，每天可节省</a:t>
            </a:r>
            <a:r>
              <a:rPr lang="en-US" altLang="zh-CN" sz="1400" dirty="0">
                <a:solidFill>
                  <a:srgbClr val="595959"/>
                </a:solidFill>
                <a:ea typeface="微软雅黑" panose="020B0503020204020204" pitchFamily="34" charset="-122"/>
              </a:rPr>
              <a:t>150</a:t>
            </a:r>
            <a:r>
              <a:rPr lang="zh-CN" altLang="en-US" sz="1400" dirty="0">
                <a:solidFill>
                  <a:srgbClr val="595959"/>
                </a:solidFill>
                <a:ea typeface="微软雅黑" panose="020B0503020204020204" pitchFamily="34" charset="-122"/>
              </a:rPr>
              <a:t>元；</a:t>
            </a:r>
          </a:p>
          <a:p>
            <a:pPr eaLnBrk="0" hangingPunct="0">
              <a:lnSpc>
                <a:spcPct val="150000"/>
              </a:lnSpc>
              <a:spcBef>
                <a:spcPts val="600"/>
              </a:spcBef>
              <a:buFont typeface="Arial" panose="020B0604020202020204" pitchFamily="34" charset="0"/>
              <a:buNone/>
              <a:defRPr/>
            </a:pPr>
            <a:r>
              <a:rPr lang="zh-CN" altLang="en-US" sz="1400" b="1" dirty="0">
                <a:solidFill>
                  <a:srgbClr val="0170C1"/>
                </a:solidFill>
                <a:ea typeface="微软雅黑" panose="020B0503020204020204" pitchFamily="34" charset="-122"/>
              </a:rPr>
              <a:t>能耗配置优化</a:t>
            </a:r>
            <a:r>
              <a:rPr lang="zh-CN" altLang="en-US" sz="1400" b="1" dirty="0" smtClean="0">
                <a:solidFill>
                  <a:srgbClr val="0170C1"/>
                </a:solidFill>
                <a:ea typeface="微软雅黑" panose="020B0503020204020204" pitchFamily="34" charset="-122"/>
              </a:rPr>
              <a:t>空间，</a:t>
            </a:r>
            <a:r>
              <a:rPr lang="zh-CN" altLang="en-US" sz="1400" dirty="0">
                <a:solidFill>
                  <a:schemeClr val="tx1">
                    <a:lumMod val="65000"/>
                    <a:lumOff val="35000"/>
                  </a:schemeClr>
                </a:solidFill>
                <a:ea typeface="微软雅黑" panose="020B0503020204020204" pitchFamily="34" charset="-122"/>
              </a:rPr>
              <a:t>配置最优参数，能耗效率</a:t>
            </a:r>
            <a:r>
              <a:rPr lang="zh-CN" altLang="en-US" sz="1400" dirty="0" smtClean="0">
                <a:solidFill>
                  <a:schemeClr val="tx1">
                    <a:lumMod val="65000"/>
                    <a:lumOff val="35000"/>
                  </a:schemeClr>
                </a:solidFill>
                <a:ea typeface="微软雅黑" panose="020B0503020204020204" pitchFamily="34" charset="-122"/>
              </a:rPr>
              <a:t>最大化</a:t>
            </a:r>
            <a:endParaRPr lang="zh-CN" altLang="en-US" sz="1400" dirty="0">
              <a:solidFill>
                <a:schemeClr val="tx1">
                  <a:lumMod val="65000"/>
                  <a:lumOff val="35000"/>
                </a:schemeClr>
              </a:solidFill>
              <a:ea typeface="微软雅黑" panose="020B0503020204020204" pitchFamily="34" charset="-122"/>
            </a:endParaRPr>
          </a:p>
        </p:txBody>
      </p:sp>
      <p:pic>
        <p:nvPicPr>
          <p:cNvPr id="33796" name="图片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3888" y="1739900"/>
            <a:ext cx="4625975"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16"/>
          <p:cNvSpPr txBox="1">
            <a:spLocks noChangeArrowheads="1"/>
          </p:cNvSpPr>
          <p:nvPr/>
        </p:nvSpPr>
        <p:spPr bwMode="auto">
          <a:xfrm>
            <a:off x="1736725" y="5151438"/>
            <a:ext cx="3295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lnSpc>
                <a:spcPct val="150000"/>
              </a:lnSpc>
              <a:buFont typeface="Wingdings" pitchFamily="2" charset="2"/>
              <a:buNone/>
            </a:pPr>
            <a:r>
              <a:rPr lang="zh-CN" altLang="en-US" sz="1000">
                <a:solidFill>
                  <a:schemeClr val="bg1"/>
                </a:solidFill>
                <a:latin typeface="Calibri" pitchFamily="34" charset="0"/>
                <a:ea typeface="微软雅黑" pitchFamily="82" charset="2"/>
              </a:rPr>
              <a:t>本图为热水</a:t>
            </a:r>
            <a:r>
              <a:rPr lang="en-US" altLang="zh-CN" sz="1000">
                <a:solidFill>
                  <a:schemeClr val="bg1"/>
                </a:solidFill>
                <a:latin typeface="Calibri" pitchFamily="34" charset="0"/>
                <a:ea typeface="微软雅黑" pitchFamily="82" charset="2"/>
              </a:rPr>
              <a:t>WEB</a:t>
            </a:r>
            <a:r>
              <a:rPr lang="zh-CN" altLang="en-US" sz="1000">
                <a:solidFill>
                  <a:schemeClr val="bg1"/>
                </a:solidFill>
                <a:latin typeface="Calibri" pitchFamily="34" charset="0"/>
                <a:ea typeface="微软雅黑" pitchFamily="82" charset="2"/>
              </a:rPr>
              <a:t>端运行效果图</a:t>
            </a:r>
          </a:p>
        </p:txBody>
      </p:sp>
      <p:pic>
        <p:nvPicPr>
          <p:cNvPr id="33798" name="图片 1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99113" y="2297113"/>
            <a:ext cx="311467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 Box 16"/>
          <p:cNvSpPr txBox="1">
            <a:spLocks noChangeArrowheads="1"/>
          </p:cNvSpPr>
          <p:nvPr/>
        </p:nvSpPr>
        <p:spPr bwMode="auto">
          <a:xfrm>
            <a:off x="6376988" y="5089525"/>
            <a:ext cx="32972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lnSpc>
                <a:spcPct val="150000"/>
              </a:lnSpc>
              <a:buFont typeface="Wingdings" pitchFamily="2" charset="2"/>
              <a:buNone/>
            </a:pPr>
            <a:r>
              <a:rPr lang="zh-CN" altLang="en-US" sz="1000">
                <a:solidFill>
                  <a:srgbClr val="7E7E7D"/>
                </a:solidFill>
                <a:latin typeface="Calibri" pitchFamily="34" charset="0"/>
                <a:ea typeface="微软雅黑" pitchFamily="82" charset="2"/>
              </a:rPr>
              <a:t>本图为热水微信端运行效果图</a:t>
            </a:r>
          </a:p>
        </p:txBody>
      </p:sp>
      <p:pic>
        <p:nvPicPr>
          <p:cNvPr id="33800" name="图片 1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90700" y="1550988"/>
            <a:ext cx="825500"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图片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8801100" y="2306638"/>
            <a:ext cx="29591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277938" y="5838825"/>
            <a:ext cx="6096000" cy="776288"/>
          </a:xfrm>
          <a:prstGeom prst="rect">
            <a:avLst/>
          </a:prstGeom>
        </p:spPr>
        <p:txBody>
          <a:bodyPr>
            <a:spAutoFit/>
          </a:bodyPr>
          <a:lstStyle/>
          <a:p>
            <a:pPr marL="285750" indent="-285750"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长期监测设备能耗情况和变化趋势</a:t>
            </a:r>
          </a:p>
          <a:p>
            <a:pPr marL="285750" indent="-285750"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寻找用能规律，提供需求供应最佳配比</a:t>
            </a:r>
          </a:p>
        </p:txBody>
      </p:sp>
    </p:spTree>
  </p:cSld>
  <p:clrMapOvr>
    <a:masterClrMapping/>
  </p:clrMapOvr>
  <p:transition spd="slow">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95363" y="290513"/>
            <a:ext cx="6237287" cy="6237287"/>
          </a:xfrm>
          <a:prstGeom prst="ellipse">
            <a:avLst/>
          </a:prstGeom>
          <a:solidFill>
            <a:srgbClr val="F2F2F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 name="椭圆 4"/>
          <p:cNvSpPr/>
          <p:nvPr/>
        </p:nvSpPr>
        <p:spPr>
          <a:xfrm>
            <a:off x="2449513" y="1801813"/>
            <a:ext cx="3328987" cy="321468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148" name="Rectangle 8"/>
          <p:cNvSpPr>
            <a:spLocks noChangeArrowheads="1"/>
          </p:cNvSpPr>
          <p:nvPr/>
        </p:nvSpPr>
        <p:spPr bwMode="auto">
          <a:xfrm>
            <a:off x="2900363" y="2858672"/>
            <a:ext cx="2878137" cy="110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723" tIns="49861" rIns="99723" bIns="49861" anchor="ctr">
            <a:spAutoFit/>
          </a:bodyPr>
          <a:lstStyle/>
          <a:p>
            <a:pPr>
              <a:buFont typeface="Arial" pitchFamily="34" charset="0"/>
              <a:buNone/>
            </a:pPr>
            <a:r>
              <a:rPr lang="en-US" altLang="zh-CN" sz="4000" b="1" dirty="0" smtClean="0">
                <a:solidFill>
                  <a:schemeClr val="bg1"/>
                </a:solidFill>
                <a:latin typeface="微软雅黑" pitchFamily="82" charset="2"/>
                <a:ea typeface="微软雅黑" pitchFamily="82" charset="2"/>
              </a:rPr>
              <a:t>01</a:t>
            </a:r>
            <a:r>
              <a:rPr lang="zh-CN" altLang="en-US" sz="2400" b="1" dirty="0" smtClean="0">
                <a:solidFill>
                  <a:schemeClr val="bg1"/>
                </a:solidFill>
                <a:latin typeface="微软雅黑" pitchFamily="82" charset="2"/>
                <a:ea typeface="微软雅黑" pitchFamily="82" charset="2"/>
              </a:rPr>
              <a:t>能源管理系统解决</a:t>
            </a:r>
            <a:r>
              <a:rPr lang="zh-CN" altLang="en-US" sz="2400" b="1" dirty="0">
                <a:solidFill>
                  <a:schemeClr val="bg1"/>
                </a:solidFill>
                <a:latin typeface="微软雅黑" pitchFamily="82" charset="2"/>
                <a:ea typeface="微软雅黑" pitchFamily="82" charset="2"/>
              </a:rPr>
              <a:t>方案</a:t>
            </a:r>
            <a:endParaRPr lang="en-US" altLang="zh-CN" sz="2500" b="1" dirty="0">
              <a:solidFill>
                <a:schemeClr val="bg1"/>
              </a:solidFill>
              <a:latin typeface="微软雅黑" pitchFamily="82" charset="2"/>
              <a:ea typeface="微软雅黑" pitchFamily="82" charset="2"/>
            </a:endParaRPr>
          </a:p>
        </p:txBody>
      </p:sp>
    </p:spTree>
  </p:cSld>
  <p:clrMapOvr>
    <a:masterClrMapping/>
  </p:clrMapOvr>
  <p:transition spd="slow">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8025" y="1119188"/>
            <a:ext cx="729297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6"/>
          <p:cNvSpPr txBox="1">
            <a:spLocks noChangeArrowheads="1"/>
          </p:cNvSpPr>
          <p:nvPr/>
        </p:nvSpPr>
        <p:spPr bwMode="auto">
          <a:xfrm>
            <a:off x="1465263" y="5026025"/>
            <a:ext cx="4994275" cy="1800225"/>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Font typeface="Arial" panose="020B0604020202020204" pitchFamily="34" charset="0"/>
              <a:buNone/>
              <a:defRPr/>
            </a:pPr>
            <a:r>
              <a:rPr lang="zh-CN" altLang="en-US" sz="2200" b="1" dirty="0" smtClean="0">
                <a:ln w="9525">
                  <a:noFill/>
                  <a:prstDash val="solid"/>
                </a:ln>
                <a:solidFill>
                  <a:srgbClr val="0072C5"/>
                </a:solidFill>
                <a:ea typeface="微软雅黑" panose="020B0503020204020204" pitchFamily="34" charset="-122"/>
                <a:sym typeface="+mn-ea"/>
              </a:rPr>
              <a:t>功能</a:t>
            </a:r>
            <a:endParaRPr lang="en-US" altLang="zh-CN" sz="2200" b="1" dirty="0" smtClean="0">
              <a:ln w="9525">
                <a:noFill/>
                <a:prstDash val="solid"/>
              </a:ln>
              <a:solidFill>
                <a:srgbClr val="0072C5"/>
              </a:solidFill>
              <a:ea typeface="微软雅黑" panose="020B0503020204020204" pitchFamily="34" charset="-122"/>
              <a:sym typeface="+mn-ea"/>
            </a:endParaRPr>
          </a:p>
          <a:p>
            <a:pPr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设置支路能耗预警值，超过阀值进行报警并推送消息</a:t>
            </a: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可</a:t>
            </a:r>
            <a:r>
              <a:rPr lang="zh-CN" altLang="en-US" sz="1400" dirty="0">
                <a:solidFill>
                  <a:schemeClr val="tx1">
                    <a:lumMod val="65000"/>
                    <a:lumOff val="35000"/>
                  </a:schemeClr>
                </a:solidFill>
                <a:ea typeface="微软雅黑" panose="020B0503020204020204" pitchFamily="34" charset="-122"/>
              </a:rPr>
              <a:t>根据具体支路进行报警提示</a:t>
            </a: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事后</a:t>
            </a:r>
            <a:r>
              <a:rPr lang="zh-CN" altLang="en-US" sz="1400" dirty="0">
                <a:solidFill>
                  <a:schemeClr val="tx1">
                    <a:lumMod val="65000"/>
                    <a:lumOff val="35000"/>
                  </a:schemeClr>
                </a:solidFill>
                <a:ea typeface="微软雅黑" panose="020B0503020204020204" pitchFamily="34" charset="-122"/>
              </a:rPr>
              <a:t>填报事故原因和处理人，便于管理优化</a:t>
            </a:r>
          </a:p>
        </p:txBody>
      </p:sp>
      <p:pic>
        <p:nvPicPr>
          <p:cNvPr id="34820" name="图片 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18700" y="1355725"/>
            <a:ext cx="1785938"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组合 3"/>
          <p:cNvGrpSpPr>
            <a:grpSpLocks/>
          </p:cNvGrpSpPr>
          <p:nvPr/>
        </p:nvGrpSpPr>
        <p:grpSpPr bwMode="auto">
          <a:xfrm>
            <a:off x="7870825" y="1355725"/>
            <a:ext cx="2178050" cy="3571875"/>
            <a:chOff x="499979" y="1333873"/>
            <a:chExt cx="2178287" cy="3571134"/>
          </a:xfrm>
        </p:grpSpPr>
        <p:pic>
          <p:nvPicPr>
            <p:cNvPr id="34823" name="图片 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9979" y="1333873"/>
              <a:ext cx="2178287" cy="357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图片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921397" y="1815084"/>
              <a:ext cx="1293590" cy="229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22" name="Rectangle 8"/>
          <p:cNvSpPr>
            <a:spLocks noChangeArrowheads="1"/>
          </p:cNvSpPr>
          <p:nvPr/>
        </p:nvSpPr>
        <p:spPr bwMode="auto">
          <a:xfrm>
            <a:off x="541338" y="519113"/>
            <a:ext cx="244633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设备及能耗预警</a:t>
            </a:r>
          </a:p>
        </p:txBody>
      </p:sp>
      <p:pic>
        <p:nvPicPr>
          <p:cNvPr id="34825" name="Picture 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8025" y="1140192"/>
            <a:ext cx="1538786" cy="24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1225" y="1042988"/>
            <a:ext cx="8480425"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图片 1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9334500" y="690563"/>
            <a:ext cx="2506663" cy="423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350" y="4489450"/>
            <a:ext cx="12363450" cy="2530475"/>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5845" name="Rectangle 8"/>
          <p:cNvSpPr>
            <a:spLocks noChangeArrowheads="1"/>
          </p:cNvSpPr>
          <p:nvPr/>
        </p:nvSpPr>
        <p:spPr bwMode="auto">
          <a:xfrm>
            <a:off x="911225" y="222250"/>
            <a:ext cx="30876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能耗排名对比子系统</a:t>
            </a:r>
          </a:p>
        </p:txBody>
      </p:sp>
      <p:sp>
        <p:nvSpPr>
          <p:cNvPr id="10" name="Text Box 16"/>
          <p:cNvSpPr txBox="1">
            <a:spLocks noChangeArrowheads="1"/>
          </p:cNvSpPr>
          <p:nvPr/>
        </p:nvSpPr>
        <p:spPr bwMode="auto">
          <a:xfrm>
            <a:off x="1817688" y="4768850"/>
            <a:ext cx="9067800" cy="1801813"/>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Font typeface="Arial" panose="020B0604020202020204" pitchFamily="34" charset="0"/>
              <a:buNone/>
              <a:defRPr/>
            </a:pPr>
            <a:r>
              <a:rPr lang="zh-CN" altLang="en-US" sz="2200" b="1" dirty="0" smtClean="0">
                <a:ln w="9525">
                  <a:noFill/>
                  <a:prstDash val="solid"/>
                </a:ln>
                <a:solidFill>
                  <a:schemeClr val="bg1"/>
                </a:solidFill>
                <a:ea typeface="微软雅黑" panose="020B0503020204020204" pitchFamily="34" charset="-122"/>
                <a:sym typeface="+mn-ea"/>
              </a:rPr>
              <a:t>功能</a:t>
            </a:r>
            <a:endParaRPr lang="en-US" altLang="zh-CN" sz="2200" b="1" dirty="0" smtClean="0">
              <a:ln w="9525">
                <a:noFill/>
                <a:prstDash val="solid"/>
              </a:ln>
              <a:solidFill>
                <a:schemeClr val="bg1"/>
              </a:solidFill>
              <a:ea typeface="微软雅黑" panose="020B0503020204020204" pitchFamily="34" charset="-122"/>
              <a:sym typeface="+mn-ea"/>
            </a:endParaRPr>
          </a:p>
          <a:p>
            <a:pPr eaLnBrk="0" hangingPunct="0">
              <a:lnSpc>
                <a:spcPct val="150000"/>
              </a:lnSpc>
              <a:spcBef>
                <a:spcPts val="600"/>
              </a:spcBef>
              <a:buFont typeface="Wingdings" panose="05000000000000000000" pitchFamily="2" charset="2"/>
              <a:buChar char="u"/>
              <a:defRPr/>
            </a:pPr>
            <a:r>
              <a:rPr lang="zh-CN" altLang="en-US" sz="1400" dirty="0">
                <a:solidFill>
                  <a:schemeClr val="bg1"/>
                </a:solidFill>
                <a:ea typeface="微软雅黑" panose="020B0503020204020204" pitchFamily="34" charset="-122"/>
              </a:rPr>
              <a:t>多门店能耗排名：帮助每个门店确定各自用能水平高低</a:t>
            </a:r>
          </a:p>
          <a:p>
            <a:pPr eaLnBrk="0" hangingPunct="0">
              <a:lnSpc>
                <a:spcPct val="150000"/>
              </a:lnSpc>
              <a:spcBef>
                <a:spcPts val="600"/>
              </a:spcBef>
              <a:buFont typeface="Wingdings" panose="05000000000000000000" pitchFamily="2" charset="2"/>
              <a:buChar char="u"/>
              <a:defRPr/>
            </a:pPr>
            <a:r>
              <a:rPr lang="zh-CN" altLang="en-US" sz="1400" dirty="0" smtClean="0">
                <a:solidFill>
                  <a:schemeClr val="bg1"/>
                </a:solidFill>
                <a:ea typeface="微软雅黑" panose="020B0503020204020204" pitchFamily="34" charset="-122"/>
              </a:rPr>
              <a:t>排名</a:t>
            </a:r>
            <a:r>
              <a:rPr lang="zh-CN" altLang="en-US" sz="1400" dirty="0">
                <a:solidFill>
                  <a:schemeClr val="bg1"/>
                </a:solidFill>
                <a:ea typeface="微软雅黑" panose="020B0503020204020204" pitchFamily="34" charset="-122"/>
              </a:rPr>
              <a:t>指标多样化：考虑不同项目功能面积比例的差异</a:t>
            </a:r>
            <a:r>
              <a:rPr lang="zh-CN" altLang="en-US" sz="1400" dirty="0" smtClean="0">
                <a:solidFill>
                  <a:schemeClr val="bg1"/>
                </a:solidFill>
                <a:ea typeface="微软雅黑" panose="020B0503020204020204" pitchFamily="34" charset="-122"/>
              </a:rPr>
              <a:t>性</a:t>
            </a:r>
            <a:endParaRPr lang="en-US" altLang="zh-CN" sz="1400" dirty="0" smtClean="0">
              <a:solidFill>
                <a:schemeClr val="bg1"/>
              </a:solidFill>
              <a:ea typeface="微软雅黑" panose="020B0503020204020204" pitchFamily="34" charset="-122"/>
            </a:endParaRPr>
          </a:p>
          <a:p>
            <a:pPr eaLnBrk="0" hangingPunct="0">
              <a:lnSpc>
                <a:spcPct val="150000"/>
              </a:lnSpc>
              <a:spcBef>
                <a:spcPts val="600"/>
              </a:spcBef>
              <a:buFont typeface="Wingdings" panose="05000000000000000000" pitchFamily="2" charset="2"/>
              <a:buChar char="u"/>
              <a:defRPr/>
            </a:pPr>
            <a:r>
              <a:rPr lang="zh-CN" altLang="en-US" sz="1400" dirty="0" smtClean="0">
                <a:solidFill>
                  <a:schemeClr val="bg1"/>
                </a:solidFill>
                <a:ea typeface="微软雅黑" panose="020B0503020204020204" pitchFamily="34" charset="-122"/>
              </a:rPr>
              <a:t>不同</a:t>
            </a:r>
            <a:r>
              <a:rPr lang="zh-CN" altLang="en-US" sz="1400" dirty="0">
                <a:solidFill>
                  <a:schemeClr val="bg1"/>
                </a:solidFill>
                <a:ea typeface="微软雅黑" panose="020B0503020204020204" pitchFamily="34" charset="-122"/>
              </a:rPr>
              <a:t>分项的能耗指标以“</a:t>
            </a:r>
            <a:r>
              <a:rPr lang="zh-CN" altLang="en-US" sz="1400" b="1" dirty="0">
                <a:solidFill>
                  <a:schemeClr val="bg1"/>
                </a:solidFill>
                <a:ea typeface="微软雅黑" panose="020B0503020204020204" pitchFamily="34" charset="-122"/>
              </a:rPr>
              <a:t>分项能耗除以相应的功能面积</a:t>
            </a:r>
            <a:r>
              <a:rPr lang="zh-CN" altLang="en-US" sz="1400" dirty="0">
                <a:solidFill>
                  <a:schemeClr val="bg1"/>
                </a:solidFill>
                <a:ea typeface="微软雅黑" panose="020B0503020204020204" pitchFamily="34" charset="-122"/>
              </a:rPr>
              <a:t>”，总能耗、单位面积能耗、能耗与总成本</a:t>
            </a:r>
            <a:r>
              <a:rPr lang="zh-CN" altLang="en-US" sz="1400" dirty="0" smtClean="0">
                <a:solidFill>
                  <a:schemeClr val="bg1"/>
                </a:solidFill>
                <a:ea typeface="微软雅黑" panose="020B0503020204020204" pitchFamily="34" charset="-122"/>
              </a:rPr>
              <a:t>比例</a:t>
            </a:r>
            <a:endParaRPr lang="zh-CN" altLang="en-US" sz="1400" dirty="0">
              <a:solidFill>
                <a:schemeClr val="bg1"/>
              </a:solidFill>
              <a:ea typeface="微软雅黑" panose="020B0503020204020204" pitchFamily="34" charset="-122"/>
            </a:endParaRPr>
          </a:p>
        </p:txBody>
      </p:sp>
    </p:spTree>
  </p:cSld>
  <p:clrMapOvr>
    <a:masterClrMapping/>
  </p:clrMapOvr>
  <p:transition spd="slow">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8"/>
          <p:cNvSpPr>
            <a:spLocks noChangeArrowheads="1"/>
          </p:cNvSpPr>
          <p:nvPr/>
        </p:nvSpPr>
        <p:spPr bwMode="auto">
          <a:xfrm>
            <a:off x="1458913" y="295275"/>
            <a:ext cx="14843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能耗对比</a:t>
            </a:r>
          </a:p>
        </p:txBody>
      </p:sp>
      <p:pic>
        <p:nvPicPr>
          <p:cNvPr id="36867" name="图片 7" descr="C:\Users\Administrator\AppData\Roaming\Tencent\Users\3298027359\QQ\WinTemp\RichOle\I{@UZ2%K`G0AX4(PZ83K9F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27188" y="1022350"/>
            <a:ext cx="9985375"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p:cNvSpPr>
            <a:spLocks noChangeArrowheads="1"/>
          </p:cNvSpPr>
          <p:nvPr/>
        </p:nvSpPr>
        <p:spPr bwMode="auto">
          <a:xfrm>
            <a:off x="1428750" y="333375"/>
            <a:ext cx="37274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数据采集能耗计算子系统</a:t>
            </a:r>
          </a:p>
        </p:txBody>
      </p:sp>
      <p:sp>
        <p:nvSpPr>
          <p:cNvPr id="10" name="Text Box 16"/>
          <p:cNvSpPr txBox="1">
            <a:spLocks noChangeArrowheads="1"/>
          </p:cNvSpPr>
          <p:nvPr/>
        </p:nvSpPr>
        <p:spPr bwMode="auto">
          <a:xfrm>
            <a:off x="8780463" y="1893888"/>
            <a:ext cx="2759075" cy="2446337"/>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Font typeface="Arial" panose="020B0604020202020204" pitchFamily="34" charset="0"/>
              <a:buNone/>
              <a:defRPr/>
            </a:pPr>
            <a:r>
              <a:rPr lang="zh-CN" altLang="en-US" sz="2200" b="1" dirty="0" smtClean="0">
                <a:ln w="9525">
                  <a:noFill/>
                  <a:prstDash val="solid"/>
                </a:ln>
                <a:solidFill>
                  <a:srgbClr val="0072C5"/>
                </a:solidFill>
                <a:ea typeface="微软雅黑" panose="020B0503020204020204" pitchFamily="34" charset="-122"/>
                <a:sym typeface="+mn-ea"/>
              </a:rPr>
              <a:t>功能</a:t>
            </a:r>
            <a:endParaRPr lang="en-US" altLang="zh-CN" sz="2200" b="1" dirty="0" smtClean="0">
              <a:ln w="9525">
                <a:noFill/>
                <a:prstDash val="solid"/>
              </a:ln>
              <a:solidFill>
                <a:srgbClr val="0072C5"/>
              </a:solidFill>
              <a:ea typeface="微软雅黑" panose="020B0503020204020204" pitchFamily="34" charset="-122"/>
              <a:sym typeface="+mn-ea"/>
            </a:endParaRPr>
          </a:p>
          <a:p>
            <a:pPr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通过经营数据与能耗数据相结合，分析其相关性及判断能耗使用的</a:t>
            </a:r>
            <a:r>
              <a:rPr lang="zh-CN" altLang="en-US" sz="1400" dirty="0" smtClean="0">
                <a:solidFill>
                  <a:schemeClr val="tx1">
                    <a:lumMod val="65000"/>
                    <a:lumOff val="35000"/>
                  </a:schemeClr>
                </a:solidFill>
                <a:ea typeface="微软雅黑" panose="020B0503020204020204" pitchFamily="34" charset="-122"/>
              </a:rPr>
              <a:t>合理性</a:t>
            </a:r>
            <a:endParaRPr lang="en-US" altLang="zh-CN" sz="1400" dirty="0" smtClean="0">
              <a:solidFill>
                <a:schemeClr val="tx1">
                  <a:lumMod val="65000"/>
                  <a:lumOff val="35000"/>
                </a:schemeClr>
              </a:solidFill>
              <a:ea typeface="微软雅黑" panose="020B0503020204020204" pitchFamily="34" charset="-122"/>
            </a:endParaRP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酒店能耗推算入住率</a:t>
            </a:r>
            <a:endParaRPr lang="en-US" altLang="zh-CN" sz="1400" dirty="0" smtClean="0">
              <a:solidFill>
                <a:schemeClr val="tx1">
                  <a:lumMod val="65000"/>
                  <a:lumOff val="35000"/>
                </a:schemeClr>
              </a:solidFill>
              <a:ea typeface="微软雅黑" panose="020B0503020204020204" pitchFamily="34" charset="-122"/>
            </a:endParaRP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工厂能耗分析产能</a:t>
            </a:r>
            <a:endParaRPr lang="zh-CN" altLang="en-US" sz="1400" dirty="0">
              <a:solidFill>
                <a:schemeClr val="tx1">
                  <a:lumMod val="65000"/>
                  <a:lumOff val="35000"/>
                </a:schemeClr>
              </a:solidFill>
              <a:ea typeface="微软雅黑" panose="020B0503020204020204" pitchFamily="34" charset="-122"/>
            </a:endParaRPr>
          </a:p>
        </p:txBody>
      </p:sp>
      <p:pic>
        <p:nvPicPr>
          <p:cNvPr id="37892" name="图片 1"/>
          <p:cNvPicPr>
            <a:picLocks noChangeAspect="1" noChangeArrowheads="1"/>
          </p:cNvPicPr>
          <p:nvPr/>
        </p:nvPicPr>
        <p:blipFill>
          <a:blip r:embed="rId3" cstate="email">
            <a:extLst>
              <a:ext uri="{28A0092B-C50C-407E-A947-70E740481C1C}">
                <a14:useLocalDpi xmlns:a14="http://schemas.microsoft.com/office/drawing/2010/main"/>
              </a:ext>
            </a:extLst>
          </a:blip>
          <a:srcRect l="6725" r="6599"/>
          <a:stretch>
            <a:fillRect/>
          </a:stretch>
        </p:blipFill>
        <p:spPr bwMode="auto">
          <a:xfrm>
            <a:off x="1428750" y="1377950"/>
            <a:ext cx="6575425" cy="406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02463" y="3001963"/>
            <a:ext cx="2003425"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77417" y="1388383"/>
            <a:ext cx="5341393" cy="36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8"/>
          <p:cNvSpPr>
            <a:spLocks noChangeArrowheads="1"/>
          </p:cNvSpPr>
          <p:nvPr/>
        </p:nvSpPr>
        <p:spPr bwMode="auto">
          <a:xfrm>
            <a:off x="1123950" y="206375"/>
            <a:ext cx="30861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节能管理服务子系统</a:t>
            </a:r>
          </a:p>
        </p:txBody>
      </p:sp>
      <p:sp>
        <p:nvSpPr>
          <p:cNvPr id="10" name="Text Box 16"/>
          <p:cNvSpPr txBox="1">
            <a:spLocks noChangeArrowheads="1"/>
          </p:cNvSpPr>
          <p:nvPr/>
        </p:nvSpPr>
        <p:spPr bwMode="auto">
          <a:xfrm>
            <a:off x="5299075" y="5105400"/>
            <a:ext cx="4699000" cy="1400175"/>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Font typeface="Arial" panose="020B0604020202020204" pitchFamily="34" charset="0"/>
              <a:buNone/>
              <a:defRPr/>
            </a:pPr>
            <a:r>
              <a:rPr lang="zh-CN" altLang="en-US" sz="2200" b="1" dirty="0" smtClean="0">
                <a:ln w="9525">
                  <a:noFill/>
                  <a:prstDash val="solid"/>
                </a:ln>
                <a:solidFill>
                  <a:srgbClr val="0072C5"/>
                </a:solidFill>
                <a:ea typeface="微软雅黑" panose="020B0503020204020204" pitchFamily="34" charset="-122"/>
                <a:sym typeface="+mn-ea"/>
              </a:rPr>
              <a:t>功能</a:t>
            </a:r>
            <a:endParaRPr lang="en-US" altLang="zh-CN" sz="2200" b="1" dirty="0" smtClean="0">
              <a:ln w="9525">
                <a:noFill/>
                <a:prstDash val="solid"/>
              </a:ln>
              <a:solidFill>
                <a:srgbClr val="0072C5"/>
              </a:solidFill>
              <a:ea typeface="微软雅黑" panose="020B0503020204020204" pitchFamily="34" charset="-122"/>
              <a:sym typeface="+mn-ea"/>
            </a:endParaRPr>
          </a:p>
          <a:p>
            <a:pPr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节能改造、合同能源管理（改造前后对比）</a:t>
            </a: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提供</a:t>
            </a:r>
            <a:r>
              <a:rPr lang="zh-CN" altLang="en-US" sz="1400" dirty="0">
                <a:solidFill>
                  <a:schemeClr val="tx1">
                    <a:lumMod val="65000"/>
                    <a:lumOff val="35000"/>
                  </a:schemeClr>
                </a:solidFill>
                <a:ea typeface="微软雅黑" panose="020B0503020204020204" pitchFamily="34" charset="-122"/>
              </a:rPr>
              <a:t>改造前后数据标尺，精准计算改造前后节能效果</a:t>
            </a:r>
          </a:p>
        </p:txBody>
      </p:sp>
      <p:pic>
        <p:nvPicPr>
          <p:cNvPr id="38916" name="图片 8"/>
          <p:cNvPicPr>
            <a:picLocks noChangeAspect="1" noChangeArrowheads="1"/>
          </p:cNvPicPr>
          <p:nvPr/>
        </p:nvPicPr>
        <p:blipFill>
          <a:blip r:embed="rId3" cstate="email">
            <a:extLst>
              <a:ext uri="{28A0092B-C50C-407E-A947-70E740481C1C}">
                <a14:useLocalDpi xmlns:a14="http://schemas.microsoft.com/office/drawing/2010/main"/>
              </a:ext>
            </a:extLst>
          </a:blip>
          <a:srcRect t="3505"/>
          <a:stretch>
            <a:fillRect/>
          </a:stretch>
        </p:blipFill>
        <p:spPr bwMode="auto">
          <a:xfrm>
            <a:off x="1327150" y="1001713"/>
            <a:ext cx="89027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3950" y="4670425"/>
            <a:ext cx="3730625"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图片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9318625" y="1590675"/>
            <a:ext cx="2657475"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7653" y="1016096"/>
            <a:ext cx="7397523" cy="40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8"/>
          <p:cNvSpPr>
            <a:spLocks noChangeArrowheads="1"/>
          </p:cNvSpPr>
          <p:nvPr/>
        </p:nvSpPr>
        <p:spPr bwMode="auto">
          <a:xfrm>
            <a:off x="7699375" y="1333500"/>
            <a:ext cx="14843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数据分析</a:t>
            </a:r>
          </a:p>
        </p:txBody>
      </p:sp>
      <p:sp>
        <p:nvSpPr>
          <p:cNvPr id="5" name="Text Box 16"/>
          <p:cNvSpPr txBox="1">
            <a:spLocks noChangeArrowheads="1"/>
          </p:cNvSpPr>
          <p:nvPr/>
        </p:nvSpPr>
        <p:spPr bwMode="auto">
          <a:xfrm>
            <a:off x="7416800" y="2182813"/>
            <a:ext cx="4060825" cy="2816225"/>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数据</a:t>
            </a:r>
            <a:r>
              <a:rPr lang="zh-CN" altLang="en-US" sz="1400" dirty="0">
                <a:solidFill>
                  <a:schemeClr val="tx1">
                    <a:lumMod val="65000"/>
                    <a:lumOff val="35000"/>
                  </a:schemeClr>
                </a:solidFill>
                <a:ea typeface="微软雅黑" panose="020B0503020204020204" pitchFamily="34" charset="-122"/>
              </a:rPr>
              <a:t>统计（支路、占比、排名，同比环比）</a:t>
            </a:r>
          </a:p>
          <a:p>
            <a:pPr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数据对比（时间、位置、设备、门店）</a:t>
            </a:r>
          </a:p>
          <a:p>
            <a:pPr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多维度能耗大数据（实时，经营成本能耗）</a:t>
            </a:r>
          </a:p>
          <a:p>
            <a:pPr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根据历史曲线进行设备建模，参数设置优化</a:t>
            </a:r>
          </a:p>
          <a:p>
            <a:pPr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远程专家诊断</a:t>
            </a:r>
          </a:p>
          <a:p>
            <a:pPr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云端参数适配，自动化运维</a:t>
            </a:r>
          </a:p>
          <a:p>
            <a:pPr eaLnBrk="0" hangingPunct="0">
              <a:lnSpc>
                <a:spcPct val="150000"/>
              </a:lnSpc>
              <a:spcBef>
                <a:spcPts val="600"/>
              </a:spcBef>
              <a:buFont typeface="Wingdings" panose="05000000000000000000" pitchFamily="2" charset="2"/>
              <a:buChar char="u"/>
              <a:defRPr/>
            </a:pPr>
            <a:r>
              <a:rPr lang="zh-CN" altLang="en-US" sz="1400" dirty="0">
                <a:solidFill>
                  <a:schemeClr val="tx1">
                    <a:lumMod val="65000"/>
                    <a:lumOff val="35000"/>
                  </a:schemeClr>
                </a:solidFill>
                <a:ea typeface="微软雅黑" panose="020B0503020204020204" pitchFamily="34" charset="-122"/>
              </a:rPr>
              <a:t>极简：工业时代的工具 </a:t>
            </a:r>
            <a:r>
              <a:rPr lang="en-US" altLang="zh-CN" sz="1400" dirty="0">
                <a:solidFill>
                  <a:schemeClr val="tx1">
                    <a:lumMod val="65000"/>
                    <a:lumOff val="35000"/>
                  </a:schemeClr>
                </a:solidFill>
                <a:ea typeface="微软雅黑" panose="020B0503020204020204" pitchFamily="34" charset="-122"/>
              </a:rPr>
              <a:t>PK </a:t>
            </a:r>
            <a:r>
              <a:rPr lang="zh-CN" altLang="en-US" sz="1400" dirty="0">
                <a:solidFill>
                  <a:schemeClr val="tx1">
                    <a:lumMod val="65000"/>
                    <a:lumOff val="35000"/>
                  </a:schemeClr>
                </a:solidFill>
                <a:ea typeface="微软雅黑" panose="020B0503020204020204" pitchFamily="34" charset="-122"/>
              </a:rPr>
              <a:t>互联网时代的管家</a:t>
            </a:r>
          </a:p>
        </p:txBody>
      </p:sp>
      <p:pic>
        <p:nvPicPr>
          <p:cNvPr id="39940" name="图片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9738" y="1257300"/>
            <a:ext cx="6831012" cy="391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20"/>
          <p:cNvSpPr>
            <a:spLocks noChangeArrowheads="1"/>
          </p:cNvSpPr>
          <p:nvPr/>
        </p:nvSpPr>
        <p:spPr bwMode="auto">
          <a:xfrm>
            <a:off x="1344613" y="495300"/>
            <a:ext cx="73818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en-US" altLang="en-US" sz="2500" b="1">
                <a:solidFill>
                  <a:schemeClr val="bg1"/>
                </a:solidFill>
                <a:latin typeface="微软雅黑" pitchFamily="82" charset="2"/>
                <a:ea typeface="微软雅黑" pitchFamily="82" charset="2"/>
                <a:sym typeface="Arial" pitchFamily="34" charset="0"/>
              </a:rPr>
              <a:t>7</a:t>
            </a:r>
          </a:p>
        </p:txBody>
      </p:sp>
      <p:sp>
        <p:nvSpPr>
          <p:cNvPr id="40963" name="Rectangle 8"/>
          <p:cNvSpPr>
            <a:spLocks noChangeArrowheads="1"/>
          </p:cNvSpPr>
          <p:nvPr/>
        </p:nvSpPr>
        <p:spPr bwMode="auto">
          <a:xfrm>
            <a:off x="8172450" y="850900"/>
            <a:ext cx="276701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ctr">
              <a:buFont typeface="Arial" pitchFamily="34" charset="0"/>
              <a:buNone/>
            </a:pPr>
            <a:r>
              <a:rPr lang="zh-CN" altLang="en-US" sz="2500" b="1">
                <a:solidFill>
                  <a:srgbClr val="0170C1"/>
                </a:solidFill>
                <a:latin typeface="微软雅黑" pitchFamily="82" charset="2"/>
                <a:ea typeface="微软雅黑" pitchFamily="82" charset="2"/>
              </a:rPr>
              <a:t>为企业量身打造</a:t>
            </a:r>
          </a:p>
          <a:p>
            <a:pPr algn="ctr">
              <a:buFont typeface="Arial" pitchFamily="34" charset="0"/>
              <a:buNone/>
            </a:pPr>
            <a:r>
              <a:rPr lang="zh-CN" altLang="en-US" sz="2500" b="1">
                <a:solidFill>
                  <a:srgbClr val="0170C1"/>
                </a:solidFill>
                <a:latin typeface="微软雅黑" pitchFamily="82" charset="2"/>
                <a:ea typeface="微软雅黑" pitchFamily="82" charset="2"/>
              </a:rPr>
              <a:t>统一办公通讯平台</a:t>
            </a:r>
          </a:p>
        </p:txBody>
      </p:sp>
      <p:sp>
        <p:nvSpPr>
          <p:cNvPr id="5" name="Text Box 16"/>
          <p:cNvSpPr txBox="1">
            <a:spLocks noChangeArrowheads="1"/>
          </p:cNvSpPr>
          <p:nvPr/>
        </p:nvSpPr>
        <p:spPr bwMode="auto">
          <a:xfrm>
            <a:off x="7632700" y="2182813"/>
            <a:ext cx="3844925" cy="1628775"/>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eaLnBrk="0" hangingPunct="0">
              <a:lnSpc>
                <a:spcPct val="150000"/>
              </a:lnSpc>
              <a:spcBef>
                <a:spcPts val="600"/>
              </a:spcBef>
              <a:buFont typeface="Wingdings" panose="05000000000000000000" pitchFamily="2" charset="2"/>
              <a:buChar char="u"/>
              <a:defRPr/>
            </a:pPr>
            <a:r>
              <a:rPr lang="zh-CN" altLang="en-US" sz="1200" dirty="0" smtClean="0">
                <a:solidFill>
                  <a:schemeClr val="tx1">
                    <a:lumMod val="65000"/>
                    <a:lumOff val="35000"/>
                  </a:schemeClr>
                </a:solidFill>
                <a:ea typeface="微软雅黑" panose="020B0503020204020204" pitchFamily="34" charset="-122"/>
              </a:rPr>
              <a:t>企业</a:t>
            </a:r>
            <a:r>
              <a:rPr lang="zh-CN" altLang="en-US" sz="1200" dirty="0">
                <a:solidFill>
                  <a:schemeClr val="tx1">
                    <a:lumMod val="65000"/>
                    <a:lumOff val="35000"/>
                  </a:schemeClr>
                </a:solidFill>
                <a:ea typeface="微软雅黑" panose="020B0503020204020204" pitchFamily="34" charset="-122"/>
              </a:rPr>
              <a:t>重要消息随时发送，建立内部沟通通讯平台。是增加员工之间、员工与企业之间互动的桥梁。</a:t>
            </a:r>
          </a:p>
          <a:p>
            <a:pPr eaLnBrk="0" hangingPunct="0">
              <a:lnSpc>
                <a:spcPct val="150000"/>
              </a:lnSpc>
              <a:spcBef>
                <a:spcPts val="600"/>
              </a:spcBef>
              <a:buFont typeface="Wingdings" panose="05000000000000000000" pitchFamily="2" charset="2"/>
              <a:buChar char="u"/>
              <a:defRPr/>
            </a:pPr>
            <a:r>
              <a:rPr lang="zh-CN" altLang="en-US" sz="1400" dirty="0" smtClean="0">
                <a:solidFill>
                  <a:schemeClr val="tx1">
                    <a:lumMod val="65000"/>
                    <a:lumOff val="35000"/>
                  </a:schemeClr>
                </a:solidFill>
                <a:ea typeface="微软雅黑" panose="020B0503020204020204" pitchFamily="34" charset="-122"/>
              </a:rPr>
              <a:t>管理员</a:t>
            </a:r>
            <a:r>
              <a:rPr lang="zh-CN" altLang="en-US" sz="1400" dirty="0">
                <a:solidFill>
                  <a:schemeClr val="tx1">
                    <a:lumMod val="65000"/>
                    <a:lumOff val="35000"/>
                  </a:schemeClr>
                </a:solidFill>
                <a:ea typeface="微软雅黑" panose="020B0503020204020204" pitchFamily="34" charset="-122"/>
              </a:rPr>
              <a:t>可通过</a:t>
            </a:r>
            <a:r>
              <a:rPr lang="en-US" altLang="zh-CN" sz="1400" dirty="0">
                <a:solidFill>
                  <a:schemeClr val="tx1">
                    <a:lumMod val="65000"/>
                    <a:lumOff val="35000"/>
                  </a:schemeClr>
                </a:solidFill>
                <a:ea typeface="微软雅黑" panose="020B0503020204020204" pitchFamily="34" charset="-122"/>
              </a:rPr>
              <a:t>PC</a:t>
            </a:r>
            <a:r>
              <a:rPr lang="zh-CN" altLang="en-US" sz="1400" dirty="0">
                <a:solidFill>
                  <a:schemeClr val="tx1">
                    <a:lumMod val="65000"/>
                    <a:lumOff val="35000"/>
                  </a:schemeClr>
                </a:solidFill>
                <a:ea typeface="微软雅黑" panose="020B0503020204020204" pitchFamily="34" charset="-122"/>
              </a:rPr>
              <a:t>端口，查看阅读公告信息人员数据，方便管理。</a:t>
            </a:r>
          </a:p>
        </p:txBody>
      </p:sp>
      <p:pic>
        <p:nvPicPr>
          <p:cNvPr id="40965" name="图片 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96238" y="3933825"/>
            <a:ext cx="31178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图片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9300" y="735013"/>
            <a:ext cx="287655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图片 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35425" y="735013"/>
            <a:ext cx="290195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5875"/>
            <a:ext cx="12558713" cy="709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a:xfrm>
            <a:off x="700088" y="290513"/>
            <a:ext cx="6237287" cy="6237287"/>
          </a:xfrm>
          <a:prstGeom prst="ellipse">
            <a:avLst/>
          </a:prstGeom>
          <a:solidFill>
            <a:srgbClr val="F2F2F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 name="椭圆 4"/>
          <p:cNvSpPr/>
          <p:nvPr/>
        </p:nvSpPr>
        <p:spPr>
          <a:xfrm>
            <a:off x="2154238" y="1801813"/>
            <a:ext cx="3328987" cy="321468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1989" name="Rectangle 8"/>
          <p:cNvSpPr>
            <a:spLocks noChangeArrowheads="1"/>
          </p:cNvSpPr>
          <p:nvPr/>
        </p:nvSpPr>
        <p:spPr bwMode="auto">
          <a:xfrm>
            <a:off x="2786063" y="2897188"/>
            <a:ext cx="2513012"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just">
              <a:buFont typeface="Arial" pitchFamily="34" charset="0"/>
              <a:buNone/>
            </a:pPr>
            <a:r>
              <a:rPr lang="en-US" altLang="zh-CN" sz="4000" b="1">
                <a:solidFill>
                  <a:schemeClr val="bg1"/>
                </a:solidFill>
                <a:latin typeface="微软雅黑" pitchFamily="82" charset="2"/>
                <a:ea typeface="微软雅黑" pitchFamily="82" charset="2"/>
              </a:rPr>
              <a:t>05</a:t>
            </a:r>
            <a:r>
              <a:rPr lang="zh-CN" altLang="en-US" sz="2400" b="1">
                <a:solidFill>
                  <a:schemeClr val="bg1"/>
                </a:solidFill>
                <a:latin typeface="微软雅黑" pitchFamily="82" charset="2"/>
                <a:ea typeface="微软雅黑" pitchFamily="82" charset="2"/>
              </a:rPr>
              <a:t>解决方案</a:t>
            </a:r>
            <a:endParaRPr lang="zh-CN" altLang="zh-CN" sz="2500" b="1">
              <a:solidFill>
                <a:schemeClr val="bg1"/>
              </a:solidFill>
              <a:latin typeface="微软雅黑" pitchFamily="82" charset="2"/>
              <a:ea typeface="微软雅黑" pitchFamily="82" charset="2"/>
            </a:endParaRPr>
          </a:p>
          <a:p>
            <a:pPr algn="just">
              <a:buFont typeface="Arial" pitchFamily="34" charset="0"/>
              <a:buNone/>
            </a:pPr>
            <a:r>
              <a:rPr lang="en-US" altLang="zh-CN" sz="2000">
                <a:solidFill>
                  <a:schemeClr val="bg1"/>
                </a:solidFill>
                <a:latin typeface="微软雅黑" pitchFamily="82" charset="2"/>
                <a:ea typeface="微软雅黑" pitchFamily="82" charset="2"/>
              </a:rPr>
              <a:t>Industry Solutions </a:t>
            </a:r>
          </a:p>
        </p:txBody>
      </p:sp>
      <p:sp>
        <p:nvSpPr>
          <p:cNvPr id="41990" name="Rectangle 1"/>
          <p:cNvSpPr>
            <a:spLocks noChangeArrowheads="1"/>
          </p:cNvSpPr>
          <p:nvPr/>
        </p:nvSpPr>
        <p:spPr bwMode="auto">
          <a:xfrm>
            <a:off x="0" y="0"/>
            <a:ext cx="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88872" rIns="0" bIns="88872" anchor="ctr">
            <a:spAutoFit/>
          </a:bodyPr>
          <a:lstStyle/>
          <a:p>
            <a:pPr eaLnBrk="0" hangingPunct="0"/>
            <a:endParaRPr lang="zh-CN" altLang="zh-CN"/>
          </a:p>
        </p:txBody>
      </p:sp>
    </p:spTree>
  </p:cSld>
  <p:clrMapOvr>
    <a:masterClrMapping/>
  </p:clrMapOvr>
  <p:transition spd="slow">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8"/>
          <p:cNvSpPr>
            <a:spLocks noChangeArrowheads="1"/>
          </p:cNvSpPr>
          <p:nvPr/>
        </p:nvSpPr>
        <p:spPr bwMode="auto">
          <a:xfrm>
            <a:off x="566738" y="700088"/>
            <a:ext cx="54514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en-US" altLang="zh-CN" sz="2500" b="1">
                <a:solidFill>
                  <a:srgbClr val="0170C1"/>
                </a:solidFill>
                <a:latin typeface="微软雅黑" pitchFamily="82" charset="2"/>
                <a:ea typeface="微软雅黑" pitchFamily="82" charset="2"/>
              </a:rPr>
              <a:t>IOT</a:t>
            </a:r>
            <a:r>
              <a:rPr lang="zh-CN" altLang="en-US" sz="2500" b="1">
                <a:solidFill>
                  <a:srgbClr val="0170C1"/>
                </a:solidFill>
                <a:latin typeface="微软雅黑" pitchFamily="82" charset="2"/>
                <a:ea typeface="微软雅黑" pitchFamily="82" charset="2"/>
              </a:rPr>
              <a:t>低功耗广域网</a:t>
            </a:r>
            <a:r>
              <a:rPr lang="en-US" altLang="zh-CN" sz="2500" b="1">
                <a:solidFill>
                  <a:srgbClr val="0170C1"/>
                </a:solidFill>
                <a:latin typeface="微软雅黑" pitchFamily="82" charset="2"/>
                <a:ea typeface="微软雅黑" pitchFamily="82" charset="2"/>
              </a:rPr>
              <a:t>(LPWAN)</a:t>
            </a:r>
            <a:r>
              <a:rPr lang="zh-CN" altLang="en-US" sz="2500" b="1">
                <a:solidFill>
                  <a:srgbClr val="0170C1"/>
                </a:solidFill>
                <a:latin typeface="微软雅黑" pitchFamily="82" charset="2"/>
                <a:ea typeface="微软雅黑" pitchFamily="82" charset="2"/>
              </a:rPr>
              <a:t>解决方案</a:t>
            </a:r>
          </a:p>
        </p:txBody>
      </p:sp>
      <p:sp>
        <p:nvSpPr>
          <p:cNvPr id="43011" name="文本框 10"/>
          <p:cNvSpPr txBox="1">
            <a:spLocks noChangeArrowheads="1"/>
          </p:cNvSpPr>
          <p:nvPr/>
        </p:nvSpPr>
        <p:spPr bwMode="auto">
          <a:xfrm>
            <a:off x="1028700" y="1663700"/>
            <a:ext cx="5524500"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低功耗广域网络（</a:t>
            </a:r>
            <a:r>
              <a:rPr lang="en-US" altLang="zh-CN" sz="1400">
                <a:latin typeface="微软雅黑" pitchFamily="82" charset="2"/>
                <a:ea typeface="微软雅黑" pitchFamily="82" charset="2"/>
              </a:rPr>
              <a:t>LPWAN</a:t>
            </a:r>
            <a:r>
              <a:rPr lang="zh-CN" altLang="en-US" sz="1400">
                <a:latin typeface="微软雅黑" pitchFamily="82" charset="2"/>
                <a:ea typeface="微软雅黑" pitchFamily="82" charset="2"/>
              </a:rPr>
              <a:t>）功耗低、覆盖范围广、穿透性强</a:t>
            </a:r>
            <a:endParaRPr lang="en-US" altLang="zh-CN" sz="1400">
              <a:latin typeface="微软雅黑" pitchFamily="82" charset="2"/>
              <a:ea typeface="微软雅黑" pitchFamily="82" charset="2"/>
            </a:endParaRP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适用于传感器节点定期发送和少量接收数据的应用情况，如能源管理、设备监测、管网监测、停车位监测等场景</a:t>
            </a:r>
            <a:endParaRPr lang="en-US" altLang="zh-CN" sz="1400">
              <a:latin typeface="微软雅黑" pitchFamily="82" charset="2"/>
              <a:ea typeface="微软雅黑" pitchFamily="82" charset="2"/>
            </a:endParaRPr>
          </a:p>
          <a:p>
            <a:pPr>
              <a:lnSpc>
                <a:spcPct val="150000"/>
              </a:lnSpc>
              <a:spcBef>
                <a:spcPts val="600"/>
              </a:spcBef>
              <a:buFont typeface="Wingdings" pitchFamily="2" charset="2"/>
              <a:buChar char="u"/>
            </a:pPr>
            <a:r>
              <a:rPr lang="en-US" altLang="zh-CN" sz="1400">
                <a:latin typeface="微软雅黑" pitchFamily="82" charset="2"/>
                <a:ea typeface="微软雅黑" pitchFamily="82" charset="2"/>
              </a:rPr>
              <a:t>LoRa</a:t>
            </a:r>
            <a:r>
              <a:rPr lang="zh-CN" altLang="en-US" sz="1400">
                <a:latin typeface="微软雅黑" pitchFamily="82" charset="2"/>
                <a:ea typeface="微软雅黑" pitchFamily="82" charset="2"/>
              </a:rPr>
              <a:t>技术是构建低功耗广域网络（</a:t>
            </a:r>
            <a:r>
              <a:rPr lang="en-US" altLang="zh-CN" sz="1400">
                <a:latin typeface="微软雅黑" pitchFamily="82" charset="2"/>
                <a:ea typeface="微软雅黑" pitchFamily="82" charset="2"/>
              </a:rPr>
              <a:t>LPWAN)</a:t>
            </a:r>
            <a:r>
              <a:rPr lang="zh-CN" altLang="en-US" sz="1400">
                <a:latin typeface="微软雅黑" pitchFamily="82" charset="2"/>
                <a:ea typeface="微软雅黑" pitchFamily="82" charset="2"/>
              </a:rPr>
              <a:t>的无线通讯技术</a:t>
            </a:r>
            <a:endParaRPr lang="en-US" altLang="zh-CN" sz="1400">
              <a:latin typeface="微软雅黑" pitchFamily="82" charset="2"/>
              <a:ea typeface="微软雅黑" pitchFamily="82" charset="2"/>
            </a:endParaRPr>
          </a:p>
          <a:p>
            <a:pPr>
              <a:lnSpc>
                <a:spcPct val="150000"/>
              </a:lnSpc>
              <a:spcBef>
                <a:spcPts val="600"/>
              </a:spcBef>
              <a:buFont typeface="Wingdings" pitchFamily="2" charset="2"/>
              <a:buChar char="u"/>
            </a:pPr>
            <a:r>
              <a:rPr lang="en-US" altLang="zh-CN" sz="1400">
                <a:latin typeface="微软雅黑" pitchFamily="82" charset="2"/>
                <a:ea typeface="微软雅黑" pitchFamily="82" charset="2"/>
              </a:rPr>
              <a:t>LoRa</a:t>
            </a:r>
            <a:r>
              <a:rPr lang="zh-CN" altLang="en-US" sz="1400">
                <a:latin typeface="微软雅黑" pitchFamily="82" charset="2"/>
                <a:ea typeface="微软雅黑" pitchFamily="82" charset="2"/>
              </a:rPr>
              <a:t>不仅仅是低功耗而且是中远距离传输，在户外可视距离传输高达</a:t>
            </a:r>
            <a:r>
              <a:rPr lang="en-US" altLang="zh-CN" sz="1400">
                <a:latin typeface="微软雅黑" pitchFamily="82" charset="2"/>
                <a:ea typeface="微软雅黑" pitchFamily="82" charset="2"/>
              </a:rPr>
              <a:t>20</a:t>
            </a:r>
            <a:r>
              <a:rPr lang="zh-CN" altLang="en-US" sz="1400">
                <a:latin typeface="微软雅黑" pitchFamily="82" charset="2"/>
                <a:ea typeface="微软雅黑" pitchFamily="82" charset="2"/>
              </a:rPr>
              <a:t>公里</a:t>
            </a:r>
          </a:p>
        </p:txBody>
      </p:sp>
      <p:pic>
        <p:nvPicPr>
          <p:cNvPr id="43012" name="图片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29488" y="1625600"/>
            <a:ext cx="3857625"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29488" y="4157663"/>
            <a:ext cx="38576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p:cNvGraphicFramePr>
            <a:graphicFrameLocks noGrp="1"/>
          </p:cNvGraphicFramePr>
          <p:nvPr/>
        </p:nvGraphicFramePr>
        <p:xfrm>
          <a:off x="1173163" y="4333875"/>
          <a:ext cx="5416550" cy="2034540"/>
        </p:xfrm>
        <a:graphic>
          <a:graphicData uri="http://schemas.openxmlformats.org/drawingml/2006/table">
            <a:tbl>
              <a:tblPr/>
              <a:tblGrid>
                <a:gridCol w="4168775"/>
                <a:gridCol w="1247775"/>
              </a:tblGrid>
              <a:tr h="371475">
                <a:tc>
                  <a:txBody>
                    <a:bodyPr/>
                    <a:lstStyle/>
                    <a:p>
                      <a:pPr marL="139700" marR="0" lvl="0" indent="0" algn="ctr" defTabSz="914400" rtl="0" eaLnBrk="1" fontAlgn="base" latinLnBrk="0" hangingPunct="1">
                        <a:lnSpc>
                          <a:spcPct val="150000"/>
                        </a:lnSpc>
                        <a:spcBef>
                          <a:spcPts val="600"/>
                        </a:spcBef>
                        <a:spcAft>
                          <a:spcPts val="600"/>
                        </a:spcAft>
                        <a:buClrTx/>
                        <a:buSzTx/>
                        <a:buFontTx/>
                        <a:buNone/>
                        <a:tabLst/>
                      </a:pPr>
                      <a:r>
                        <a:rPr kumimoji="0" lang="zh-CN" sz="1600" b="1" i="0" u="none" strike="noStrike" cap="none" normalizeH="0" baseline="0" smtClean="0">
                          <a:ln>
                            <a:noFill/>
                          </a:ln>
                          <a:solidFill>
                            <a:srgbClr val="FFFFFF"/>
                          </a:solidFill>
                          <a:effectLst/>
                          <a:latin typeface="微软雅黑" pitchFamily="82" charset="2"/>
                          <a:ea typeface="微软雅黑" pitchFamily="82" charset="2"/>
                        </a:rPr>
                        <a:t>关键特性</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zh-CN" altLang="en-US" sz="1600" b="1" i="0" u="none" strike="noStrike" cap="none" normalizeH="0" baseline="0" smtClean="0">
                          <a:ln>
                            <a:noFill/>
                          </a:ln>
                          <a:solidFill>
                            <a:srgbClr val="FFFFFF"/>
                          </a:solidFill>
                          <a:effectLst/>
                          <a:latin typeface="微软雅黑" pitchFamily="82" charset="2"/>
                          <a:ea typeface="微软雅黑" pitchFamily="82" charset="2"/>
                        </a:rPr>
                        <a:t>优势</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193675" marR="0" lvl="0" indent="0" algn="ctr" defTabSz="914400" rtl="0" eaLnBrk="1" fontAlgn="base" latinLnBrk="0" hangingPunct="1">
                        <a:lnSpc>
                          <a:spcPct val="150000"/>
                        </a:lnSpc>
                        <a:spcBef>
                          <a:spcPts val="600"/>
                        </a:spcBef>
                        <a:spcAft>
                          <a:spcPts val="600"/>
                        </a:spcAft>
                        <a:buClrTx/>
                        <a:buSzTx/>
                        <a:buFontTx/>
                        <a:buNone/>
                        <a:tabLst/>
                      </a:pPr>
                      <a:r>
                        <a:rPr kumimoji="0" lang="zh-CN" altLang="zh-CN" sz="1200" b="0" i="0" u="none" strike="noStrike" cap="none" normalizeH="0" baseline="0" smtClean="0">
                          <a:ln>
                            <a:noFill/>
                          </a:ln>
                          <a:solidFill>
                            <a:srgbClr val="000000"/>
                          </a:solidFill>
                          <a:effectLst/>
                          <a:latin typeface="微软雅黑" pitchFamily="82" charset="2"/>
                          <a:ea typeface="微软雅黑" pitchFamily="82" charset="2"/>
                        </a:rPr>
                        <a:t>164dB</a:t>
                      </a:r>
                      <a:r>
                        <a:rPr kumimoji="0" lang="zh-CN" sz="1200" b="0" i="0" u="none" strike="noStrike" cap="none" normalizeH="0" baseline="0" smtClean="0">
                          <a:ln>
                            <a:noFill/>
                          </a:ln>
                          <a:solidFill>
                            <a:srgbClr val="000000"/>
                          </a:solidFill>
                          <a:effectLst/>
                          <a:latin typeface="微软雅黑" pitchFamily="82" charset="2"/>
                          <a:ea typeface="微软雅黑" pitchFamily="82" charset="2"/>
                        </a:rPr>
                        <a:t>链路预算 、距离</a:t>
                      </a:r>
                      <a:r>
                        <a:rPr kumimoji="0" lang="zh-CN" altLang="zh-CN" sz="1200" b="0" i="0" u="none" strike="noStrike" cap="none" normalizeH="0" baseline="0" smtClean="0">
                          <a:ln>
                            <a:noFill/>
                          </a:ln>
                          <a:solidFill>
                            <a:srgbClr val="000000"/>
                          </a:solidFill>
                          <a:effectLst/>
                          <a:latin typeface="微软雅黑" pitchFamily="82" charset="2"/>
                          <a:ea typeface="微软雅黑" pitchFamily="82" charset="2"/>
                        </a:rPr>
                        <a:t>&gt;15km</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6CD"/>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zh-CN" altLang="en-US" sz="1200" b="0" i="0" u="none" strike="noStrike" cap="none" normalizeH="0" baseline="0" smtClean="0">
                          <a:ln>
                            <a:noFill/>
                          </a:ln>
                          <a:solidFill>
                            <a:srgbClr val="000000"/>
                          </a:solidFill>
                          <a:effectLst/>
                          <a:latin typeface="微软雅黑" pitchFamily="82" charset="2"/>
                          <a:ea typeface="微软雅黑" pitchFamily="82" charset="2"/>
                        </a:rPr>
                        <a:t>远距离</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6CD"/>
                    </a:solidFill>
                  </a:tcPr>
                </a:tc>
              </a:tr>
              <a:tr h="371475">
                <a:tc>
                  <a:txBody>
                    <a:bodyPr/>
                    <a:lstStyle/>
                    <a:p>
                      <a:pPr marL="193675" marR="0" lvl="0" indent="0" algn="ctr" defTabSz="914400" rtl="0" eaLnBrk="1" fontAlgn="base" latinLnBrk="0" hangingPunct="1">
                        <a:lnSpc>
                          <a:spcPct val="150000"/>
                        </a:lnSpc>
                        <a:spcBef>
                          <a:spcPts val="600"/>
                        </a:spcBef>
                        <a:spcAft>
                          <a:spcPts val="600"/>
                        </a:spcAft>
                        <a:buClrTx/>
                        <a:buSzTx/>
                        <a:buFontTx/>
                        <a:buNone/>
                        <a:tabLst/>
                      </a:pPr>
                      <a:r>
                        <a:rPr kumimoji="0" lang="zh-CN" sz="1200" b="0" i="0" u="none" strike="noStrike" cap="none" normalizeH="0" baseline="0" smtClean="0">
                          <a:ln>
                            <a:noFill/>
                          </a:ln>
                          <a:solidFill>
                            <a:srgbClr val="000000"/>
                          </a:solidFill>
                          <a:effectLst/>
                          <a:latin typeface="微软雅黑" pitchFamily="82" charset="2"/>
                          <a:ea typeface="微软雅黑" pitchFamily="82" charset="2"/>
                        </a:rPr>
                        <a:t>快速、灵活的基础设施易组网且投资成本较少</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CE8"/>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zh-CN" altLang="en-US" sz="1200" b="0" i="0" u="none" strike="noStrike" cap="none" normalizeH="0" baseline="0" smtClean="0">
                          <a:ln>
                            <a:noFill/>
                          </a:ln>
                          <a:solidFill>
                            <a:srgbClr val="000000"/>
                          </a:solidFill>
                          <a:effectLst/>
                          <a:latin typeface="微软雅黑" pitchFamily="82" charset="2"/>
                          <a:ea typeface="微软雅黑" pitchFamily="82" charset="2"/>
                        </a:rPr>
                        <a:t>易部署</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CE8"/>
                    </a:solidFill>
                  </a:tcPr>
                </a:tc>
              </a:tr>
              <a:tr h="371475">
                <a:tc>
                  <a:txBody>
                    <a:bodyPr/>
                    <a:lstStyle/>
                    <a:p>
                      <a:pPr marL="193675" marR="0" lvl="0" indent="0" algn="ctr" defTabSz="914400" rtl="0" eaLnBrk="1" fontAlgn="base" latinLnBrk="0" hangingPunct="1">
                        <a:lnSpc>
                          <a:spcPct val="150000"/>
                        </a:lnSpc>
                        <a:spcBef>
                          <a:spcPts val="600"/>
                        </a:spcBef>
                        <a:spcAft>
                          <a:spcPts val="600"/>
                        </a:spcAft>
                        <a:buClrTx/>
                        <a:buSzTx/>
                        <a:buFontTx/>
                        <a:buNone/>
                        <a:tabLst/>
                      </a:pPr>
                      <a:r>
                        <a:rPr kumimoji="0" lang="zh-CN" altLang="zh-CN" sz="1200" b="0" i="0" u="none" strike="noStrike" cap="none" normalizeH="0" baseline="0" smtClean="0">
                          <a:ln>
                            <a:noFill/>
                          </a:ln>
                          <a:solidFill>
                            <a:srgbClr val="000000"/>
                          </a:solidFill>
                          <a:effectLst/>
                          <a:latin typeface="微软雅黑" pitchFamily="82" charset="2"/>
                          <a:ea typeface="微软雅黑" pitchFamily="82" charset="2"/>
                        </a:rPr>
                        <a:t>LoRa</a:t>
                      </a:r>
                      <a:r>
                        <a:rPr kumimoji="0" lang="zh-CN" sz="1200" b="0" i="0" u="none" strike="noStrike" cap="none" normalizeH="0" baseline="0" smtClean="0">
                          <a:ln>
                            <a:noFill/>
                          </a:ln>
                          <a:solidFill>
                            <a:srgbClr val="000000"/>
                          </a:solidFill>
                          <a:effectLst/>
                          <a:latin typeface="微软雅黑" pitchFamily="82" charset="2"/>
                          <a:ea typeface="微软雅黑" pitchFamily="82" charset="2"/>
                        </a:rPr>
                        <a:t>节点模块仅用于通讯电池寿命长达</a:t>
                      </a:r>
                      <a:r>
                        <a:rPr kumimoji="0" lang="zh-CN" altLang="zh-CN" sz="1200" b="0" i="0" u="none" strike="noStrike" cap="none" normalizeH="0" baseline="0" smtClean="0">
                          <a:ln>
                            <a:noFill/>
                          </a:ln>
                          <a:solidFill>
                            <a:srgbClr val="000000"/>
                          </a:solidFill>
                          <a:effectLst/>
                          <a:latin typeface="微软雅黑" pitchFamily="82" charset="2"/>
                          <a:ea typeface="微软雅黑" pitchFamily="82" charset="2"/>
                        </a:rPr>
                        <a:t>10</a:t>
                      </a:r>
                      <a:r>
                        <a:rPr kumimoji="0" lang="zh-CN" sz="1200" b="0" i="0" u="none" strike="noStrike" cap="none" normalizeH="0" baseline="0" smtClean="0">
                          <a:ln>
                            <a:noFill/>
                          </a:ln>
                          <a:solidFill>
                            <a:srgbClr val="000000"/>
                          </a:solidFill>
                          <a:effectLst/>
                          <a:latin typeface="微软雅黑" pitchFamily="82" charset="2"/>
                          <a:ea typeface="微软雅黑" pitchFamily="82" charset="2"/>
                        </a:rPr>
                        <a:t>年</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6CD"/>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zh-CN" altLang="en-US" sz="1200" b="0" i="0" u="none" strike="noStrike" cap="none" normalizeH="0" baseline="0" smtClean="0">
                          <a:ln>
                            <a:noFill/>
                          </a:ln>
                          <a:solidFill>
                            <a:srgbClr val="000000"/>
                          </a:solidFill>
                          <a:effectLst/>
                          <a:latin typeface="微软雅黑" pitchFamily="82" charset="2"/>
                          <a:ea typeface="微软雅黑" pitchFamily="82" charset="2"/>
                        </a:rPr>
                        <a:t>低功耗</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6CD"/>
                    </a:solidFill>
                  </a:tcPr>
                </a:tc>
              </a:tr>
              <a:tr h="371475">
                <a:tc>
                  <a:txBody>
                    <a:bodyPr/>
                    <a:lstStyle/>
                    <a:p>
                      <a:pPr marL="193675" marR="0" lvl="0" indent="0" algn="ctr" defTabSz="0" rtl="0" eaLnBrk="1" fontAlgn="base" latinLnBrk="0" hangingPunct="1">
                        <a:lnSpc>
                          <a:spcPct val="150000"/>
                        </a:lnSpc>
                        <a:spcBef>
                          <a:spcPts val="600"/>
                        </a:spcBef>
                        <a:spcAft>
                          <a:spcPts val="600"/>
                        </a:spcAft>
                        <a:buClrTx/>
                        <a:buSzTx/>
                        <a:buFontTx/>
                        <a:buNone/>
                        <a:tabLst>
                          <a:tab pos="1144588" algn="l"/>
                          <a:tab pos="2660650" algn="l"/>
                        </a:tabLst>
                      </a:pPr>
                      <a:r>
                        <a:rPr kumimoji="0" lang="zh-CN" sz="1200" b="0" i="0" u="none" strike="noStrike" cap="none" normalizeH="0" baseline="0" smtClean="0">
                          <a:ln>
                            <a:noFill/>
                          </a:ln>
                          <a:solidFill>
                            <a:srgbClr val="000000"/>
                          </a:solidFill>
                          <a:effectLst/>
                          <a:latin typeface="微软雅黑" pitchFamily="82" charset="2"/>
                          <a:ea typeface="微软雅黑" pitchFamily="82" charset="2"/>
                        </a:rPr>
                        <a:t>免牌照的频段	网关</a:t>
                      </a:r>
                      <a:r>
                        <a:rPr kumimoji="0" lang="zh-CN" altLang="zh-CN" sz="1200" b="0" i="0" u="none" strike="noStrike" cap="none" normalizeH="0" baseline="0" smtClean="0">
                          <a:ln>
                            <a:noFill/>
                          </a:ln>
                          <a:solidFill>
                            <a:srgbClr val="000000"/>
                          </a:solidFill>
                          <a:effectLst/>
                          <a:latin typeface="微软雅黑" pitchFamily="82" charset="2"/>
                          <a:ea typeface="微软雅黑" pitchFamily="82" charset="2"/>
                        </a:rPr>
                        <a:t>/</a:t>
                      </a:r>
                      <a:r>
                        <a:rPr kumimoji="0" lang="zh-CN" sz="1200" b="0" i="0" u="none" strike="noStrike" cap="none" normalizeH="0" baseline="0" smtClean="0">
                          <a:ln>
                            <a:noFill/>
                          </a:ln>
                          <a:solidFill>
                            <a:srgbClr val="000000"/>
                          </a:solidFill>
                          <a:effectLst/>
                          <a:latin typeface="微软雅黑" pitchFamily="82" charset="2"/>
                          <a:ea typeface="微软雅黑" pitchFamily="82" charset="2"/>
                        </a:rPr>
                        <a:t>路由器建设和运营	节点</a:t>
                      </a:r>
                      <a:r>
                        <a:rPr kumimoji="0" lang="zh-CN" altLang="zh-CN" sz="1200" b="0" i="0" u="none" strike="noStrike" cap="none" normalizeH="0" baseline="0" smtClean="0">
                          <a:ln>
                            <a:noFill/>
                          </a:ln>
                          <a:solidFill>
                            <a:srgbClr val="000000"/>
                          </a:solidFill>
                          <a:effectLst/>
                          <a:latin typeface="微软雅黑" pitchFamily="82" charset="2"/>
                          <a:ea typeface="微软雅黑" pitchFamily="82" charset="2"/>
                        </a:rPr>
                        <a:t>/</a:t>
                      </a:r>
                      <a:r>
                        <a:rPr kumimoji="0" lang="zh-CN" sz="1200" b="0" i="0" u="none" strike="noStrike" cap="none" normalizeH="0" baseline="0" smtClean="0">
                          <a:ln>
                            <a:noFill/>
                          </a:ln>
                          <a:solidFill>
                            <a:srgbClr val="000000"/>
                          </a:solidFill>
                          <a:effectLst/>
                          <a:latin typeface="微软雅黑" pitchFamily="82" charset="2"/>
                          <a:ea typeface="微软雅黑" pitchFamily="82" charset="2"/>
                        </a:rPr>
                        <a:t>终端成本低</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CE8"/>
                    </a:solidFill>
                  </a:tcPr>
                </a:tc>
                <a:tc>
                  <a:txBody>
                    <a:body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zh-CN" altLang="en-US" sz="1200" b="0" i="0" u="none" strike="noStrike" cap="none" normalizeH="0" baseline="0" smtClean="0">
                          <a:ln>
                            <a:noFill/>
                          </a:ln>
                          <a:solidFill>
                            <a:srgbClr val="000000"/>
                          </a:solidFill>
                          <a:effectLst/>
                          <a:latin typeface="微软雅黑" pitchFamily="82" charset="2"/>
                          <a:ea typeface="微软雅黑" pitchFamily="82" charset="2"/>
                        </a:rPr>
                        <a:t>低成本</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CE8"/>
                    </a:solidFill>
                  </a:tcPr>
                </a:tc>
              </a:tr>
            </a:tbl>
          </a:graphicData>
        </a:graphic>
      </p:graphicFrame>
    </p:spTree>
  </p:cSld>
  <p:clrMapOvr>
    <a:masterClrMapping/>
  </p:clrMapOvr>
  <p:transition spd="slow">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8"/>
          <p:cNvSpPr>
            <a:spLocks noChangeArrowheads="1"/>
          </p:cNvSpPr>
          <p:nvPr/>
        </p:nvSpPr>
        <p:spPr bwMode="auto">
          <a:xfrm>
            <a:off x="566738" y="700088"/>
            <a:ext cx="54514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en-US" altLang="zh-CN" sz="2500" b="1">
                <a:solidFill>
                  <a:srgbClr val="0170C1"/>
                </a:solidFill>
                <a:latin typeface="微软雅黑" pitchFamily="82" charset="2"/>
                <a:ea typeface="微软雅黑" pitchFamily="82" charset="2"/>
              </a:rPr>
              <a:t>IOT</a:t>
            </a:r>
            <a:r>
              <a:rPr lang="zh-CN" altLang="en-US" sz="2500" b="1">
                <a:solidFill>
                  <a:srgbClr val="0170C1"/>
                </a:solidFill>
                <a:latin typeface="微软雅黑" pitchFamily="82" charset="2"/>
                <a:ea typeface="微软雅黑" pitchFamily="82" charset="2"/>
              </a:rPr>
              <a:t>低功耗广域网</a:t>
            </a:r>
            <a:r>
              <a:rPr lang="en-US" altLang="zh-CN" sz="2500" b="1">
                <a:solidFill>
                  <a:srgbClr val="0170C1"/>
                </a:solidFill>
                <a:latin typeface="微软雅黑" pitchFamily="82" charset="2"/>
                <a:ea typeface="微软雅黑" pitchFamily="82" charset="2"/>
              </a:rPr>
              <a:t>(LPWAN)</a:t>
            </a:r>
            <a:r>
              <a:rPr lang="zh-CN" altLang="en-US" sz="2500" b="1">
                <a:solidFill>
                  <a:srgbClr val="0170C1"/>
                </a:solidFill>
                <a:latin typeface="微软雅黑" pitchFamily="82" charset="2"/>
                <a:ea typeface="微软雅黑" pitchFamily="82" charset="2"/>
              </a:rPr>
              <a:t>解决方案</a:t>
            </a:r>
          </a:p>
        </p:txBody>
      </p:sp>
      <p:sp>
        <p:nvSpPr>
          <p:cNvPr id="44035" name="object 9"/>
          <p:cNvSpPr>
            <a:spLocks noChangeArrowheads="1"/>
          </p:cNvSpPr>
          <p:nvPr/>
        </p:nvSpPr>
        <p:spPr bwMode="auto">
          <a:xfrm>
            <a:off x="9159875" y="2933700"/>
            <a:ext cx="2338388" cy="17526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36" name="object 10"/>
          <p:cNvSpPr txBox="1">
            <a:spLocks noChangeArrowheads="1"/>
          </p:cNvSpPr>
          <p:nvPr/>
        </p:nvSpPr>
        <p:spPr bwMode="auto">
          <a:xfrm>
            <a:off x="9912350" y="3735388"/>
            <a:ext cx="8667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1100" b="1">
                <a:solidFill>
                  <a:srgbClr val="5F5D5D"/>
                </a:solidFill>
                <a:latin typeface="微软雅黑" pitchFamily="82" charset="2"/>
                <a:ea typeface="微软雅黑" pitchFamily="82" charset="2"/>
              </a:rPr>
              <a:t>物联网云平台</a:t>
            </a:r>
            <a:endParaRPr lang="zh-CN" sz="1100">
              <a:latin typeface="微软雅黑" pitchFamily="82" charset="2"/>
              <a:ea typeface="微软雅黑" pitchFamily="82" charset="2"/>
            </a:endParaRPr>
          </a:p>
        </p:txBody>
      </p:sp>
      <p:sp>
        <p:nvSpPr>
          <p:cNvPr id="44037" name="object 11"/>
          <p:cNvSpPr txBox="1">
            <a:spLocks noChangeArrowheads="1"/>
          </p:cNvSpPr>
          <p:nvPr/>
        </p:nvSpPr>
        <p:spPr bwMode="auto">
          <a:xfrm>
            <a:off x="10904538" y="2901950"/>
            <a:ext cx="254000"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600">
                <a:solidFill>
                  <a:srgbClr val="5F5D5D"/>
                </a:solidFill>
                <a:latin typeface="微软雅黑" pitchFamily="82" charset="2"/>
                <a:ea typeface="微软雅黑" pitchFamily="82" charset="2"/>
              </a:rPr>
              <a:t>集成商</a:t>
            </a:r>
            <a:endParaRPr lang="zh-CN" sz="600">
              <a:latin typeface="微软雅黑" pitchFamily="82" charset="2"/>
              <a:ea typeface="微软雅黑" pitchFamily="82" charset="2"/>
            </a:endParaRPr>
          </a:p>
        </p:txBody>
      </p:sp>
      <p:sp>
        <p:nvSpPr>
          <p:cNvPr id="44038" name="object 12"/>
          <p:cNvSpPr txBox="1">
            <a:spLocks noChangeArrowheads="1"/>
          </p:cNvSpPr>
          <p:nvPr/>
        </p:nvSpPr>
        <p:spPr bwMode="auto">
          <a:xfrm>
            <a:off x="9725025" y="2901950"/>
            <a:ext cx="330200"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600">
                <a:solidFill>
                  <a:srgbClr val="5F5D5D"/>
                </a:solidFill>
                <a:latin typeface="微软雅黑" pitchFamily="82" charset="2"/>
                <a:ea typeface="微软雅黑" pitchFamily="82" charset="2"/>
              </a:rPr>
              <a:t>企业用户</a:t>
            </a:r>
            <a:endParaRPr lang="zh-CN" sz="600">
              <a:latin typeface="微软雅黑" pitchFamily="82" charset="2"/>
              <a:ea typeface="微软雅黑" pitchFamily="82" charset="2"/>
            </a:endParaRPr>
          </a:p>
        </p:txBody>
      </p:sp>
      <p:sp>
        <p:nvSpPr>
          <p:cNvPr id="44039" name="object 13"/>
          <p:cNvSpPr txBox="1">
            <a:spLocks noChangeArrowheads="1"/>
          </p:cNvSpPr>
          <p:nvPr/>
        </p:nvSpPr>
        <p:spPr bwMode="auto">
          <a:xfrm>
            <a:off x="9590088" y="4508500"/>
            <a:ext cx="3302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600">
                <a:solidFill>
                  <a:srgbClr val="5F5D5D"/>
                </a:solidFill>
                <a:latin typeface="微软雅黑" pitchFamily="82" charset="2"/>
                <a:ea typeface="微软雅黑" pitchFamily="82" charset="2"/>
              </a:rPr>
              <a:t>个人用户</a:t>
            </a:r>
            <a:endParaRPr lang="zh-CN" sz="600">
              <a:latin typeface="微软雅黑" pitchFamily="82" charset="2"/>
              <a:ea typeface="微软雅黑" pitchFamily="82" charset="2"/>
            </a:endParaRPr>
          </a:p>
        </p:txBody>
      </p:sp>
      <p:sp>
        <p:nvSpPr>
          <p:cNvPr id="44040" name="object 14"/>
          <p:cNvSpPr txBox="1">
            <a:spLocks noChangeArrowheads="1"/>
          </p:cNvSpPr>
          <p:nvPr/>
        </p:nvSpPr>
        <p:spPr bwMode="auto">
          <a:xfrm>
            <a:off x="10728325" y="4575175"/>
            <a:ext cx="2540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600">
                <a:solidFill>
                  <a:srgbClr val="5F5D5D"/>
                </a:solidFill>
                <a:latin typeface="微软雅黑" pitchFamily="82" charset="2"/>
                <a:ea typeface="微软雅黑" pitchFamily="82" charset="2"/>
              </a:rPr>
              <a:t>代理商</a:t>
            </a:r>
            <a:endParaRPr lang="zh-CN" sz="600">
              <a:latin typeface="微软雅黑" pitchFamily="82" charset="2"/>
              <a:ea typeface="微软雅黑" pitchFamily="82" charset="2"/>
            </a:endParaRPr>
          </a:p>
        </p:txBody>
      </p:sp>
      <p:sp>
        <p:nvSpPr>
          <p:cNvPr id="44041" name="object 15"/>
          <p:cNvSpPr txBox="1">
            <a:spLocks noChangeArrowheads="1"/>
          </p:cNvSpPr>
          <p:nvPr/>
        </p:nvSpPr>
        <p:spPr bwMode="auto">
          <a:xfrm>
            <a:off x="9017000" y="3865563"/>
            <a:ext cx="3302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600">
                <a:solidFill>
                  <a:srgbClr val="5F5D5D"/>
                </a:solidFill>
                <a:latin typeface="微软雅黑" pitchFamily="82" charset="2"/>
                <a:ea typeface="微软雅黑" pitchFamily="82" charset="2"/>
              </a:rPr>
              <a:t>行业应用</a:t>
            </a:r>
            <a:endParaRPr lang="zh-CN" sz="600">
              <a:latin typeface="微软雅黑" pitchFamily="82" charset="2"/>
              <a:ea typeface="微软雅黑" pitchFamily="82" charset="2"/>
            </a:endParaRPr>
          </a:p>
        </p:txBody>
      </p:sp>
      <p:sp>
        <p:nvSpPr>
          <p:cNvPr id="44" name="object 17"/>
          <p:cNvSpPr txBox="1"/>
          <p:nvPr/>
        </p:nvSpPr>
        <p:spPr>
          <a:xfrm>
            <a:off x="7704138" y="4222750"/>
            <a:ext cx="811212" cy="123825"/>
          </a:xfrm>
          <a:prstGeom prst="rect">
            <a:avLst/>
          </a:prstGeom>
        </p:spPr>
        <p:txBody>
          <a:bodyPr lIns="0" tIns="0" rIns="0" bIns="0">
            <a:spAutoFit/>
          </a:bodyPr>
          <a:lstStyle/>
          <a:p>
            <a:pPr marL="12700" eaLnBrk="0" hangingPunct="0">
              <a:defRPr/>
            </a:pPr>
            <a:r>
              <a:rPr sz="800" spc="-5" dirty="0">
                <a:solidFill>
                  <a:srgbClr val="00A1E9"/>
                </a:solidFill>
                <a:latin typeface="微软雅黑" panose="020B0503020204020204" pitchFamily="34" charset="-122"/>
                <a:ea typeface="微软雅黑" panose="020B0503020204020204" pitchFamily="34" charset="-122"/>
                <a:cs typeface="微软雅黑" panose="020B0503020204020204" pitchFamily="34" charset="-122"/>
              </a:rPr>
              <a:t>L</a:t>
            </a:r>
            <a:r>
              <a:rPr sz="800" dirty="0">
                <a:solidFill>
                  <a:srgbClr val="00A1E9"/>
                </a:solidFill>
                <a:latin typeface="微软雅黑" panose="020B0503020204020204" pitchFamily="34" charset="-122"/>
                <a:ea typeface="微软雅黑" panose="020B0503020204020204" pitchFamily="34" charset="-122"/>
                <a:cs typeface="微软雅黑" panose="020B0503020204020204" pitchFamily="34" charset="-122"/>
              </a:rPr>
              <a:t>ORA</a:t>
            </a:r>
            <a:r>
              <a:rPr sz="800" b="1" dirty="0">
                <a:solidFill>
                  <a:srgbClr val="00A1E9"/>
                </a:solidFill>
                <a:latin typeface="微软雅黑" panose="020B0503020204020204" pitchFamily="34" charset="-122"/>
                <a:ea typeface="微软雅黑" panose="020B0503020204020204" pitchFamily="34" charset="-122"/>
                <a:cs typeface="微软雅黑" panose="020B0503020204020204" pitchFamily="34" charset="-122"/>
              </a:rPr>
              <a:t>网关路由器</a:t>
            </a:r>
            <a:endParaRPr sz="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043" name="object 18"/>
          <p:cNvSpPr>
            <a:spLocks noChangeArrowheads="1"/>
          </p:cNvSpPr>
          <p:nvPr/>
        </p:nvSpPr>
        <p:spPr bwMode="auto">
          <a:xfrm>
            <a:off x="7521575" y="3705225"/>
            <a:ext cx="68263" cy="217488"/>
          </a:xfrm>
          <a:custGeom>
            <a:avLst/>
            <a:gdLst>
              <a:gd name="T0" fmla="*/ 0 w 68580"/>
              <a:gd name="T1" fmla="*/ 0 h 217804"/>
              <a:gd name="T2" fmla="*/ 68580 w 68580"/>
              <a:gd name="T3" fmla="*/ 217804 h 217804"/>
            </a:gdLst>
            <a:ahLst/>
            <a:cxnLst/>
            <a:rect l="T0" t="T1" r="T2" b="T3"/>
            <a:pathLst>
              <a:path w="68580" h="217804">
                <a:moveTo>
                  <a:pt x="58293" y="0"/>
                </a:moveTo>
                <a:lnTo>
                  <a:pt x="52959" y="0"/>
                </a:lnTo>
                <a:lnTo>
                  <a:pt x="50418" y="761"/>
                </a:lnTo>
                <a:lnTo>
                  <a:pt x="48641" y="1777"/>
                </a:lnTo>
                <a:lnTo>
                  <a:pt x="46228" y="3555"/>
                </a:lnTo>
                <a:lnTo>
                  <a:pt x="40893" y="8889"/>
                </a:lnTo>
                <a:lnTo>
                  <a:pt x="35560" y="14985"/>
                </a:lnTo>
                <a:lnTo>
                  <a:pt x="30480" y="20573"/>
                </a:lnTo>
                <a:lnTo>
                  <a:pt x="26289" y="27050"/>
                </a:lnTo>
                <a:lnTo>
                  <a:pt x="21971" y="33400"/>
                </a:lnTo>
                <a:lnTo>
                  <a:pt x="18034" y="40131"/>
                </a:lnTo>
                <a:lnTo>
                  <a:pt x="2412" y="81787"/>
                </a:lnTo>
                <a:lnTo>
                  <a:pt x="0" y="103758"/>
                </a:lnTo>
                <a:lnTo>
                  <a:pt x="0" y="118363"/>
                </a:lnTo>
                <a:lnTo>
                  <a:pt x="254" y="125094"/>
                </a:lnTo>
                <a:lnTo>
                  <a:pt x="1016" y="131952"/>
                </a:lnTo>
                <a:lnTo>
                  <a:pt x="2031" y="139064"/>
                </a:lnTo>
                <a:lnTo>
                  <a:pt x="3810" y="145795"/>
                </a:lnTo>
                <a:lnTo>
                  <a:pt x="5334" y="152145"/>
                </a:lnTo>
                <a:lnTo>
                  <a:pt x="22733" y="190880"/>
                </a:lnTo>
                <a:lnTo>
                  <a:pt x="49403" y="217550"/>
                </a:lnTo>
                <a:lnTo>
                  <a:pt x="51816" y="217550"/>
                </a:lnTo>
                <a:lnTo>
                  <a:pt x="62484" y="207644"/>
                </a:lnTo>
                <a:lnTo>
                  <a:pt x="62484" y="202564"/>
                </a:lnTo>
                <a:lnTo>
                  <a:pt x="61468" y="200532"/>
                </a:lnTo>
                <a:lnTo>
                  <a:pt x="60706" y="197992"/>
                </a:lnTo>
                <a:lnTo>
                  <a:pt x="59309" y="195833"/>
                </a:lnTo>
                <a:lnTo>
                  <a:pt x="55118" y="191261"/>
                </a:lnTo>
                <a:lnTo>
                  <a:pt x="51181" y="186689"/>
                </a:lnTo>
                <a:lnTo>
                  <a:pt x="34036" y="156082"/>
                </a:lnTo>
                <a:lnTo>
                  <a:pt x="32004" y="150748"/>
                </a:lnTo>
                <a:lnTo>
                  <a:pt x="30226" y="145033"/>
                </a:lnTo>
                <a:lnTo>
                  <a:pt x="29083" y="139699"/>
                </a:lnTo>
                <a:lnTo>
                  <a:pt x="27686" y="133984"/>
                </a:lnTo>
                <a:lnTo>
                  <a:pt x="26670" y="128650"/>
                </a:lnTo>
                <a:lnTo>
                  <a:pt x="26289" y="122681"/>
                </a:lnTo>
                <a:lnTo>
                  <a:pt x="25908" y="117347"/>
                </a:lnTo>
                <a:lnTo>
                  <a:pt x="25527" y="111251"/>
                </a:lnTo>
                <a:lnTo>
                  <a:pt x="26014" y="103758"/>
                </a:lnTo>
                <a:lnTo>
                  <a:pt x="26289" y="99186"/>
                </a:lnTo>
                <a:lnTo>
                  <a:pt x="37592" y="57911"/>
                </a:lnTo>
                <a:lnTo>
                  <a:pt x="64008" y="22097"/>
                </a:lnTo>
                <a:lnTo>
                  <a:pt x="66040" y="19938"/>
                </a:lnTo>
                <a:lnTo>
                  <a:pt x="67183" y="17779"/>
                </a:lnTo>
                <a:lnTo>
                  <a:pt x="67818" y="15366"/>
                </a:lnTo>
                <a:lnTo>
                  <a:pt x="68199" y="12445"/>
                </a:lnTo>
                <a:lnTo>
                  <a:pt x="67818" y="10286"/>
                </a:lnTo>
                <a:lnTo>
                  <a:pt x="67183" y="8254"/>
                </a:lnTo>
                <a:lnTo>
                  <a:pt x="66421" y="5714"/>
                </a:lnTo>
                <a:lnTo>
                  <a:pt x="62865" y="2158"/>
                </a:lnTo>
                <a:lnTo>
                  <a:pt x="60452" y="761"/>
                </a:lnTo>
                <a:lnTo>
                  <a:pt x="58293"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44" name="object 19"/>
          <p:cNvSpPr>
            <a:spLocks noChangeArrowheads="1"/>
          </p:cNvSpPr>
          <p:nvPr/>
        </p:nvSpPr>
        <p:spPr bwMode="auto">
          <a:xfrm>
            <a:off x="7567613" y="3740150"/>
            <a:ext cx="53975" cy="150813"/>
          </a:xfrm>
          <a:custGeom>
            <a:avLst/>
            <a:gdLst>
              <a:gd name="T0" fmla="*/ 0 w 54610"/>
              <a:gd name="T1" fmla="*/ 0 h 151129"/>
              <a:gd name="T2" fmla="*/ 54610 w 54610"/>
              <a:gd name="T3" fmla="*/ 151129 h 151129"/>
            </a:gdLst>
            <a:ahLst/>
            <a:cxnLst/>
            <a:rect l="T0" t="T1" r="T2" b="T3"/>
            <a:pathLst>
              <a:path w="54610" h="151129">
                <a:moveTo>
                  <a:pt x="41402" y="0"/>
                </a:moveTo>
                <a:lnTo>
                  <a:pt x="38862" y="381"/>
                </a:lnTo>
                <a:lnTo>
                  <a:pt x="36703" y="635"/>
                </a:lnTo>
                <a:lnTo>
                  <a:pt x="31877" y="3556"/>
                </a:lnTo>
                <a:lnTo>
                  <a:pt x="27940" y="7493"/>
                </a:lnTo>
                <a:lnTo>
                  <a:pt x="24257" y="11430"/>
                </a:lnTo>
                <a:lnTo>
                  <a:pt x="21082" y="15367"/>
                </a:lnTo>
                <a:lnTo>
                  <a:pt x="18161" y="19939"/>
                </a:lnTo>
                <a:lnTo>
                  <a:pt x="12318" y="28575"/>
                </a:lnTo>
                <a:lnTo>
                  <a:pt x="9779" y="33147"/>
                </a:lnTo>
                <a:lnTo>
                  <a:pt x="8001" y="38227"/>
                </a:lnTo>
                <a:lnTo>
                  <a:pt x="5842" y="42799"/>
                </a:lnTo>
                <a:lnTo>
                  <a:pt x="4318" y="47498"/>
                </a:lnTo>
                <a:lnTo>
                  <a:pt x="2540" y="52070"/>
                </a:lnTo>
                <a:lnTo>
                  <a:pt x="1778" y="57531"/>
                </a:lnTo>
                <a:lnTo>
                  <a:pt x="762" y="62103"/>
                </a:lnTo>
                <a:lnTo>
                  <a:pt x="0" y="72517"/>
                </a:lnTo>
                <a:lnTo>
                  <a:pt x="0" y="81788"/>
                </a:lnTo>
                <a:lnTo>
                  <a:pt x="762" y="91440"/>
                </a:lnTo>
                <a:lnTo>
                  <a:pt x="1524" y="95631"/>
                </a:lnTo>
                <a:lnTo>
                  <a:pt x="2159" y="100711"/>
                </a:lnTo>
                <a:lnTo>
                  <a:pt x="3683" y="105283"/>
                </a:lnTo>
                <a:lnTo>
                  <a:pt x="5080" y="109601"/>
                </a:lnTo>
                <a:lnTo>
                  <a:pt x="6858" y="113919"/>
                </a:lnTo>
                <a:lnTo>
                  <a:pt x="18542" y="135382"/>
                </a:lnTo>
                <a:lnTo>
                  <a:pt x="21082" y="139319"/>
                </a:lnTo>
                <a:lnTo>
                  <a:pt x="34417" y="150749"/>
                </a:lnTo>
                <a:lnTo>
                  <a:pt x="39497" y="150749"/>
                </a:lnTo>
                <a:lnTo>
                  <a:pt x="50323" y="135382"/>
                </a:lnTo>
                <a:lnTo>
                  <a:pt x="49657" y="133604"/>
                </a:lnTo>
                <a:lnTo>
                  <a:pt x="48641" y="131064"/>
                </a:lnTo>
                <a:lnTo>
                  <a:pt x="46863" y="128905"/>
                </a:lnTo>
                <a:lnTo>
                  <a:pt x="42037" y="123571"/>
                </a:lnTo>
                <a:lnTo>
                  <a:pt x="37718" y="117475"/>
                </a:lnTo>
                <a:lnTo>
                  <a:pt x="26162" y="77089"/>
                </a:lnTo>
                <a:lnTo>
                  <a:pt x="26543" y="69596"/>
                </a:lnTo>
                <a:lnTo>
                  <a:pt x="42037" y="31369"/>
                </a:lnTo>
                <a:lnTo>
                  <a:pt x="44577" y="28575"/>
                </a:lnTo>
                <a:lnTo>
                  <a:pt x="47117" y="25273"/>
                </a:lnTo>
                <a:lnTo>
                  <a:pt x="50038" y="22479"/>
                </a:lnTo>
                <a:lnTo>
                  <a:pt x="51943" y="20701"/>
                </a:lnTo>
                <a:lnTo>
                  <a:pt x="53340" y="18161"/>
                </a:lnTo>
                <a:lnTo>
                  <a:pt x="54102" y="15748"/>
                </a:lnTo>
                <a:lnTo>
                  <a:pt x="54102" y="10668"/>
                </a:lnTo>
                <a:lnTo>
                  <a:pt x="44323" y="381"/>
                </a:lnTo>
                <a:lnTo>
                  <a:pt x="41402"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45" name="object 20"/>
          <p:cNvSpPr>
            <a:spLocks noChangeArrowheads="1"/>
          </p:cNvSpPr>
          <p:nvPr/>
        </p:nvSpPr>
        <p:spPr bwMode="auto">
          <a:xfrm>
            <a:off x="7620000" y="3786188"/>
            <a:ext cx="60325" cy="60325"/>
          </a:xfrm>
          <a:custGeom>
            <a:avLst/>
            <a:gdLst>
              <a:gd name="T0" fmla="*/ 0 w 59689"/>
              <a:gd name="T1" fmla="*/ 0 h 59689"/>
              <a:gd name="T2" fmla="*/ 59689 w 59689"/>
              <a:gd name="T3" fmla="*/ 59689 h 59689"/>
            </a:gdLst>
            <a:ahLst/>
            <a:cxnLst/>
            <a:rect l="T0" t="T1" r="T2" b="T3"/>
            <a:pathLst>
              <a:path w="59689" h="59689">
                <a:moveTo>
                  <a:pt x="30734" y="0"/>
                </a:moveTo>
                <a:lnTo>
                  <a:pt x="27812" y="0"/>
                </a:lnTo>
                <a:lnTo>
                  <a:pt x="25018" y="380"/>
                </a:lnTo>
                <a:lnTo>
                  <a:pt x="22225" y="1142"/>
                </a:lnTo>
                <a:lnTo>
                  <a:pt x="19431" y="1777"/>
                </a:lnTo>
                <a:lnTo>
                  <a:pt x="16891" y="3174"/>
                </a:lnTo>
                <a:lnTo>
                  <a:pt x="14097" y="4571"/>
                </a:lnTo>
                <a:lnTo>
                  <a:pt x="11556" y="6349"/>
                </a:lnTo>
                <a:lnTo>
                  <a:pt x="9143" y="8127"/>
                </a:lnTo>
                <a:lnTo>
                  <a:pt x="7366" y="10667"/>
                </a:lnTo>
                <a:lnTo>
                  <a:pt x="5206" y="12699"/>
                </a:lnTo>
                <a:lnTo>
                  <a:pt x="0" y="32130"/>
                </a:lnTo>
                <a:lnTo>
                  <a:pt x="254" y="34670"/>
                </a:lnTo>
                <a:lnTo>
                  <a:pt x="1016" y="37464"/>
                </a:lnTo>
                <a:lnTo>
                  <a:pt x="1650" y="40258"/>
                </a:lnTo>
                <a:lnTo>
                  <a:pt x="3175" y="43179"/>
                </a:lnTo>
                <a:lnTo>
                  <a:pt x="4191" y="45973"/>
                </a:lnTo>
                <a:lnTo>
                  <a:pt x="6350" y="48132"/>
                </a:lnTo>
                <a:lnTo>
                  <a:pt x="8128" y="50545"/>
                </a:lnTo>
                <a:lnTo>
                  <a:pt x="10160" y="52323"/>
                </a:lnTo>
                <a:lnTo>
                  <a:pt x="12318" y="54482"/>
                </a:lnTo>
                <a:lnTo>
                  <a:pt x="28956" y="59689"/>
                </a:lnTo>
                <a:lnTo>
                  <a:pt x="31750" y="59689"/>
                </a:lnTo>
                <a:lnTo>
                  <a:pt x="34543" y="59435"/>
                </a:lnTo>
                <a:lnTo>
                  <a:pt x="37465" y="58673"/>
                </a:lnTo>
                <a:lnTo>
                  <a:pt x="40259" y="58038"/>
                </a:lnTo>
                <a:lnTo>
                  <a:pt x="43053" y="56895"/>
                </a:lnTo>
                <a:lnTo>
                  <a:pt x="45212" y="55117"/>
                </a:lnTo>
                <a:lnTo>
                  <a:pt x="48006" y="53720"/>
                </a:lnTo>
                <a:lnTo>
                  <a:pt x="50546" y="51561"/>
                </a:lnTo>
                <a:lnTo>
                  <a:pt x="52197" y="49148"/>
                </a:lnTo>
                <a:lnTo>
                  <a:pt x="54356" y="46989"/>
                </a:lnTo>
                <a:lnTo>
                  <a:pt x="59690" y="30733"/>
                </a:lnTo>
                <a:lnTo>
                  <a:pt x="59309" y="27939"/>
                </a:lnTo>
                <a:lnTo>
                  <a:pt x="59309" y="25145"/>
                </a:lnTo>
                <a:lnTo>
                  <a:pt x="58674" y="22351"/>
                </a:lnTo>
                <a:lnTo>
                  <a:pt x="57912" y="19430"/>
                </a:lnTo>
                <a:lnTo>
                  <a:pt x="56896" y="17017"/>
                </a:lnTo>
                <a:lnTo>
                  <a:pt x="55118" y="14223"/>
                </a:lnTo>
                <a:lnTo>
                  <a:pt x="53721" y="11683"/>
                </a:lnTo>
                <a:lnTo>
                  <a:pt x="51562" y="9270"/>
                </a:lnTo>
                <a:lnTo>
                  <a:pt x="49022" y="7492"/>
                </a:lnTo>
                <a:lnTo>
                  <a:pt x="46990" y="5333"/>
                </a:lnTo>
                <a:lnTo>
                  <a:pt x="44450" y="3936"/>
                </a:lnTo>
                <a:lnTo>
                  <a:pt x="41656" y="2920"/>
                </a:lnTo>
                <a:lnTo>
                  <a:pt x="39116" y="1396"/>
                </a:lnTo>
                <a:lnTo>
                  <a:pt x="36322" y="761"/>
                </a:lnTo>
                <a:lnTo>
                  <a:pt x="30734"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46" name="object 21"/>
          <p:cNvSpPr>
            <a:spLocks noChangeArrowheads="1"/>
          </p:cNvSpPr>
          <p:nvPr/>
        </p:nvSpPr>
        <p:spPr bwMode="auto">
          <a:xfrm>
            <a:off x="8575675" y="3705225"/>
            <a:ext cx="69850" cy="217488"/>
          </a:xfrm>
          <a:custGeom>
            <a:avLst/>
            <a:gdLst>
              <a:gd name="T0" fmla="*/ 0 w 68580"/>
              <a:gd name="T1" fmla="*/ 0 h 217804"/>
              <a:gd name="T2" fmla="*/ 68580 w 68580"/>
              <a:gd name="T3" fmla="*/ 217804 h 217804"/>
            </a:gdLst>
            <a:ahLst/>
            <a:cxnLst/>
            <a:rect l="T0" t="T1" r="T2" b="T3"/>
            <a:pathLst>
              <a:path w="68580" h="217804">
                <a:moveTo>
                  <a:pt x="14858" y="0"/>
                </a:moveTo>
                <a:lnTo>
                  <a:pt x="9906" y="0"/>
                </a:lnTo>
                <a:lnTo>
                  <a:pt x="7365" y="761"/>
                </a:lnTo>
                <a:lnTo>
                  <a:pt x="0" y="10286"/>
                </a:lnTo>
                <a:lnTo>
                  <a:pt x="0" y="15366"/>
                </a:lnTo>
                <a:lnTo>
                  <a:pt x="634" y="17779"/>
                </a:lnTo>
                <a:lnTo>
                  <a:pt x="2031" y="19938"/>
                </a:lnTo>
                <a:lnTo>
                  <a:pt x="3809" y="22097"/>
                </a:lnTo>
                <a:lnTo>
                  <a:pt x="8508" y="26669"/>
                </a:lnTo>
                <a:lnTo>
                  <a:pt x="13081" y="31241"/>
                </a:lnTo>
                <a:lnTo>
                  <a:pt x="17017" y="36575"/>
                </a:lnTo>
                <a:lnTo>
                  <a:pt x="20954" y="41655"/>
                </a:lnTo>
                <a:lnTo>
                  <a:pt x="24129" y="46989"/>
                </a:lnTo>
                <a:lnTo>
                  <a:pt x="26923" y="52323"/>
                </a:lnTo>
                <a:lnTo>
                  <a:pt x="30225" y="57911"/>
                </a:lnTo>
                <a:lnTo>
                  <a:pt x="32638" y="63626"/>
                </a:lnTo>
                <a:lnTo>
                  <a:pt x="41528" y="99186"/>
                </a:lnTo>
                <a:lnTo>
                  <a:pt x="42290" y="105536"/>
                </a:lnTo>
                <a:lnTo>
                  <a:pt x="42671" y="111251"/>
                </a:lnTo>
                <a:lnTo>
                  <a:pt x="42599" y="118363"/>
                </a:lnTo>
                <a:lnTo>
                  <a:pt x="42290" y="122681"/>
                </a:lnTo>
                <a:lnTo>
                  <a:pt x="41147" y="128650"/>
                </a:lnTo>
                <a:lnTo>
                  <a:pt x="40512" y="133984"/>
                </a:lnTo>
                <a:lnTo>
                  <a:pt x="39369" y="139699"/>
                </a:lnTo>
                <a:lnTo>
                  <a:pt x="37591" y="145033"/>
                </a:lnTo>
                <a:lnTo>
                  <a:pt x="36194" y="150748"/>
                </a:lnTo>
                <a:lnTo>
                  <a:pt x="34035" y="156082"/>
                </a:lnTo>
                <a:lnTo>
                  <a:pt x="32003" y="161416"/>
                </a:lnTo>
                <a:lnTo>
                  <a:pt x="29463" y="166750"/>
                </a:lnTo>
                <a:lnTo>
                  <a:pt x="26669" y="172084"/>
                </a:lnTo>
                <a:lnTo>
                  <a:pt x="23367" y="177037"/>
                </a:lnTo>
                <a:lnTo>
                  <a:pt x="20573" y="181609"/>
                </a:lnTo>
                <a:lnTo>
                  <a:pt x="17017" y="186689"/>
                </a:lnTo>
                <a:lnTo>
                  <a:pt x="13081" y="191261"/>
                </a:lnTo>
                <a:lnTo>
                  <a:pt x="8889" y="195833"/>
                </a:lnTo>
                <a:lnTo>
                  <a:pt x="7365" y="197992"/>
                </a:lnTo>
                <a:lnTo>
                  <a:pt x="6350" y="200532"/>
                </a:lnTo>
                <a:lnTo>
                  <a:pt x="5333" y="202564"/>
                </a:lnTo>
                <a:lnTo>
                  <a:pt x="5333" y="207644"/>
                </a:lnTo>
                <a:lnTo>
                  <a:pt x="16001" y="217550"/>
                </a:lnTo>
                <a:lnTo>
                  <a:pt x="18414" y="217550"/>
                </a:lnTo>
                <a:lnTo>
                  <a:pt x="41147" y="196976"/>
                </a:lnTo>
                <a:lnTo>
                  <a:pt x="45846" y="190880"/>
                </a:lnTo>
                <a:lnTo>
                  <a:pt x="49021" y="184530"/>
                </a:lnTo>
                <a:lnTo>
                  <a:pt x="52196" y="178434"/>
                </a:lnTo>
                <a:lnTo>
                  <a:pt x="55371" y="172084"/>
                </a:lnTo>
                <a:lnTo>
                  <a:pt x="58292" y="165607"/>
                </a:lnTo>
                <a:lnTo>
                  <a:pt x="60706" y="158876"/>
                </a:lnTo>
                <a:lnTo>
                  <a:pt x="62483" y="152145"/>
                </a:lnTo>
                <a:lnTo>
                  <a:pt x="64261" y="145795"/>
                </a:lnTo>
                <a:lnTo>
                  <a:pt x="65785" y="139064"/>
                </a:lnTo>
                <a:lnTo>
                  <a:pt x="66801" y="131952"/>
                </a:lnTo>
                <a:lnTo>
                  <a:pt x="67817" y="125094"/>
                </a:lnTo>
                <a:lnTo>
                  <a:pt x="68198" y="118363"/>
                </a:lnTo>
                <a:lnTo>
                  <a:pt x="68198" y="103758"/>
                </a:lnTo>
                <a:lnTo>
                  <a:pt x="67817" y="96646"/>
                </a:lnTo>
                <a:lnTo>
                  <a:pt x="66420" y="89280"/>
                </a:lnTo>
                <a:lnTo>
                  <a:pt x="65404" y="81787"/>
                </a:lnTo>
                <a:lnTo>
                  <a:pt x="61848" y="67563"/>
                </a:lnTo>
                <a:lnTo>
                  <a:pt x="59308" y="60451"/>
                </a:lnTo>
                <a:lnTo>
                  <a:pt x="56895" y="53339"/>
                </a:lnTo>
                <a:lnTo>
                  <a:pt x="37337" y="20573"/>
                </a:lnTo>
                <a:lnTo>
                  <a:pt x="17398" y="761"/>
                </a:lnTo>
                <a:lnTo>
                  <a:pt x="14858"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47" name="object 22"/>
          <p:cNvSpPr>
            <a:spLocks noChangeArrowheads="1"/>
          </p:cNvSpPr>
          <p:nvPr/>
        </p:nvSpPr>
        <p:spPr bwMode="auto">
          <a:xfrm>
            <a:off x="8543925" y="3740150"/>
            <a:ext cx="52388" cy="150813"/>
          </a:xfrm>
          <a:custGeom>
            <a:avLst/>
            <a:gdLst>
              <a:gd name="T0" fmla="*/ 0 w 52705"/>
              <a:gd name="T1" fmla="*/ 0 h 151129"/>
              <a:gd name="T2" fmla="*/ 52705 w 52705"/>
              <a:gd name="T3" fmla="*/ 151129 h 151129"/>
            </a:gdLst>
            <a:ahLst/>
            <a:cxnLst/>
            <a:rect l="T0" t="T1" r="T2" b="T3"/>
            <a:pathLst>
              <a:path w="52705" h="151129">
                <a:moveTo>
                  <a:pt x="12192" y="0"/>
                </a:moveTo>
                <a:lnTo>
                  <a:pt x="381" y="10668"/>
                </a:lnTo>
                <a:lnTo>
                  <a:pt x="0" y="13208"/>
                </a:lnTo>
                <a:lnTo>
                  <a:pt x="6604" y="25273"/>
                </a:lnTo>
                <a:lnTo>
                  <a:pt x="9398" y="28575"/>
                </a:lnTo>
                <a:lnTo>
                  <a:pt x="26543" y="69596"/>
                </a:lnTo>
                <a:lnTo>
                  <a:pt x="26797" y="77089"/>
                </a:lnTo>
                <a:lnTo>
                  <a:pt x="26543" y="84201"/>
                </a:lnTo>
                <a:lnTo>
                  <a:pt x="11556" y="123571"/>
                </a:lnTo>
                <a:lnTo>
                  <a:pt x="6985" y="128905"/>
                </a:lnTo>
                <a:lnTo>
                  <a:pt x="5206" y="131064"/>
                </a:lnTo>
                <a:lnTo>
                  <a:pt x="4191" y="133604"/>
                </a:lnTo>
                <a:lnTo>
                  <a:pt x="3810" y="135636"/>
                </a:lnTo>
                <a:lnTo>
                  <a:pt x="3429" y="138557"/>
                </a:lnTo>
                <a:lnTo>
                  <a:pt x="3810" y="141097"/>
                </a:lnTo>
                <a:lnTo>
                  <a:pt x="14350" y="150749"/>
                </a:lnTo>
                <a:lnTo>
                  <a:pt x="18795" y="150749"/>
                </a:lnTo>
                <a:lnTo>
                  <a:pt x="36956" y="131445"/>
                </a:lnTo>
                <a:lnTo>
                  <a:pt x="39750" y="127127"/>
                </a:lnTo>
                <a:lnTo>
                  <a:pt x="43942" y="118237"/>
                </a:lnTo>
                <a:lnTo>
                  <a:pt x="45593" y="113919"/>
                </a:lnTo>
                <a:lnTo>
                  <a:pt x="46989" y="109601"/>
                </a:lnTo>
                <a:lnTo>
                  <a:pt x="48768" y="105283"/>
                </a:lnTo>
                <a:lnTo>
                  <a:pt x="49783" y="100711"/>
                </a:lnTo>
                <a:lnTo>
                  <a:pt x="51242" y="91059"/>
                </a:lnTo>
                <a:lnTo>
                  <a:pt x="51943" y="86741"/>
                </a:lnTo>
                <a:lnTo>
                  <a:pt x="51943" y="81788"/>
                </a:lnTo>
                <a:lnTo>
                  <a:pt x="52577" y="77089"/>
                </a:lnTo>
                <a:lnTo>
                  <a:pt x="51943" y="72517"/>
                </a:lnTo>
                <a:lnTo>
                  <a:pt x="51181" y="62103"/>
                </a:lnTo>
                <a:lnTo>
                  <a:pt x="50545" y="57531"/>
                </a:lnTo>
                <a:lnTo>
                  <a:pt x="49530" y="52070"/>
                </a:lnTo>
                <a:lnTo>
                  <a:pt x="47751" y="47498"/>
                </a:lnTo>
                <a:lnTo>
                  <a:pt x="46355" y="42799"/>
                </a:lnTo>
                <a:lnTo>
                  <a:pt x="44323" y="38227"/>
                </a:lnTo>
                <a:lnTo>
                  <a:pt x="42544" y="33147"/>
                </a:lnTo>
                <a:lnTo>
                  <a:pt x="40131" y="28575"/>
                </a:lnTo>
                <a:lnTo>
                  <a:pt x="19176" y="2159"/>
                </a:lnTo>
                <a:lnTo>
                  <a:pt x="17018" y="635"/>
                </a:lnTo>
                <a:lnTo>
                  <a:pt x="14605" y="381"/>
                </a:lnTo>
                <a:lnTo>
                  <a:pt x="12192"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48" name="object 23"/>
          <p:cNvSpPr>
            <a:spLocks noChangeArrowheads="1"/>
          </p:cNvSpPr>
          <p:nvPr/>
        </p:nvSpPr>
        <p:spPr bwMode="auto">
          <a:xfrm>
            <a:off x="8485188" y="3786188"/>
            <a:ext cx="60325" cy="60325"/>
          </a:xfrm>
          <a:custGeom>
            <a:avLst/>
            <a:gdLst>
              <a:gd name="T0" fmla="*/ 0 w 59689"/>
              <a:gd name="T1" fmla="*/ 0 h 59689"/>
              <a:gd name="T2" fmla="*/ 59689 w 59689"/>
              <a:gd name="T3" fmla="*/ 59689 h 59689"/>
            </a:gdLst>
            <a:ahLst/>
            <a:cxnLst/>
            <a:rect l="T0" t="T1" r="T2" b="T3"/>
            <a:pathLst>
              <a:path w="59689" h="59689">
                <a:moveTo>
                  <a:pt x="32004" y="0"/>
                </a:moveTo>
                <a:lnTo>
                  <a:pt x="29082" y="0"/>
                </a:lnTo>
                <a:lnTo>
                  <a:pt x="25907" y="380"/>
                </a:lnTo>
                <a:lnTo>
                  <a:pt x="23113" y="761"/>
                </a:lnTo>
                <a:lnTo>
                  <a:pt x="20574" y="1396"/>
                </a:lnTo>
                <a:lnTo>
                  <a:pt x="17780" y="2920"/>
                </a:lnTo>
                <a:lnTo>
                  <a:pt x="14859" y="3936"/>
                </a:lnTo>
                <a:lnTo>
                  <a:pt x="12445" y="5333"/>
                </a:lnTo>
                <a:lnTo>
                  <a:pt x="10287" y="7492"/>
                </a:lnTo>
                <a:lnTo>
                  <a:pt x="7747" y="9270"/>
                </a:lnTo>
                <a:lnTo>
                  <a:pt x="5968" y="11683"/>
                </a:lnTo>
                <a:lnTo>
                  <a:pt x="4191" y="14223"/>
                </a:lnTo>
                <a:lnTo>
                  <a:pt x="2793" y="17017"/>
                </a:lnTo>
                <a:lnTo>
                  <a:pt x="1397" y="19430"/>
                </a:lnTo>
                <a:lnTo>
                  <a:pt x="635" y="22351"/>
                </a:lnTo>
                <a:lnTo>
                  <a:pt x="381" y="25145"/>
                </a:lnTo>
                <a:lnTo>
                  <a:pt x="0" y="27939"/>
                </a:lnTo>
                <a:lnTo>
                  <a:pt x="0" y="33654"/>
                </a:lnTo>
                <a:lnTo>
                  <a:pt x="381" y="36448"/>
                </a:lnTo>
                <a:lnTo>
                  <a:pt x="1016" y="39242"/>
                </a:lnTo>
                <a:lnTo>
                  <a:pt x="2412" y="41782"/>
                </a:lnTo>
                <a:lnTo>
                  <a:pt x="3556" y="44576"/>
                </a:lnTo>
                <a:lnTo>
                  <a:pt x="4953" y="46989"/>
                </a:lnTo>
                <a:lnTo>
                  <a:pt x="9525" y="51561"/>
                </a:lnTo>
                <a:lnTo>
                  <a:pt x="11303" y="53720"/>
                </a:lnTo>
                <a:lnTo>
                  <a:pt x="14224" y="55117"/>
                </a:lnTo>
                <a:lnTo>
                  <a:pt x="16382" y="56895"/>
                </a:lnTo>
                <a:lnTo>
                  <a:pt x="19176" y="58038"/>
                </a:lnTo>
                <a:lnTo>
                  <a:pt x="21970" y="58673"/>
                </a:lnTo>
                <a:lnTo>
                  <a:pt x="24892" y="59435"/>
                </a:lnTo>
                <a:lnTo>
                  <a:pt x="28067" y="59689"/>
                </a:lnTo>
                <a:lnTo>
                  <a:pt x="30606" y="59689"/>
                </a:lnTo>
                <a:lnTo>
                  <a:pt x="33400" y="59435"/>
                </a:lnTo>
                <a:lnTo>
                  <a:pt x="36575" y="59054"/>
                </a:lnTo>
                <a:lnTo>
                  <a:pt x="39497" y="58292"/>
                </a:lnTo>
                <a:lnTo>
                  <a:pt x="41910" y="57276"/>
                </a:lnTo>
                <a:lnTo>
                  <a:pt x="44450" y="55879"/>
                </a:lnTo>
                <a:lnTo>
                  <a:pt x="47243" y="54482"/>
                </a:lnTo>
                <a:lnTo>
                  <a:pt x="56515" y="43179"/>
                </a:lnTo>
                <a:lnTo>
                  <a:pt x="57912" y="40258"/>
                </a:lnTo>
                <a:lnTo>
                  <a:pt x="59055" y="37464"/>
                </a:lnTo>
                <a:lnTo>
                  <a:pt x="59309" y="34670"/>
                </a:lnTo>
                <a:lnTo>
                  <a:pt x="59690" y="32130"/>
                </a:lnTo>
                <a:lnTo>
                  <a:pt x="59690" y="26161"/>
                </a:lnTo>
                <a:lnTo>
                  <a:pt x="59055" y="23367"/>
                </a:lnTo>
                <a:lnTo>
                  <a:pt x="58293" y="20827"/>
                </a:lnTo>
                <a:lnTo>
                  <a:pt x="57531" y="18033"/>
                </a:lnTo>
                <a:lnTo>
                  <a:pt x="55753" y="15239"/>
                </a:lnTo>
                <a:lnTo>
                  <a:pt x="54356" y="12699"/>
                </a:lnTo>
                <a:lnTo>
                  <a:pt x="52578" y="10667"/>
                </a:lnTo>
                <a:lnTo>
                  <a:pt x="37337" y="1142"/>
                </a:lnTo>
                <a:lnTo>
                  <a:pt x="34417" y="380"/>
                </a:lnTo>
                <a:lnTo>
                  <a:pt x="32004"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49" name="object 24"/>
          <p:cNvSpPr>
            <a:spLocks noChangeArrowheads="1"/>
          </p:cNvSpPr>
          <p:nvPr/>
        </p:nvSpPr>
        <p:spPr bwMode="auto">
          <a:xfrm>
            <a:off x="8897938" y="3213100"/>
            <a:ext cx="82550" cy="82550"/>
          </a:xfrm>
          <a:custGeom>
            <a:avLst/>
            <a:gdLst>
              <a:gd name="T0" fmla="*/ 0 w 82550"/>
              <a:gd name="T1" fmla="*/ 0 h 82550"/>
              <a:gd name="T2" fmla="*/ 82550 w 82550"/>
              <a:gd name="T3" fmla="*/ 82550 h 82550"/>
            </a:gdLst>
            <a:ahLst/>
            <a:cxnLst/>
            <a:rect l="T0" t="T1" r="T2" b="T3"/>
            <a:pathLst>
              <a:path w="82550" h="82550">
                <a:moveTo>
                  <a:pt x="45593" y="0"/>
                </a:moveTo>
                <a:lnTo>
                  <a:pt x="36830" y="0"/>
                </a:lnTo>
                <a:lnTo>
                  <a:pt x="32893" y="1015"/>
                </a:lnTo>
                <a:lnTo>
                  <a:pt x="28956" y="1777"/>
                </a:lnTo>
                <a:lnTo>
                  <a:pt x="1777" y="28956"/>
                </a:lnTo>
                <a:lnTo>
                  <a:pt x="0" y="36702"/>
                </a:lnTo>
                <a:lnTo>
                  <a:pt x="0" y="45593"/>
                </a:lnTo>
                <a:lnTo>
                  <a:pt x="9525" y="67563"/>
                </a:lnTo>
                <a:lnTo>
                  <a:pt x="11684" y="70357"/>
                </a:lnTo>
                <a:lnTo>
                  <a:pt x="28956" y="80263"/>
                </a:lnTo>
                <a:lnTo>
                  <a:pt x="32893" y="81660"/>
                </a:lnTo>
                <a:lnTo>
                  <a:pt x="36830" y="82422"/>
                </a:lnTo>
                <a:lnTo>
                  <a:pt x="45593" y="82422"/>
                </a:lnTo>
                <a:lnTo>
                  <a:pt x="49530" y="81660"/>
                </a:lnTo>
                <a:lnTo>
                  <a:pt x="53467" y="80263"/>
                </a:lnTo>
                <a:lnTo>
                  <a:pt x="57276" y="79247"/>
                </a:lnTo>
                <a:lnTo>
                  <a:pt x="77088" y="60832"/>
                </a:lnTo>
                <a:lnTo>
                  <a:pt x="79248" y="57276"/>
                </a:lnTo>
                <a:lnTo>
                  <a:pt x="80391" y="53339"/>
                </a:lnTo>
                <a:lnTo>
                  <a:pt x="81787" y="49529"/>
                </a:lnTo>
                <a:lnTo>
                  <a:pt x="82423" y="45593"/>
                </a:lnTo>
                <a:lnTo>
                  <a:pt x="82423" y="36702"/>
                </a:lnTo>
                <a:lnTo>
                  <a:pt x="81787" y="32893"/>
                </a:lnTo>
                <a:lnTo>
                  <a:pt x="80391" y="28956"/>
                </a:lnTo>
                <a:lnTo>
                  <a:pt x="79248" y="25018"/>
                </a:lnTo>
                <a:lnTo>
                  <a:pt x="77088" y="21589"/>
                </a:lnTo>
                <a:lnTo>
                  <a:pt x="75311" y="18033"/>
                </a:lnTo>
                <a:lnTo>
                  <a:pt x="72898" y="14858"/>
                </a:lnTo>
                <a:lnTo>
                  <a:pt x="70104" y="12318"/>
                </a:lnTo>
                <a:lnTo>
                  <a:pt x="67563" y="9525"/>
                </a:lnTo>
                <a:lnTo>
                  <a:pt x="64388" y="6984"/>
                </a:lnTo>
                <a:lnTo>
                  <a:pt x="60833" y="4952"/>
                </a:lnTo>
                <a:lnTo>
                  <a:pt x="57276" y="3175"/>
                </a:lnTo>
                <a:lnTo>
                  <a:pt x="53467" y="1777"/>
                </a:lnTo>
                <a:lnTo>
                  <a:pt x="49530" y="1015"/>
                </a:lnTo>
                <a:lnTo>
                  <a:pt x="45593"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0" name="object 25"/>
          <p:cNvSpPr>
            <a:spLocks noChangeArrowheads="1"/>
          </p:cNvSpPr>
          <p:nvPr/>
        </p:nvSpPr>
        <p:spPr bwMode="auto">
          <a:xfrm>
            <a:off x="9613900" y="2905125"/>
            <a:ext cx="82550" cy="82550"/>
          </a:xfrm>
          <a:custGeom>
            <a:avLst/>
            <a:gdLst>
              <a:gd name="T0" fmla="*/ 0 w 82550"/>
              <a:gd name="T1" fmla="*/ 0 h 82550"/>
              <a:gd name="T2" fmla="*/ 82550 w 82550"/>
              <a:gd name="T3" fmla="*/ 82550 h 82550"/>
            </a:gdLst>
            <a:ahLst/>
            <a:cxnLst/>
            <a:rect l="T0" t="T1" r="T2" b="T3"/>
            <a:pathLst>
              <a:path w="82550" h="82550">
                <a:moveTo>
                  <a:pt x="45593" y="0"/>
                </a:moveTo>
                <a:lnTo>
                  <a:pt x="36957" y="0"/>
                </a:lnTo>
                <a:lnTo>
                  <a:pt x="33147" y="762"/>
                </a:lnTo>
                <a:lnTo>
                  <a:pt x="29210" y="1397"/>
                </a:lnTo>
                <a:lnTo>
                  <a:pt x="1397" y="29210"/>
                </a:lnTo>
                <a:lnTo>
                  <a:pt x="762" y="33019"/>
                </a:lnTo>
                <a:lnTo>
                  <a:pt x="0" y="36956"/>
                </a:lnTo>
                <a:lnTo>
                  <a:pt x="0" y="45466"/>
                </a:lnTo>
                <a:lnTo>
                  <a:pt x="762" y="49403"/>
                </a:lnTo>
                <a:lnTo>
                  <a:pt x="1397" y="53339"/>
                </a:lnTo>
                <a:lnTo>
                  <a:pt x="2921" y="57657"/>
                </a:lnTo>
                <a:lnTo>
                  <a:pt x="4699" y="61213"/>
                </a:lnTo>
                <a:lnTo>
                  <a:pt x="7112" y="64388"/>
                </a:lnTo>
                <a:lnTo>
                  <a:pt x="9271" y="67563"/>
                </a:lnTo>
                <a:lnTo>
                  <a:pt x="11811" y="70357"/>
                </a:lnTo>
                <a:lnTo>
                  <a:pt x="14986" y="73279"/>
                </a:lnTo>
                <a:lnTo>
                  <a:pt x="18161" y="75437"/>
                </a:lnTo>
                <a:lnTo>
                  <a:pt x="21717" y="77469"/>
                </a:lnTo>
                <a:lnTo>
                  <a:pt x="24892" y="79629"/>
                </a:lnTo>
                <a:lnTo>
                  <a:pt x="33147" y="81787"/>
                </a:lnTo>
                <a:lnTo>
                  <a:pt x="36957" y="82550"/>
                </a:lnTo>
                <a:lnTo>
                  <a:pt x="45593" y="82550"/>
                </a:lnTo>
                <a:lnTo>
                  <a:pt x="49403" y="81787"/>
                </a:lnTo>
                <a:lnTo>
                  <a:pt x="53339" y="80772"/>
                </a:lnTo>
                <a:lnTo>
                  <a:pt x="57276" y="79629"/>
                </a:lnTo>
                <a:lnTo>
                  <a:pt x="60833" y="77469"/>
                </a:lnTo>
                <a:lnTo>
                  <a:pt x="64388" y="75437"/>
                </a:lnTo>
                <a:lnTo>
                  <a:pt x="82550" y="45466"/>
                </a:lnTo>
                <a:lnTo>
                  <a:pt x="82550" y="36956"/>
                </a:lnTo>
                <a:lnTo>
                  <a:pt x="60833" y="4699"/>
                </a:lnTo>
                <a:lnTo>
                  <a:pt x="57276" y="3175"/>
                </a:lnTo>
                <a:lnTo>
                  <a:pt x="53339" y="1397"/>
                </a:lnTo>
                <a:lnTo>
                  <a:pt x="49403" y="762"/>
                </a:lnTo>
                <a:lnTo>
                  <a:pt x="45593"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1" name="object 26"/>
          <p:cNvSpPr>
            <a:spLocks noChangeArrowheads="1"/>
          </p:cNvSpPr>
          <p:nvPr/>
        </p:nvSpPr>
        <p:spPr bwMode="auto">
          <a:xfrm>
            <a:off x="10818813" y="2905125"/>
            <a:ext cx="82550" cy="82550"/>
          </a:xfrm>
          <a:custGeom>
            <a:avLst/>
            <a:gdLst>
              <a:gd name="T0" fmla="*/ 0 w 82550"/>
              <a:gd name="T1" fmla="*/ 0 h 82550"/>
              <a:gd name="T2" fmla="*/ 82550 w 82550"/>
              <a:gd name="T3" fmla="*/ 82550 h 82550"/>
            </a:gdLst>
            <a:ahLst/>
            <a:cxnLst/>
            <a:rect l="T0" t="T1" r="T2" b="T3"/>
            <a:pathLst>
              <a:path w="82550" h="82550">
                <a:moveTo>
                  <a:pt x="41275" y="0"/>
                </a:moveTo>
                <a:lnTo>
                  <a:pt x="36957" y="381"/>
                </a:lnTo>
                <a:lnTo>
                  <a:pt x="33147" y="762"/>
                </a:lnTo>
                <a:lnTo>
                  <a:pt x="29210" y="1778"/>
                </a:lnTo>
                <a:lnTo>
                  <a:pt x="25273" y="3556"/>
                </a:lnTo>
                <a:lnTo>
                  <a:pt x="21716" y="4953"/>
                </a:lnTo>
                <a:lnTo>
                  <a:pt x="7112" y="18414"/>
                </a:lnTo>
                <a:lnTo>
                  <a:pt x="4699" y="21589"/>
                </a:lnTo>
                <a:lnTo>
                  <a:pt x="3175" y="25526"/>
                </a:lnTo>
                <a:lnTo>
                  <a:pt x="1397" y="29082"/>
                </a:lnTo>
                <a:lnTo>
                  <a:pt x="762" y="32893"/>
                </a:lnTo>
                <a:lnTo>
                  <a:pt x="0" y="37211"/>
                </a:lnTo>
                <a:lnTo>
                  <a:pt x="0" y="45338"/>
                </a:lnTo>
                <a:lnTo>
                  <a:pt x="762" y="49530"/>
                </a:lnTo>
                <a:lnTo>
                  <a:pt x="1397" y="53467"/>
                </a:lnTo>
                <a:lnTo>
                  <a:pt x="3175" y="57404"/>
                </a:lnTo>
                <a:lnTo>
                  <a:pt x="4699" y="60960"/>
                </a:lnTo>
                <a:lnTo>
                  <a:pt x="7112" y="64135"/>
                </a:lnTo>
                <a:lnTo>
                  <a:pt x="41275" y="82550"/>
                </a:lnTo>
                <a:lnTo>
                  <a:pt x="45592" y="82168"/>
                </a:lnTo>
                <a:lnTo>
                  <a:pt x="75437" y="64135"/>
                </a:lnTo>
                <a:lnTo>
                  <a:pt x="77850" y="60960"/>
                </a:lnTo>
                <a:lnTo>
                  <a:pt x="79628" y="57404"/>
                </a:lnTo>
                <a:lnTo>
                  <a:pt x="81152" y="53467"/>
                </a:lnTo>
                <a:lnTo>
                  <a:pt x="81787" y="49530"/>
                </a:lnTo>
                <a:lnTo>
                  <a:pt x="82550" y="45338"/>
                </a:lnTo>
                <a:lnTo>
                  <a:pt x="82550" y="37211"/>
                </a:lnTo>
                <a:lnTo>
                  <a:pt x="81787" y="32893"/>
                </a:lnTo>
                <a:lnTo>
                  <a:pt x="81152" y="29082"/>
                </a:lnTo>
                <a:lnTo>
                  <a:pt x="79628" y="25526"/>
                </a:lnTo>
                <a:lnTo>
                  <a:pt x="77850" y="21589"/>
                </a:lnTo>
                <a:lnTo>
                  <a:pt x="75437" y="18414"/>
                </a:lnTo>
                <a:lnTo>
                  <a:pt x="73278" y="15239"/>
                </a:lnTo>
                <a:lnTo>
                  <a:pt x="57276" y="3556"/>
                </a:lnTo>
                <a:lnTo>
                  <a:pt x="53339" y="1778"/>
                </a:lnTo>
                <a:lnTo>
                  <a:pt x="49402" y="762"/>
                </a:lnTo>
                <a:lnTo>
                  <a:pt x="45592" y="381"/>
                </a:lnTo>
                <a:lnTo>
                  <a:pt x="41275"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2" name="object 27"/>
          <p:cNvSpPr>
            <a:spLocks noChangeArrowheads="1"/>
          </p:cNvSpPr>
          <p:nvPr/>
        </p:nvSpPr>
        <p:spPr bwMode="auto">
          <a:xfrm>
            <a:off x="8897938" y="3868738"/>
            <a:ext cx="82550" cy="82550"/>
          </a:xfrm>
          <a:custGeom>
            <a:avLst/>
            <a:gdLst>
              <a:gd name="T0" fmla="*/ 0 w 82550"/>
              <a:gd name="T1" fmla="*/ 0 h 82550"/>
              <a:gd name="T2" fmla="*/ 82550 w 82550"/>
              <a:gd name="T3" fmla="*/ 82550 h 82550"/>
            </a:gdLst>
            <a:ahLst/>
            <a:cxnLst/>
            <a:rect l="T0" t="T1" r="T2" b="T3"/>
            <a:pathLst>
              <a:path w="82550" h="82550">
                <a:moveTo>
                  <a:pt x="41021" y="0"/>
                </a:moveTo>
                <a:lnTo>
                  <a:pt x="36830" y="634"/>
                </a:lnTo>
                <a:lnTo>
                  <a:pt x="32893" y="1015"/>
                </a:lnTo>
                <a:lnTo>
                  <a:pt x="28956" y="2031"/>
                </a:lnTo>
                <a:lnTo>
                  <a:pt x="25146" y="3174"/>
                </a:lnTo>
                <a:lnTo>
                  <a:pt x="21589" y="5206"/>
                </a:lnTo>
                <a:lnTo>
                  <a:pt x="18034" y="6984"/>
                </a:lnTo>
                <a:lnTo>
                  <a:pt x="14859" y="9524"/>
                </a:lnTo>
                <a:lnTo>
                  <a:pt x="11684" y="12318"/>
                </a:lnTo>
                <a:lnTo>
                  <a:pt x="9525" y="15112"/>
                </a:lnTo>
                <a:lnTo>
                  <a:pt x="6985" y="17906"/>
                </a:lnTo>
                <a:lnTo>
                  <a:pt x="0" y="37337"/>
                </a:lnTo>
                <a:lnTo>
                  <a:pt x="0" y="45465"/>
                </a:lnTo>
                <a:lnTo>
                  <a:pt x="9525" y="67309"/>
                </a:lnTo>
                <a:lnTo>
                  <a:pt x="11684" y="70484"/>
                </a:lnTo>
                <a:lnTo>
                  <a:pt x="14859" y="73278"/>
                </a:lnTo>
                <a:lnTo>
                  <a:pt x="18034" y="75310"/>
                </a:lnTo>
                <a:lnTo>
                  <a:pt x="21589" y="77469"/>
                </a:lnTo>
                <a:lnTo>
                  <a:pt x="25146" y="78866"/>
                </a:lnTo>
                <a:lnTo>
                  <a:pt x="28956" y="80644"/>
                </a:lnTo>
                <a:lnTo>
                  <a:pt x="32893" y="81406"/>
                </a:lnTo>
                <a:lnTo>
                  <a:pt x="36830" y="82041"/>
                </a:lnTo>
                <a:lnTo>
                  <a:pt x="41021" y="82422"/>
                </a:lnTo>
                <a:lnTo>
                  <a:pt x="45593" y="82041"/>
                </a:lnTo>
                <a:lnTo>
                  <a:pt x="49530" y="81406"/>
                </a:lnTo>
                <a:lnTo>
                  <a:pt x="53467" y="80644"/>
                </a:lnTo>
                <a:lnTo>
                  <a:pt x="57276" y="78866"/>
                </a:lnTo>
                <a:lnTo>
                  <a:pt x="60833" y="77469"/>
                </a:lnTo>
                <a:lnTo>
                  <a:pt x="77088" y="60578"/>
                </a:lnTo>
                <a:lnTo>
                  <a:pt x="79248" y="57022"/>
                </a:lnTo>
                <a:lnTo>
                  <a:pt x="80391" y="53466"/>
                </a:lnTo>
                <a:lnTo>
                  <a:pt x="81787" y="49656"/>
                </a:lnTo>
                <a:lnTo>
                  <a:pt x="82423" y="45465"/>
                </a:lnTo>
                <a:lnTo>
                  <a:pt x="82423" y="37337"/>
                </a:lnTo>
                <a:lnTo>
                  <a:pt x="81787" y="32765"/>
                </a:lnTo>
                <a:lnTo>
                  <a:pt x="80391" y="28828"/>
                </a:lnTo>
                <a:lnTo>
                  <a:pt x="79248" y="25018"/>
                </a:lnTo>
                <a:lnTo>
                  <a:pt x="77088" y="21462"/>
                </a:lnTo>
                <a:lnTo>
                  <a:pt x="75311" y="17906"/>
                </a:lnTo>
                <a:lnTo>
                  <a:pt x="72898" y="15112"/>
                </a:lnTo>
                <a:lnTo>
                  <a:pt x="70104" y="12318"/>
                </a:lnTo>
                <a:lnTo>
                  <a:pt x="67563" y="9524"/>
                </a:lnTo>
                <a:lnTo>
                  <a:pt x="64388" y="6984"/>
                </a:lnTo>
                <a:lnTo>
                  <a:pt x="60833" y="5206"/>
                </a:lnTo>
                <a:lnTo>
                  <a:pt x="57276" y="3174"/>
                </a:lnTo>
                <a:lnTo>
                  <a:pt x="53467" y="2031"/>
                </a:lnTo>
                <a:lnTo>
                  <a:pt x="49530" y="1015"/>
                </a:lnTo>
                <a:lnTo>
                  <a:pt x="45593" y="634"/>
                </a:lnTo>
                <a:lnTo>
                  <a:pt x="41021"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3" name="object 28"/>
          <p:cNvSpPr>
            <a:spLocks noChangeArrowheads="1"/>
          </p:cNvSpPr>
          <p:nvPr/>
        </p:nvSpPr>
        <p:spPr bwMode="auto">
          <a:xfrm>
            <a:off x="9505950" y="4510088"/>
            <a:ext cx="82550" cy="82550"/>
          </a:xfrm>
          <a:custGeom>
            <a:avLst/>
            <a:gdLst>
              <a:gd name="T0" fmla="*/ 0 w 82550"/>
              <a:gd name="T1" fmla="*/ 0 h 82550"/>
              <a:gd name="T2" fmla="*/ 82550 w 82550"/>
              <a:gd name="T3" fmla="*/ 82550 h 82550"/>
            </a:gdLst>
            <a:ahLst/>
            <a:cxnLst/>
            <a:rect l="T0" t="T1" r="T2" b="T3"/>
            <a:pathLst>
              <a:path w="82550" h="82550">
                <a:moveTo>
                  <a:pt x="41275" y="0"/>
                </a:moveTo>
                <a:lnTo>
                  <a:pt x="15112" y="9524"/>
                </a:lnTo>
                <a:lnTo>
                  <a:pt x="11937" y="11937"/>
                </a:lnTo>
                <a:lnTo>
                  <a:pt x="9144" y="15112"/>
                </a:lnTo>
                <a:lnTo>
                  <a:pt x="7112" y="18287"/>
                </a:lnTo>
                <a:lnTo>
                  <a:pt x="4952" y="21462"/>
                </a:lnTo>
                <a:lnTo>
                  <a:pt x="3556" y="25272"/>
                </a:lnTo>
                <a:lnTo>
                  <a:pt x="1777" y="28828"/>
                </a:lnTo>
                <a:lnTo>
                  <a:pt x="1015" y="32765"/>
                </a:lnTo>
                <a:lnTo>
                  <a:pt x="381" y="36956"/>
                </a:lnTo>
                <a:lnTo>
                  <a:pt x="0" y="41147"/>
                </a:lnTo>
                <a:lnTo>
                  <a:pt x="381" y="45465"/>
                </a:lnTo>
                <a:lnTo>
                  <a:pt x="1015" y="49656"/>
                </a:lnTo>
                <a:lnTo>
                  <a:pt x="1777" y="53466"/>
                </a:lnTo>
                <a:lnTo>
                  <a:pt x="3556" y="57403"/>
                </a:lnTo>
                <a:lnTo>
                  <a:pt x="4952" y="60959"/>
                </a:lnTo>
                <a:lnTo>
                  <a:pt x="21844" y="77088"/>
                </a:lnTo>
                <a:lnTo>
                  <a:pt x="25400" y="79247"/>
                </a:lnTo>
                <a:lnTo>
                  <a:pt x="28956" y="80263"/>
                </a:lnTo>
                <a:lnTo>
                  <a:pt x="32765" y="81660"/>
                </a:lnTo>
                <a:lnTo>
                  <a:pt x="41275" y="82422"/>
                </a:lnTo>
                <a:lnTo>
                  <a:pt x="45085" y="82041"/>
                </a:lnTo>
                <a:lnTo>
                  <a:pt x="49657" y="81660"/>
                </a:lnTo>
                <a:lnTo>
                  <a:pt x="53594" y="80263"/>
                </a:lnTo>
                <a:lnTo>
                  <a:pt x="57531" y="79247"/>
                </a:lnTo>
                <a:lnTo>
                  <a:pt x="60960" y="77088"/>
                </a:lnTo>
                <a:lnTo>
                  <a:pt x="64515" y="75437"/>
                </a:lnTo>
                <a:lnTo>
                  <a:pt x="67690" y="72897"/>
                </a:lnTo>
                <a:lnTo>
                  <a:pt x="70103" y="70103"/>
                </a:lnTo>
                <a:lnTo>
                  <a:pt x="73025" y="67563"/>
                </a:lnTo>
                <a:lnTo>
                  <a:pt x="75437" y="64515"/>
                </a:lnTo>
                <a:lnTo>
                  <a:pt x="77215" y="60959"/>
                </a:lnTo>
                <a:lnTo>
                  <a:pt x="79375" y="57403"/>
                </a:lnTo>
                <a:lnTo>
                  <a:pt x="80390" y="53466"/>
                </a:lnTo>
                <a:lnTo>
                  <a:pt x="81407" y="49656"/>
                </a:lnTo>
                <a:lnTo>
                  <a:pt x="82169" y="45465"/>
                </a:lnTo>
                <a:lnTo>
                  <a:pt x="82550" y="41147"/>
                </a:lnTo>
                <a:lnTo>
                  <a:pt x="82169" y="36956"/>
                </a:lnTo>
                <a:lnTo>
                  <a:pt x="81407" y="32765"/>
                </a:lnTo>
                <a:lnTo>
                  <a:pt x="53594" y="2031"/>
                </a:lnTo>
                <a:lnTo>
                  <a:pt x="45085" y="253"/>
                </a:lnTo>
                <a:lnTo>
                  <a:pt x="41275"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4" name="object 29"/>
          <p:cNvSpPr>
            <a:spLocks noChangeArrowheads="1"/>
          </p:cNvSpPr>
          <p:nvPr/>
        </p:nvSpPr>
        <p:spPr bwMode="auto">
          <a:xfrm>
            <a:off x="10637838" y="4576763"/>
            <a:ext cx="82550" cy="84137"/>
          </a:xfrm>
          <a:custGeom>
            <a:avLst/>
            <a:gdLst>
              <a:gd name="T0" fmla="*/ 0 w 82550"/>
              <a:gd name="T1" fmla="*/ 0 h 83820"/>
              <a:gd name="T2" fmla="*/ 82550 w 82550"/>
              <a:gd name="T3" fmla="*/ 83820 h 83820"/>
            </a:gdLst>
            <a:ahLst/>
            <a:cxnLst/>
            <a:rect l="T0" t="T1" r="T2" b="T3"/>
            <a:pathLst>
              <a:path w="82550" h="83820">
                <a:moveTo>
                  <a:pt x="40893" y="0"/>
                </a:moveTo>
                <a:lnTo>
                  <a:pt x="36956" y="761"/>
                </a:lnTo>
                <a:lnTo>
                  <a:pt x="32765" y="1015"/>
                </a:lnTo>
                <a:lnTo>
                  <a:pt x="28828" y="2158"/>
                </a:lnTo>
                <a:lnTo>
                  <a:pt x="6985" y="18922"/>
                </a:lnTo>
                <a:lnTo>
                  <a:pt x="4952" y="21843"/>
                </a:lnTo>
                <a:lnTo>
                  <a:pt x="0" y="42290"/>
                </a:lnTo>
                <a:lnTo>
                  <a:pt x="253" y="46227"/>
                </a:lnTo>
                <a:lnTo>
                  <a:pt x="11937" y="71627"/>
                </a:lnTo>
                <a:lnTo>
                  <a:pt x="14731" y="74548"/>
                </a:lnTo>
                <a:lnTo>
                  <a:pt x="18287" y="76707"/>
                </a:lnTo>
                <a:lnTo>
                  <a:pt x="21462" y="78866"/>
                </a:lnTo>
                <a:lnTo>
                  <a:pt x="25018" y="80644"/>
                </a:lnTo>
                <a:lnTo>
                  <a:pt x="28828" y="82041"/>
                </a:lnTo>
                <a:lnTo>
                  <a:pt x="32765" y="83184"/>
                </a:lnTo>
                <a:lnTo>
                  <a:pt x="36956" y="83565"/>
                </a:lnTo>
                <a:lnTo>
                  <a:pt x="40893" y="83819"/>
                </a:lnTo>
                <a:lnTo>
                  <a:pt x="45085" y="83565"/>
                </a:lnTo>
                <a:lnTo>
                  <a:pt x="77215" y="61975"/>
                </a:lnTo>
                <a:lnTo>
                  <a:pt x="81025" y="50545"/>
                </a:lnTo>
                <a:lnTo>
                  <a:pt x="82041" y="46227"/>
                </a:lnTo>
                <a:lnTo>
                  <a:pt x="82423" y="42290"/>
                </a:lnTo>
                <a:lnTo>
                  <a:pt x="82041" y="37972"/>
                </a:lnTo>
                <a:lnTo>
                  <a:pt x="81025" y="33273"/>
                </a:lnTo>
                <a:lnTo>
                  <a:pt x="80390" y="29336"/>
                </a:lnTo>
                <a:lnTo>
                  <a:pt x="78866" y="25780"/>
                </a:lnTo>
                <a:lnTo>
                  <a:pt x="77215" y="21843"/>
                </a:lnTo>
                <a:lnTo>
                  <a:pt x="75437" y="18922"/>
                </a:lnTo>
                <a:lnTo>
                  <a:pt x="45085" y="761"/>
                </a:lnTo>
                <a:lnTo>
                  <a:pt x="40893"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5" name="object 30"/>
          <p:cNvSpPr>
            <a:spLocks noChangeArrowheads="1"/>
          </p:cNvSpPr>
          <p:nvPr/>
        </p:nvSpPr>
        <p:spPr bwMode="auto">
          <a:xfrm>
            <a:off x="7237413" y="2987675"/>
            <a:ext cx="131762" cy="123825"/>
          </a:xfrm>
          <a:custGeom>
            <a:avLst/>
            <a:gdLst>
              <a:gd name="T0" fmla="*/ 0 w 130810"/>
              <a:gd name="T1" fmla="*/ 0 h 123825"/>
              <a:gd name="T2" fmla="*/ 130810 w 130810"/>
              <a:gd name="T3" fmla="*/ 123825 h 123825"/>
            </a:gdLst>
            <a:ahLst/>
            <a:cxnLst/>
            <a:rect l="T0" t="T1" r="T2" b="T3"/>
            <a:pathLst>
              <a:path w="130810" h="123825">
                <a:moveTo>
                  <a:pt x="121285" y="0"/>
                </a:moveTo>
                <a:lnTo>
                  <a:pt x="119506" y="0"/>
                </a:lnTo>
                <a:lnTo>
                  <a:pt x="117348" y="1016"/>
                </a:lnTo>
                <a:lnTo>
                  <a:pt x="115950" y="1778"/>
                </a:lnTo>
                <a:lnTo>
                  <a:pt x="114554" y="2793"/>
                </a:lnTo>
                <a:lnTo>
                  <a:pt x="112775" y="3810"/>
                </a:lnTo>
                <a:lnTo>
                  <a:pt x="111760" y="5968"/>
                </a:lnTo>
                <a:lnTo>
                  <a:pt x="111379" y="7747"/>
                </a:lnTo>
                <a:lnTo>
                  <a:pt x="110998" y="9906"/>
                </a:lnTo>
                <a:lnTo>
                  <a:pt x="110362" y="14859"/>
                </a:lnTo>
                <a:lnTo>
                  <a:pt x="109600" y="20193"/>
                </a:lnTo>
                <a:lnTo>
                  <a:pt x="102869" y="44068"/>
                </a:lnTo>
                <a:lnTo>
                  <a:pt x="101092" y="48641"/>
                </a:lnTo>
                <a:lnTo>
                  <a:pt x="99060" y="52959"/>
                </a:lnTo>
                <a:lnTo>
                  <a:pt x="94106" y="61087"/>
                </a:lnTo>
                <a:lnTo>
                  <a:pt x="90931" y="65024"/>
                </a:lnTo>
                <a:lnTo>
                  <a:pt x="88011" y="68834"/>
                </a:lnTo>
                <a:lnTo>
                  <a:pt x="84455" y="72389"/>
                </a:lnTo>
                <a:lnTo>
                  <a:pt x="81280" y="75945"/>
                </a:lnTo>
                <a:lnTo>
                  <a:pt x="77724" y="79248"/>
                </a:lnTo>
                <a:lnTo>
                  <a:pt x="59436" y="91693"/>
                </a:lnTo>
                <a:lnTo>
                  <a:pt x="51307" y="95885"/>
                </a:lnTo>
                <a:lnTo>
                  <a:pt x="46989" y="97281"/>
                </a:lnTo>
                <a:lnTo>
                  <a:pt x="42799" y="98806"/>
                </a:lnTo>
                <a:lnTo>
                  <a:pt x="38481" y="100203"/>
                </a:lnTo>
                <a:lnTo>
                  <a:pt x="33909" y="101218"/>
                </a:lnTo>
                <a:lnTo>
                  <a:pt x="29337" y="101981"/>
                </a:lnTo>
                <a:lnTo>
                  <a:pt x="24764" y="102362"/>
                </a:lnTo>
                <a:lnTo>
                  <a:pt x="20447" y="102616"/>
                </a:lnTo>
                <a:lnTo>
                  <a:pt x="15239" y="103378"/>
                </a:lnTo>
                <a:lnTo>
                  <a:pt x="8509" y="103378"/>
                </a:lnTo>
                <a:lnTo>
                  <a:pt x="6731" y="103759"/>
                </a:lnTo>
                <a:lnTo>
                  <a:pt x="0" y="113030"/>
                </a:lnTo>
                <a:lnTo>
                  <a:pt x="381" y="115062"/>
                </a:lnTo>
                <a:lnTo>
                  <a:pt x="635" y="116839"/>
                </a:lnTo>
                <a:lnTo>
                  <a:pt x="7747" y="123317"/>
                </a:lnTo>
                <a:lnTo>
                  <a:pt x="9906" y="123317"/>
                </a:lnTo>
                <a:lnTo>
                  <a:pt x="15493" y="123698"/>
                </a:lnTo>
                <a:lnTo>
                  <a:pt x="21589" y="123317"/>
                </a:lnTo>
                <a:lnTo>
                  <a:pt x="26797" y="122936"/>
                </a:lnTo>
                <a:lnTo>
                  <a:pt x="32512" y="122174"/>
                </a:lnTo>
                <a:lnTo>
                  <a:pt x="37845" y="120776"/>
                </a:lnTo>
                <a:lnTo>
                  <a:pt x="43434" y="119761"/>
                </a:lnTo>
                <a:lnTo>
                  <a:pt x="68961" y="109728"/>
                </a:lnTo>
                <a:lnTo>
                  <a:pt x="73532" y="107314"/>
                </a:lnTo>
                <a:lnTo>
                  <a:pt x="78486" y="104393"/>
                </a:lnTo>
                <a:lnTo>
                  <a:pt x="82676" y="101218"/>
                </a:lnTo>
                <a:lnTo>
                  <a:pt x="86994" y="98043"/>
                </a:lnTo>
                <a:lnTo>
                  <a:pt x="91186" y="94487"/>
                </a:lnTo>
                <a:lnTo>
                  <a:pt x="95504" y="90550"/>
                </a:lnTo>
                <a:lnTo>
                  <a:pt x="99313" y="86360"/>
                </a:lnTo>
                <a:lnTo>
                  <a:pt x="103631" y="82042"/>
                </a:lnTo>
                <a:lnTo>
                  <a:pt x="124079" y="46481"/>
                </a:lnTo>
                <a:lnTo>
                  <a:pt x="130429" y="17018"/>
                </a:lnTo>
                <a:lnTo>
                  <a:pt x="130810" y="10541"/>
                </a:lnTo>
                <a:lnTo>
                  <a:pt x="130810" y="8762"/>
                </a:lnTo>
                <a:lnTo>
                  <a:pt x="130429" y="6731"/>
                </a:lnTo>
                <a:lnTo>
                  <a:pt x="129793" y="4953"/>
                </a:lnTo>
                <a:lnTo>
                  <a:pt x="128397" y="3175"/>
                </a:lnTo>
                <a:lnTo>
                  <a:pt x="127000" y="2031"/>
                </a:lnTo>
                <a:lnTo>
                  <a:pt x="125475" y="1397"/>
                </a:lnTo>
                <a:lnTo>
                  <a:pt x="123443" y="254"/>
                </a:lnTo>
                <a:lnTo>
                  <a:pt x="121285"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6" name="object 31"/>
          <p:cNvSpPr>
            <a:spLocks noChangeArrowheads="1"/>
          </p:cNvSpPr>
          <p:nvPr/>
        </p:nvSpPr>
        <p:spPr bwMode="auto">
          <a:xfrm>
            <a:off x="7239000" y="2986088"/>
            <a:ext cx="93663" cy="87312"/>
          </a:xfrm>
          <a:custGeom>
            <a:avLst/>
            <a:gdLst>
              <a:gd name="T0" fmla="*/ 0 w 92710"/>
              <a:gd name="T1" fmla="*/ 0 h 86995"/>
              <a:gd name="T2" fmla="*/ 92710 w 92710"/>
              <a:gd name="T3" fmla="*/ 86995 h 86995"/>
            </a:gdLst>
            <a:ahLst/>
            <a:cxnLst/>
            <a:rect l="T0" t="T1" r="T2" b="T3"/>
            <a:pathLst>
              <a:path w="92710" h="86995">
                <a:moveTo>
                  <a:pt x="82803" y="0"/>
                </a:moveTo>
                <a:lnTo>
                  <a:pt x="81025" y="381"/>
                </a:lnTo>
                <a:lnTo>
                  <a:pt x="78993" y="762"/>
                </a:lnTo>
                <a:lnTo>
                  <a:pt x="76834" y="1397"/>
                </a:lnTo>
                <a:lnTo>
                  <a:pt x="75691" y="2921"/>
                </a:lnTo>
                <a:lnTo>
                  <a:pt x="74294" y="4318"/>
                </a:lnTo>
                <a:lnTo>
                  <a:pt x="72897" y="6096"/>
                </a:lnTo>
                <a:lnTo>
                  <a:pt x="72397" y="8509"/>
                </a:lnTo>
                <a:lnTo>
                  <a:pt x="72135" y="9906"/>
                </a:lnTo>
                <a:lnTo>
                  <a:pt x="71500" y="16002"/>
                </a:lnTo>
                <a:lnTo>
                  <a:pt x="70357" y="22352"/>
                </a:lnTo>
                <a:lnTo>
                  <a:pt x="47625" y="55244"/>
                </a:lnTo>
                <a:lnTo>
                  <a:pt x="43052" y="58419"/>
                </a:lnTo>
                <a:lnTo>
                  <a:pt x="16763" y="66548"/>
                </a:lnTo>
                <a:lnTo>
                  <a:pt x="8889" y="66548"/>
                </a:lnTo>
                <a:lnTo>
                  <a:pt x="6731" y="66929"/>
                </a:lnTo>
                <a:lnTo>
                  <a:pt x="4952" y="68325"/>
                </a:lnTo>
                <a:lnTo>
                  <a:pt x="3175" y="69468"/>
                </a:lnTo>
                <a:lnTo>
                  <a:pt x="2158" y="70485"/>
                </a:lnTo>
                <a:lnTo>
                  <a:pt x="1396" y="72643"/>
                </a:lnTo>
                <a:lnTo>
                  <a:pt x="762" y="74041"/>
                </a:lnTo>
                <a:lnTo>
                  <a:pt x="0" y="76454"/>
                </a:lnTo>
                <a:lnTo>
                  <a:pt x="0" y="78231"/>
                </a:lnTo>
                <a:lnTo>
                  <a:pt x="1015" y="80391"/>
                </a:lnTo>
                <a:lnTo>
                  <a:pt x="1777" y="81787"/>
                </a:lnTo>
                <a:lnTo>
                  <a:pt x="2793" y="83566"/>
                </a:lnTo>
                <a:lnTo>
                  <a:pt x="4571" y="84709"/>
                </a:lnTo>
                <a:lnTo>
                  <a:pt x="6095" y="86106"/>
                </a:lnTo>
                <a:lnTo>
                  <a:pt x="8127" y="86741"/>
                </a:lnTo>
                <a:lnTo>
                  <a:pt x="17779" y="86741"/>
                </a:lnTo>
                <a:lnTo>
                  <a:pt x="59689" y="71881"/>
                </a:lnTo>
                <a:lnTo>
                  <a:pt x="76072" y="55625"/>
                </a:lnTo>
                <a:lnTo>
                  <a:pt x="78612" y="52450"/>
                </a:lnTo>
                <a:lnTo>
                  <a:pt x="81025" y="49275"/>
                </a:lnTo>
                <a:lnTo>
                  <a:pt x="82803" y="46100"/>
                </a:lnTo>
                <a:lnTo>
                  <a:pt x="86359" y="38988"/>
                </a:lnTo>
                <a:lnTo>
                  <a:pt x="87502" y="34671"/>
                </a:lnTo>
                <a:lnTo>
                  <a:pt x="89281" y="30861"/>
                </a:lnTo>
                <a:lnTo>
                  <a:pt x="89915" y="26924"/>
                </a:lnTo>
                <a:lnTo>
                  <a:pt x="91058" y="23113"/>
                </a:lnTo>
                <a:lnTo>
                  <a:pt x="92075" y="19177"/>
                </a:lnTo>
                <a:lnTo>
                  <a:pt x="92355" y="16002"/>
                </a:lnTo>
                <a:lnTo>
                  <a:pt x="92456" y="8509"/>
                </a:lnTo>
                <a:lnTo>
                  <a:pt x="92075" y="6731"/>
                </a:lnTo>
                <a:lnTo>
                  <a:pt x="91058" y="4953"/>
                </a:lnTo>
                <a:lnTo>
                  <a:pt x="89915" y="3556"/>
                </a:lnTo>
                <a:lnTo>
                  <a:pt x="88518" y="1778"/>
                </a:lnTo>
                <a:lnTo>
                  <a:pt x="86740" y="1143"/>
                </a:lnTo>
                <a:lnTo>
                  <a:pt x="84962" y="381"/>
                </a:lnTo>
                <a:lnTo>
                  <a:pt x="82803"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7" name="object 32"/>
          <p:cNvSpPr>
            <a:spLocks noChangeArrowheads="1"/>
          </p:cNvSpPr>
          <p:nvPr/>
        </p:nvSpPr>
        <p:spPr bwMode="auto">
          <a:xfrm>
            <a:off x="7237413" y="2981325"/>
            <a:ext cx="49212" cy="47625"/>
          </a:xfrm>
          <a:custGeom>
            <a:avLst/>
            <a:gdLst>
              <a:gd name="T0" fmla="*/ 0 w 48894"/>
              <a:gd name="T1" fmla="*/ 0 h 46989"/>
              <a:gd name="T2" fmla="*/ 48894 w 48894"/>
              <a:gd name="T3" fmla="*/ 46989 h 46989"/>
            </a:gdLst>
            <a:ahLst/>
            <a:cxnLst/>
            <a:rect l="T0" t="T1" r="T2" b="T3"/>
            <a:pathLst>
              <a:path w="48894" h="46989">
                <a:moveTo>
                  <a:pt x="27939" y="0"/>
                </a:moveTo>
                <a:lnTo>
                  <a:pt x="20700" y="0"/>
                </a:lnTo>
                <a:lnTo>
                  <a:pt x="18161" y="634"/>
                </a:lnTo>
                <a:lnTo>
                  <a:pt x="15620" y="1015"/>
                </a:lnTo>
                <a:lnTo>
                  <a:pt x="13843" y="2031"/>
                </a:lnTo>
                <a:lnTo>
                  <a:pt x="11556" y="3556"/>
                </a:lnTo>
                <a:lnTo>
                  <a:pt x="9779" y="4571"/>
                </a:lnTo>
                <a:lnTo>
                  <a:pt x="7619" y="5968"/>
                </a:lnTo>
                <a:lnTo>
                  <a:pt x="6223" y="7746"/>
                </a:lnTo>
                <a:lnTo>
                  <a:pt x="5080" y="9143"/>
                </a:lnTo>
                <a:lnTo>
                  <a:pt x="3556" y="11302"/>
                </a:lnTo>
                <a:lnTo>
                  <a:pt x="2539" y="13081"/>
                </a:lnTo>
                <a:lnTo>
                  <a:pt x="1778" y="15493"/>
                </a:lnTo>
                <a:lnTo>
                  <a:pt x="762" y="17271"/>
                </a:lnTo>
                <a:lnTo>
                  <a:pt x="0" y="22225"/>
                </a:lnTo>
                <a:lnTo>
                  <a:pt x="0" y="25018"/>
                </a:lnTo>
                <a:lnTo>
                  <a:pt x="762" y="29209"/>
                </a:lnTo>
                <a:lnTo>
                  <a:pt x="1778" y="31368"/>
                </a:lnTo>
                <a:lnTo>
                  <a:pt x="2539" y="33527"/>
                </a:lnTo>
                <a:lnTo>
                  <a:pt x="3556" y="35306"/>
                </a:lnTo>
                <a:lnTo>
                  <a:pt x="5461" y="37337"/>
                </a:lnTo>
                <a:lnTo>
                  <a:pt x="6476" y="39115"/>
                </a:lnTo>
                <a:lnTo>
                  <a:pt x="8000" y="40893"/>
                </a:lnTo>
                <a:lnTo>
                  <a:pt x="10160" y="41909"/>
                </a:lnTo>
                <a:lnTo>
                  <a:pt x="11937" y="43687"/>
                </a:lnTo>
                <a:lnTo>
                  <a:pt x="14097" y="44450"/>
                </a:lnTo>
                <a:lnTo>
                  <a:pt x="16382" y="45465"/>
                </a:lnTo>
                <a:lnTo>
                  <a:pt x="18542" y="45846"/>
                </a:lnTo>
                <a:lnTo>
                  <a:pt x="21081" y="46227"/>
                </a:lnTo>
                <a:lnTo>
                  <a:pt x="23241" y="46862"/>
                </a:lnTo>
                <a:lnTo>
                  <a:pt x="25781" y="46862"/>
                </a:lnTo>
                <a:lnTo>
                  <a:pt x="28320" y="46227"/>
                </a:lnTo>
                <a:lnTo>
                  <a:pt x="30480" y="45846"/>
                </a:lnTo>
                <a:lnTo>
                  <a:pt x="33019" y="45084"/>
                </a:lnTo>
                <a:lnTo>
                  <a:pt x="35306" y="44450"/>
                </a:lnTo>
                <a:lnTo>
                  <a:pt x="39243" y="41909"/>
                </a:lnTo>
                <a:lnTo>
                  <a:pt x="40639" y="40512"/>
                </a:lnTo>
                <a:lnTo>
                  <a:pt x="42544" y="38734"/>
                </a:lnTo>
                <a:lnTo>
                  <a:pt x="43942" y="36956"/>
                </a:lnTo>
                <a:lnTo>
                  <a:pt x="45085" y="34925"/>
                </a:lnTo>
                <a:lnTo>
                  <a:pt x="46481" y="33146"/>
                </a:lnTo>
                <a:lnTo>
                  <a:pt x="47243" y="30987"/>
                </a:lnTo>
                <a:lnTo>
                  <a:pt x="48006" y="28956"/>
                </a:lnTo>
                <a:lnTo>
                  <a:pt x="48387" y="26415"/>
                </a:lnTo>
                <a:lnTo>
                  <a:pt x="48387" y="19431"/>
                </a:lnTo>
                <a:lnTo>
                  <a:pt x="47625" y="16890"/>
                </a:lnTo>
                <a:lnTo>
                  <a:pt x="47243" y="15112"/>
                </a:lnTo>
                <a:lnTo>
                  <a:pt x="40386" y="5587"/>
                </a:lnTo>
                <a:lnTo>
                  <a:pt x="38862" y="4190"/>
                </a:lnTo>
                <a:lnTo>
                  <a:pt x="36703" y="2793"/>
                </a:lnTo>
                <a:lnTo>
                  <a:pt x="34925" y="1777"/>
                </a:lnTo>
                <a:lnTo>
                  <a:pt x="32385" y="1015"/>
                </a:lnTo>
                <a:lnTo>
                  <a:pt x="30099" y="381"/>
                </a:lnTo>
                <a:lnTo>
                  <a:pt x="27939"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8" name="object 33"/>
          <p:cNvSpPr>
            <a:spLocks noChangeArrowheads="1"/>
          </p:cNvSpPr>
          <p:nvPr/>
        </p:nvSpPr>
        <p:spPr bwMode="auto">
          <a:xfrm>
            <a:off x="6465888" y="3321050"/>
            <a:ext cx="658812" cy="46672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59" name="object 34"/>
          <p:cNvSpPr>
            <a:spLocks noChangeArrowheads="1"/>
          </p:cNvSpPr>
          <p:nvPr/>
        </p:nvSpPr>
        <p:spPr bwMode="auto">
          <a:xfrm>
            <a:off x="6484938" y="3875088"/>
            <a:ext cx="654050" cy="488950"/>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0" name="object 35"/>
          <p:cNvSpPr>
            <a:spLocks noChangeArrowheads="1"/>
          </p:cNvSpPr>
          <p:nvPr/>
        </p:nvSpPr>
        <p:spPr bwMode="auto">
          <a:xfrm>
            <a:off x="6515100" y="4424363"/>
            <a:ext cx="638175" cy="571500"/>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1" name="object 36"/>
          <p:cNvSpPr>
            <a:spLocks noChangeArrowheads="1"/>
          </p:cNvSpPr>
          <p:nvPr/>
        </p:nvSpPr>
        <p:spPr bwMode="auto">
          <a:xfrm>
            <a:off x="6497638" y="2720975"/>
            <a:ext cx="631825" cy="533400"/>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2" name="object 37"/>
          <p:cNvSpPr>
            <a:spLocks noChangeArrowheads="1"/>
          </p:cNvSpPr>
          <p:nvPr/>
        </p:nvSpPr>
        <p:spPr bwMode="auto">
          <a:xfrm>
            <a:off x="7288213" y="3441700"/>
            <a:ext cx="65087" cy="169863"/>
          </a:xfrm>
          <a:custGeom>
            <a:avLst/>
            <a:gdLst>
              <a:gd name="T0" fmla="*/ 0 w 65405"/>
              <a:gd name="T1" fmla="*/ 0 h 170814"/>
              <a:gd name="T2" fmla="*/ 65405 w 65405"/>
              <a:gd name="T3" fmla="*/ 170814 h 170814"/>
            </a:gdLst>
            <a:ahLst/>
            <a:cxnLst/>
            <a:rect l="T0" t="T1" r="T2" b="T3"/>
            <a:pathLst>
              <a:path w="65405" h="170814">
                <a:moveTo>
                  <a:pt x="36956" y="0"/>
                </a:moveTo>
                <a:lnTo>
                  <a:pt x="33400" y="0"/>
                </a:lnTo>
                <a:lnTo>
                  <a:pt x="31241" y="635"/>
                </a:lnTo>
                <a:lnTo>
                  <a:pt x="25272" y="10033"/>
                </a:lnTo>
                <a:lnTo>
                  <a:pt x="25526" y="12192"/>
                </a:lnTo>
                <a:lnTo>
                  <a:pt x="25907" y="13970"/>
                </a:lnTo>
                <a:lnTo>
                  <a:pt x="27050" y="16129"/>
                </a:lnTo>
                <a:lnTo>
                  <a:pt x="29844" y="20066"/>
                </a:lnTo>
                <a:lnTo>
                  <a:pt x="32638" y="24638"/>
                </a:lnTo>
                <a:lnTo>
                  <a:pt x="34797" y="29337"/>
                </a:lnTo>
                <a:lnTo>
                  <a:pt x="36956" y="33909"/>
                </a:lnTo>
                <a:lnTo>
                  <a:pt x="38734" y="38227"/>
                </a:lnTo>
                <a:lnTo>
                  <a:pt x="40512" y="42926"/>
                </a:lnTo>
                <a:lnTo>
                  <a:pt x="41909" y="47879"/>
                </a:lnTo>
                <a:lnTo>
                  <a:pt x="43306" y="52578"/>
                </a:lnTo>
                <a:lnTo>
                  <a:pt x="44068" y="57531"/>
                </a:lnTo>
                <a:lnTo>
                  <a:pt x="44450" y="62611"/>
                </a:lnTo>
                <a:lnTo>
                  <a:pt x="44830" y="67183"/>
                </a:lnTo>
                <a:lnTo>
                  <a:pt x="45084" y="71882"/>
                </a:lnTo>
                <a:lnTo>
                  <a:pt x="44830" y="77216"/>
                </a:lnTo>
                <a:lnTo>
                  <a:pt x="44068" y="86487"/>
                </a:lnTo>
                <a:lnTo>
                  <a:pt x="43306" y="91186"/>
                </a:lnTo>
                <a:lnTo>
                  <a:pt x="41909" y="95885"/>
                </a:lnTo>
                <a:lnTo>
                  <a:pt x="40893" y="100076"/>
                </a:lnTo>
                <a:lnTo>
                  <a:pt x="39750" y="104394"/>
                </a:lnTo>
                <a:lnTo>
                  <a:pt x="37972" y="108712"/>
                </a:lnTo>
                <a:lnTo>
                  <a:pt x="36194" y="112649"/>
                </a:lnTo>
                <a:lnTo>
                  <a:pt x="34162" y="117348"/>
                </a:lnTo>
                <a:lnTo>
                  <a:pt x="32384" y="121285"/>
                </a:lnTo>
                <a:lnTo>
                  <a:pt x="29844" y="125222"/>
                </a:lnTo>
                <a:lnTo>
                  <a:pt x="27050" y="128778"/>
                </a:lnTo>
                <a:lnTo>
                  <a:pt x="24891" y="132715"/>
                </a:lnTo>
                <a:lnTo>
                  <a:pt x="21716" y="136271"/>
                </a:lnTo>
                <a:lnTo>
                  <a:pt x="18414" y="139446"/>
                </a:lnTo>
                <a:lnTo>
                  <a:pt x="15239" y="143002"/>
                </a:lnTo>
                <a:lnTo>
                  <a:pt x="11683" y="145923"/>
                </a:lnTo>
                <a:lnTo>
                  <a:pt x="8127" y="149098"/>
                </a:lnTo>
                <a:lnTo>
                  <a:pt x="4190" y="152019"/>
                </a:lnTo>
                <a:lnTo>
                  <a:pt x="2412" y="153035"/>
                </a:lnTo>
                <a:lnTo>
                  <a:pt x="1396" y="154813"/>
                </a:lnTo>
                <a:lnTo>
                  <a:pt x="634" y="156591"/>
                </a:lnTo>
                <a:lnTo>
                  <a:pt x="0" y="158750"/>
                </a:lnTo>
                <a:lnTo>
                  <a:pt x="0" y="160528"/>
                </a:lnTo>
                <a:lnTo>
                  <a:pt x="8508" y="170561"/>
                </a:lnTo>
                <a:lnTo>
                  <a:pt x="10286" y="170561"/>
                </a:lnTo>
                <a:lnTo>
                  <a:pt x="12064" y="170180"/>
                </a:lnTo>
                <a:lnTo>
                  <a:pt x="14223" y="169926"/>
                </a:lnTo>
                <a:lnTo>
                  <a:pt x="16001" y="168783"/>
                </a:lnTo>
                <a:lnTo>
                  <a:pt x="20573" y="165227"/>
                </a:lnTo>
                <a:lnTo>
                  <a:pt x="25272" y="161671"/>
                </a:lnTo>
                <a:lnTo>
                  <a:pt x="29463" y="157353"/>
                </a:lnTo>
                <a:lnTo>
                  <a:pt x="33400" y="153416"/>
                </a:lnTo>
                <a:lnTo>
                  <a:pt x="40512" y="144780"/>
                </a:lnTo>
                <a:lnTo>
                  <a:pt x="44068" y="140589"/>
                </a:lnTo>
                <a:lnTo>
                  <a:pt x="47243" y="135890"/>
                </a:lnTo>
                <a:lnTo>
                  <a:pt x="49783" y="131191"/>
                </a:lnTo>
                <a:lnTo>
                  <a:pt x="52196" y="126238"/>
                </a:lnTo>
                <a:lnTo>
                  <a:pt x="54736" y="121539"/>
                </a:lnTo>
                <a:lnTo>
                  <a:pt x="56895" y="116205"/>
                </a:lnTo>
                <a:lnTo>
                  <a:pt x="59054" y="111252"/>
                </a:lnTo>
                <a:lnTo>
                  <a:pt x="60451" y="105791"/>
                </a:lnTo>
                <a:lnTo>
                  <a:pt x="62229" y="100838"/>
                </a:lnTo>
                <a:lnTo>
                  <a:pt x="63245" y="95504"/>
                </a:lnTo>
                <a:lnTo>
                  <a:pt x="64007" y="89789"/>
                </a:lnTo>
                <a:lnTo>
                  <a:pt x="65023" y="83693"/>
                </a:lnTo>
                <a:lnTo>
                  <a:pt x="65404" y="77978"/>
                </a:lnTo>
                <a:lnTo>
                  <a:pt x="65404" y="66167"/>
                </a:lnTo>
                <a:lnTo>
                  <a:pt x="65023" y="60452"/>
                </a:lnTo>
                <a:lnTo>
                  <a:pt x="64007" y="54356"/>
                </a:lnTo>
                <a:lnTo>
                  <a:pt x="62864" y="48641"/>
                </a:lnTo>
                <a:lnTo>
                  <a:pt x="61848" y="42545"/>
                </a:lnTo>
                <a:lnTo>
                  <a:pt x="60070" y="37211"/>
                </a:lnTo>
                <a:lnTo>
                  <a:pt x="58292" y="31115"/>
                </a:lnTo>
                <a:lnTo>
                  <a:pt x="55752" y="25781"/>
                </a:lnTo>
                <a:lnTo>
                  <a:pt x="52958" y="20066"/>
                </a:lnTo>
                <a:lnTo>
                  <a:pt x="50418" y="14605"/>
                </a:lnTo>
                <a:lnTo>
                  <a:pt x="47243" y="9271"/>
                </a:lnTo>
                <a:lnTo>
                  <a:pt x="43687" y="4318"/>
                </a:lnTo>
                <a:lnTo>
                  <a:pt x="42290" y="2540"/>
                </a:lnTo>
                <a:lnTo>
                  <a:pt x="40893" y="1397"/>
                </a:lnTo>
                <a:lnTo>
                  <a:pt x="38734" y="381"/>
                </a:lnTo>
                <a:lnTo>
                  <a:pt x="36956"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3" name="object 38"/>
          <p:cNvSpPr>
            <a:spLocks noChangeArrowheads="1"/>
          </p:cNvSpPr>
          <p:nvPr/>
        </p:nvSpPr>
        <p:spPr bwMode="auto">
          <a:xfrm>
            <a:off x="7264400" y="3463925"/>
            <a:ext cx="50800" cy="115888"/>
          </a:xfrm>
          <a:custGeom>
            <a:avLst/>
            <a:gdLst>
              <a:gd name="T0" fmla="*/ 0 w 50164"/>
              <a:gd name="T1" fmla="*/ 0 h 116839"/>
              <a:gd name="T2" fmla="*/ 50164 w 50164"/>
              <a:gd name="T3" fmla="*/ 116839 h 116839"/>
            </a:gdLst>
            <a:ahLst/>
            <a:cxnLst/>
            <a:rect l="T0" t="T1" r="T2" b="T3"/>
            <a:pathLst>
              <a:path w="50164" h="116839">
                <a:moveTo>
                  <a:pt x="26416" y="0"/>
                </a:moveTo>
                <a:lnTo>
                  <a:pt x="16383" y="8128"/>
                </a:lnTo>
                <a:lnTo>
                  <a:pt x="16383" y="12064"/>
                </a:lnTo>
                <a:lnTo>
                  <a:pt x="17144" y="13716"/>
                </a:lnTo>
                <a:lnTo>
                  <a:pt x="18542" y="15875"/>
                </a:lnTo>
                <a:lnTo>
                  <a:pt x="21843" y="21209"/>
                </a:lnTo>
                <a:lnTo>
                  <a:pt x="24256" y="26797"/>
                </a:lnTo>
                <a:lnTo>
                  <a:pt x="26797" y="32131"/>
                </a:lnTo>
                <a:lnTo>
                  <a:pt x="27940" y="38100"/>
                </a:lnTo>
                <a:lnTo>
                  <a:pt x="29337" y="44195"/>
                </a:lnTo>
                <a:lnTo>
                  <a:pt x="29337" y="55753"/>
                </a:lnTo>
                <a:lnTo>
                  <a:pt x="12827" y="90043"/>
                </a:lnTo>
                <a:lnTo>
                  <a:pt x="8890" y="94361"/>
                </a:lnTo>
                <a:lnTo>
                  <a:pt x="4191" y="98170"/>
                </a:lnTo>
                <a:lnTo>
                  <a:pt x="2412" y="99313"/>
                </a:lnTo>
                <a:lnTo>
                  <a:pt x="1397" y="100711"/>
                </a:lnTo>
                <a:lnTo>
                  <a:pt x="635" y="102743"/>
                </a:lnTo>
                <a:lnTo>
                  <a:pt x="254" y="104267"/>
                </a:lnTo>
                <a:lnTo>
                  <a:pt x="0" y="106299"/>
                </a:lnTo>
                <a:lnTo>
                  <a:pt x="254" y="108076"/>
                </a:lnTo>
                <a:lnTo>
                  <a:pt x="10668" y="116586"/>
                </a:lnTo>
                <a:lnTo>
                  <a:pt x="12446" y="116205"/>
                </a:lnTo>
                <a:lnTo>
                  <a:pt x="41148" y="85851"/>
                </a:lnTo>
                <a:lnTo>
                  <a:pt x="49784" y="49784"/>
                </a:lnTo>
                <a:lnTo>
                  <a:pt x="49784" y="45593"/>
                </a:lnTo>
                <a:lnTo>
                  <a:pt x="49022" y="37845"/>
                </a:lnTo>
                <a:lnTo>
                  <a:pt x="48260" y="33909"/>
                </a:lnTo>
                <a:lnTo>
                  <a:pt x="47625" y="29972"/>
                </a:lnTo>
                <a:lnTo>
                  <a:pt x="46100" y="26543"/>
                </a:lnTo>
                <a:lnTo>
                  <a:pt x="45085" y="22606"/>
                </a:lnTo>
                <a:lnTo>
                  <a:pt x="43687" y="18668"/>
                </a:lnTo>
                <a:lnTo>
                  <a:pt x="41529" y="15239"/>
                </a:lnTo>
                <a:lnTo>
                  <a:pt x="39369" y="11303"/>
                </a:lnTo>
                <a:lnTo>
                  <a:pt x="37592" y="7747"/>
                </a:lnTo>
                <a:lnTo>
                  <a:pt x="35052" y="4191"/>
                </a:lnTo>
                <a:lnTo>
                  <a:pt x="33655" y="2412"/>
                </a:lnTo>
                <a:lnTo>
                  <a:pt x="31877" y="1397"/>
                </a:lnTo>
                <a:lnTo>
                  <a:pt x="30353" y="762"/>
                </a:lnTo>
                <a:lnTo>
                  <a:pt x="28193" y="381"/>
                </a:lnTo>
                <a:lnTo>
                  <a:pt x="26416"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4" name="object 39"/>
          <p:cNvSpPr>
            <a:spLocks noChangeArrowheads="1"/>
          </p:cNvSpPr>
          <p:nvPr/>
        </p:nvSpPr>
        <p:spPr bwMode="auto">
          <a:xfrm>
            <a:off x="7226300" y="3492500"/>
            <a:ext cx="49213" cy="47625"/>
          </a:xfrm>
          <a:custGeom>
            <a:avLst/>
            <a:gdLst>
              <a:gd name="T0" fmla="*/ 0 w 48894"/>
              <a:gd name="T1" fmla="*/ 0 h 48260"/>
              <a:gd name="T2" fmla="*/ 48894 w 48894"/>
              <a:gd name="T3" fmla="*/ 48260 h 48260"/>
            </a:gdLst>
            <a:ahLst/>
            <a:cxnLst/>
            <a:rect l="T0" t="T1" r="T2" b="T3"/>
            <a:pathLst>
              <a:path w="48894" h="48260">
                <a:moveTo>
                  <a:pt x="25908" y="0"/>
                </a:moveTo>
                <a:lnTo>
                  <a:pt x="21462" y="0"/>
                </a:lnTo>
                <a:lnTo>
                  <a:pt x="18923" y="381"/>
                </a:lnTo>
                <a:lnTo>
                  <a:pt x="16764" y="1015"/>
                </a:lnTo>
                <a:lnTo>
                  <a:pt x="14605" y="1777"/>
                </a:lnTo>
                <a:lnTo>
                  <a:pt x="12065" y="2539"/>
                </a:lnTo>
                <a:lnTo>
                  <a:pt x="10160" y="4318"/>
                </a:lnTo>
                <a:lnTo>
                  <a:pt x="8000" y="5841"/>
                </a:lnTo>
                <a:lnTo>
                  <a:pt x="6604" y="7619"/>
                </a:lnTo>
                <a:lnTo>
                  <a:pt x="4699" y="9016"/>
                </a:lnTo>
                <a:lnTo>
                  <a:pt x="3683" y="11302"/>
                </a:lnTo>
                <a:lnTo>
                  <a:pt x="2540" y="13081"/>
                </a:lnTo>
                <a:lnTo>
                  <a:pt x="1143" y="15620"/>
                </a:lnTo>
                <a:lnTo>
                  <a:pt x="762" y="17399"/>
                </a:lnTo>
                <a:lnTo>
                  <a:pt x="0" y="19938"/>
                </a:lnTo>
                <a:lnTo>
                  <a:pt x="0" y="26924"/>
                </a:lnTo>
                <a:lnTo>
                  <a:pt x="381" y="29082"/>
                </a:lnTo>
                <a:lnTo>
                  <a:pt x="1143" y="31622"/>
                </a:lnTo>
                <a:lnTo>
                  <a:pt x="2159" y="33781"/>
                </a:lnTo>
                <a:lnTo>
                  <a:pt x="2921" y="35559"/>
                </a:lnTo>
                <a:lnTo>
                  <a:pt x="4444" y="38100"/>
                </a:lnTo>
                <a:lnTo>
                  <a:pt x="6223" y="40005"/>
                </a:lnTo>
                <a:lnTo>
                  <a:pt x="7619" y="41782"/>
                </a:lnTo>
                <a:lnTo>
                  <a:pt x="9525" y="43180"/>
                </a:lnTo>
                <a:lnTo>
                  <a:pt x="11303" y="44703"/>
                </a:lnTo>
                <a:lnTo>
                  <a:pt x="13462" y="45719"/>
                </a:lnTo>
                <a:lnTo>
                  <a:pt x="15621" y="46481"/>
                </a:lnTo>
                <a:lnTo>
                  <a:pt x="17906" y="47243"/>
                </a:lnTo>
                <a:lnTo>
                  <a:pt x="20066" y="47625"/>
                </a:lnTo>
                <a:lnTo>
                  <a:pt x="22225" y="48259"/>
                </a:lnTo>
                <a:lnTo>
                  <a:pt x="26924" y="48259"/>
                </a:lnTo>
                <a:lnTo>
                  <a:pt x="29464" y="47625"/>
                </a:lnTo>
                <a:lnTo>
                  <a:pt x="31623" y="46862"/>
                </a:lnTo>
                <a:lnTo>
                  <a:pt x="33909" y="46100"/>
                </a:lnTo>
                <a:lnTo>
                  <a:pt x="44704" y="36321"/>
                </a:lnTo>
                <a:lnTo>
                  <a:pt x="45847" y="34543"/>
                </a:lnTo>
                <a:lnTo>
                  <a:pt x="46990" y="32384"/>
                </a:lnTo>
                <a:lnTo>
                  <a:pt x="47625" y="30480"/>
                </a:lnTo>
                <a:lnTo>
                  <a:pt x="48006" y="27939"/>
                </a:lnTo>
                <a:lnTo>
                  <a:pt x="48387" y="25781"/>
                </a:lnTo>
                <a:lnTo>
                  <a:pt x="48387" y="21081"/>
                </a:lnTo>
                <a:lnTo>
                  <a:pt x="48006" y="18922"/>
                </a:lnTo>
                <a:lnTo>
                  <a:pt x="47243" y="16382"/>
                </a:lnTo>
                <a:lnTo>
                  <a:pt x="46609" y="14096"/>
                </a:lnTo>
                <a:lnTo>
                  <a:pt x="45085" y="11937"/>
                </a:lnTo>
                <a:lnTo>
                  <a:pt x="44068" y="9778"/>
                </a:lnTo>
                <a:lnTo>
                  <a:pt x="42164" y="8000"/>
                </a:lnTo>
                <a:lnTo>
                  <a:pt x="40767" y="6222"/>
                </a:lnTo>
                <a:lnTo>
                  <a:pt x="38608" y="4699"/>
                </a:lnTo>
                <a:lnTo>
                  <a:pt x="36703" y="3556"/>
                </a:lnTo>
                <a:lnTo>
                  <a:pt x="34543" y="2158"/>
                </a:lnTo>
                <a:lnTo>
                  <a:pt x="32766" y="1396"/>
                </a:lnTo>
                <a:lnTo>
                  <a:pt x="30606" y="762"/>
                </a:lnTo>
                <a:lnTo>
                  <a:pt x="28448" y="381"/>
                </a:lnTo>
                <a:lnTo>
                  <a:pt x="25908"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5" name="object 40"/>
          <p:cNvSpPr>
            <a:spLocks noChangeArrowheads="1"/>
          </p:cNvSpPr>
          <p:nvPr/>
        </p:nvSpPr>
        <p:spPr bwMode="auto">
          <a:xfrm>
            <a:off x="7283450" y="3968750"/>
            <a:ext cx="69850" cy="168275"/>
          </a:xfrm>
          <a:custGeom>
            <a:avLst/>
            <a:gdLst>
              <a:gd name="T0" fmla="*/ 0 w 69850"/>
              <a:gd name="T1" fmla="*/ 0 h 168275"/>
              <a:gd name="T2" fmla="*/ 69850 w 69850"/>
              <a:gd name="T3" fmla="*/ 168275 h 168275"/>
            </a:gdLst>
            <a:ahLst/>
            <a:cxnLst/>
            <a:rect l="T0" t="T1" r="T2" b="T3"/>
            <a:pathLst>
              <a:path w="69850" h="168275">
                <a:moveTo>
                  <a:pt x="11683" y="0"/>
                </a:moveTo>
                <a:lnTo>
                  <a:pt x="7746" y="0"/>
                </a:lnTo>
                <a:lnTo>
                  <a:pt x="5714" y="762"/>
                </a:lnTo>
                <a:lnTo>
                  <a:pt x="4190" y="1396"/>
                </a:lnTo>
                <a:lnTo>
                  <a:pt x="2539" y="3175"/>
                </a:lnTo>
                <a:lnTo>
                  <a:pt x="1396" y="4699"/>
                </a:lnTo>
                <a:lnTo>
                  <a:pt x="762" y="6476"/>
                </a:lnTo>
                <a:lnTo>
                  <a:pt x="0" y="8255"/>
                </a:lnTo>
                <a:lnTo>
                  <a:pt x="0" y="10287"/>
                </a:lnTo>
                <a:lnTo>
                  <a:pt x="381" y="12064"/>
                </a:lnTo>
                <a:lnTo>
                  <a:pt x="762" y="14224"/>
                </a:lnTo>
                <a:lnTo>
                  <a:pt x="1777" y="15620"/>
                </a:lnTo>
                <a:lnTo>
                  <a:pt x="2793" y="17399"/>
                </a:lnTo>
                <a:lnTo>
                  <a:pt x="4571" y="18541"/>
                </a:lnTo>
                <a:lnTo>
                  <a:pt x="33146" y="46481"/>
                </a:lnTo>
                <a:lnTo>
                  <a:pt x="46481" y="76962"/>
                </a:lnTo>
                <a:lnTo>
                  <a:pt x="47878" y="81661"/>
                </a:lnTo>
                <a:lnTo>
                  <a:pt x="48640" y="85851"/>
                </a:lnTo>
                <a:lnTo>
                  <a:pt x="48894" y="90424"/>
                </a:lnTo>
                <a:lnTo>
                  <a:pt x="49275" y="95122"/>
                </a:lnTo>
                <a:lnTo>
                  <a:pt x="49656" y="99313"/>
                </a:lnTo>
                <a:lnTo>
                  <a:pt x="49656" y="104012"/>
                </a:lnTo>
                <a:lnTo>
                  <a:pt x="48894" y="113156"/>
                </a:lnTo>
                <a:lnTo>
                  <a:pt x="48259" y="117475"/>
                </a:lnTo>
                <a:lnTo>
                  <a:pt x="47497" y="121665"/>
                </a:lnTo>
                <a:lnTo>
                  <a:pt x="46100" y="126618"/>
                </a:lnTo>
                <a:lnTo>
                  <a:pt x="45084" y="130937"/>
                </a:lnTo>
                <a:lnTo>
                  <a:pt x="43687" y="135127"/>
                </a:lnTo>
                <a:lnTo>
                  <a:pt x="41528" y="139445"/>
                </a:lnTo>
                <a:lnTo>
                  <a:pt x="39750" y="143637"/>
                </a:lnTo>
                <a:lnTo>
                  <a:pt x="33527" y="157861"/>
                </a:lnTo>
                <a:lnTo>
                  <a:pt x="33781" y="159638"/>
                </a:lnTo>
                <a:lnTo>
                  <a:pt x="34162" y="161416"/>
                </a:lnTo>
                <a:lnTo>
                  <a:pt x="35178" y="163575"/>
                </a:lnTo>
                <a:lnTo>
                  <a:pt x="36575" y="164591"/>
                </a:lnTo>
                <a:lnTo>
                  <a:pt x="38100" y="165988"/>
                </a:lnTo>
                <a:lnTo>
                  <a:pt x="40131" y="167131"/>
                </a:lnTo>
                <a:lnTo>
                  <a:pt x="41909" y="167512"/>
                </a:lnTo>
                <a:lnTo>
                  <a:pt x="44068" y="167766"/>
                </a:lnTo>
                <a:lnTo>
                  <a:pt x="45846" y="167512"/>
                </a:lnTo>
                <a:lnTo>
                  <a:pt x="47878" y="166750"/>
                </a:lnTo>
                <a:lnTo>
                  <a:pt x="49275" y="165734"/>
                </a:lnTo>
                <a:lnTo>
                  <a:pt x="51053" y="164591"/>
                </a:lnTo>
                <a:lnTo>
                  <a:pt x="52069" y="162432"/>
                </a:lnTo>
                <a:lnTo>
                  <a:pt x="55244" y="157861"/>
                </a:lnTo>
                <a:lnTo>
                  <a:pt x="57784" y="152907"/>
                </a:lnTo>
                <a:lnTo>
                  <a:pt x="68960" y="115315"/>
                </a:lnTo>
                <a:lnTo>
                  <a:pt x="69722" y="109981"/>
                </a:lnTo>
                <a:lnTo>
                  <a:pt x="69722" y="93980"/>
                </a:lnTo>
                <a:lnTo>
                  <a:pt x="64388" y="66420"/>
                </a:lnTo>
                <a:lnTo>
                  <a:pt x="62991" y="61087"/>
                </a:lnTo>
                <a:lnTo>
                  <a:pt x="60578" y="55371"/>
                </a:lnTo>
                <a:lnTo>
                  <a:pt x="58419" y="50418"/>
                </a:lnTo>
                <a:lnTo>
                  <a:pt x="56006" y="44703"/>
                </a:lnTo>
                <a:lnTo>
                  <a:pt x="25400" y="8508"/>
                </a:lnTo>
                <a:lnTo>
                  <a:pt x="13462" y="381"/>
                </a:lnTo>
                <a:lnTo>
                  <a:pt x="11683"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6" name="object 41"/>
          <p:cNvSpPr>
            <a:spLocks noChangeArrowheads="1"/>
          </p:cNvSpPr>
          <p:nvPr/>
        </p:nvSpPr>
        <p:spPr bwMode="auto">
          <a:xfrm>
            <a:off x="7262813" y="4000500"/>
            <a:ext cx="53975" cy="115888"/>
          </a:xfrm>
          <a:custGeom>
            <a:avLst/>
            <a:gdLst>
              <a:gd name="T0" fmla="*/ 0 w 52705"/>
              <a:gd name="T1" fmla="*/ 0 h 116839"/>
              <a:gd name="T2" fmla="*/ 52705 w 52705"/>
              <a:gd name="T3" fmla="*/ 116839 h 116839"/>
            </a:gdLst>
            <a:ahLst/>
            <a:cxnLst/>
            <a:rect l="T0" t="T1" r="T2" b="T3"/>
            <a:pathLst>
              <a:path w="52705" h="116839">
                <a:moveTo>
                  <a:pt x="11811" y="0"/>
                </a:moveTo>
                <a:lnTo>
                  <a:pt x="10033" y="0"/>
                </a:lnTo>
                <a:lnTo>
                  <a:pt x="7874" y="254"/>
                </a:lnTo>
                <a:lnTo>
                  <a:pt x="0" y="8509"/>
                </a:lnTo>
                <a:lnTo>
                  <a:pt x="0" y="9906"/>
                </a:lnTo>
                <a:lnTo>
                  <a:pt x="381" y="12065"/>
                </a:lnTo>
                <a:lnTo>
                  <a:pt x="762" y="13843"/>
                </a:lnTo>
                <a:lnTo>
                  <a:pt x="1524" y="16002"/>
                </a:lnTo>
                <a:lnTo>
                  <a:pt x="3302" y="17526"/>
                </a:lnTo>
                <a:lnTo>
                  <a:pt x="4699" y="18923"/>
                </a:lnTo>
                <a:lnTo>
                  <a:pt x="31750" y="57531"/>
                </a:lnTo>
                <a:lnTo>
                  <a:pt x="32766" y="68199"/>
                </a:lnTo>
                <a:lnTo>
                  <a:pt x="32385" y="73914"/>
                </a:lnTo>
                <a:lnTo>
                  <a:pt x="31750" y="79375"/>
                </a:lnTo>
                <a:lnTo>
                  <a:pt x="30226" y="85090"/>
                </a:lnTo>
                <a:lnTo>
                  <a:pt x="28829" y="90424"/>
                </a:lnTo>
                <a:lnTo>
                  <a:pt x="26416" y="95758"/>
                </a:lnTo>
                <a:lnTo>
                  <a:pt x="23495" y="100838"/>
                </a:lnTo>
                <a:lnTo>
                  <a:pt x="22479" y="102997"/>
                </a:lnTo>
                <a:lnTo>
                  <a:pt x="22098" y="104775"/>
                </a:lnTo>
                <a:lnTo>
                  <a:pt x="22098" y="108331"/>
                </a:lnTo>
                <a:lnTo>
                  <a:pt x="23495" y="112268"/>
                </a:lnTo>
                <a:lnTo>
                  <a:pt x="25273" y="113284"/>
                </a:lnTo>
                <a:lnTo>
                  <a:pt x="26670" y="115062"/>
                </a:lnTo>
                <a:lnTo>
                  <a:pt x="28829" y="115824"/>
                </a:lnTo>
                <a:lnTo>
                  <a:pt x="30607" y="116205"/>
                </a:lnTo>
                <a:lnTo>
                  <a:pt x="32766" y="116586"/>
                </a:lnTo>
                <a:lnTo>
                  <a:pt x="34162" y="116205"/>
                </a:lnTo>
                <a:lnTo>
                  <a:pt x="52705" y="75438"/>
                </a:lnTo>
                <a:lnTo>
                  <a:pt x="52705" y="68199"/>
                </a:lnTo>
                <a:lnTo>
                  <a:pt x="43434" y="31115"/>
                </a:lnTo>
                <a:lnTo>
                  <a:pt x="39116" y="24257"/>
                </a:lnTo>
                <a:lnTo>
                  <a:pt x="37084" y="20701"/>
                </a:lnTo>
                <a:lnTo>
                  <a:pt x="34162" y="17526"/>
                </a:lnTo>
                <a:lnTo>
                  <a:pt x="31750" y="14986"/>
                </a:lnTo>
                <a:lnTo>
                  <a:pt x="28829" y="11811"/>
                </a:lnTo>
                <a:lnTo>
                  <a:pt x="22479" y="5969"/>
                </a:lnTo>
                <a:lnTo>
                  <a:pt x="19304" y="3937"/>
                </a:lnTo>
                <a:lnTo>
                  <a:pt x="15748" y="1397"/>
                </a:lnTo>
                <a:lnTo>
                  <a:pt x="13970" y="635"/>
                </a:lnTo>
                <a:lnTo>
                  <a:pt x="11811"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7" name="object 42"/>
          <p:cNvSpPr>
            <a:spLocks noChangeArrowheads="1"/>
          </p:cNvSpPr>
          <p:nvPr/>
        </p:nvSpPr>
        <p:spPr bwMode="auto">
          <a:xfrm>
            <a:off x="7227888" y="4041775"/>
            <a:ext cx="47625" cy="47625"/>
          </a:xfrm>
          <a:custGeom>
            <a:avLst/>
            <a:gdLst>
              <a:gd name="T0" fmla="*/ 0 w 46989"/>
              <a:gd name="T1" fmla="*/ 0 h 46989"/>
              <a:gd name="T2" fmla="*/ 46989 w 46989"/>
              <a:gd name="T3" fmla="*/ 46989 h 46989"/>
            </a:gdLst>
            <a:ahLst/>
            <a:cxnLst/>
            <a:rect l="T0" t="T1" r="T2" b="T3"/>
            <a:pathLst>
              <a:path w="46989" h="46989">
                <a:moveTo>
                  <a:pt x="24764" y="0"/>
                </a:moveTo>
                <a:lnTo>
                  <a:pt x="20574" y="0"/>
                </a:lnTo>
                <a:lnTo>
                  <a:pt x="18033" y="381"/>
                </a:lnTo>
                <a:lnTo>
                  <a:pt x="13843" y="2158"/>
                </a:lnTo>
                <a:lnTo>
                  <a:pt x="12064" y="3175"/>
                </a:lnTo>
                <a:lnTo>
                  <a:pt x="9906" y="4318"/>
                </a:lnTo>
                <a:lnTo>
                  <a:pt x="7874" y="5714"/>
                </a:lnTo>
                <a:lnTo>
                  <a:pt x="6350" y="7112"/>
                </a:lnTo>
                <a:lnTo>
                  <a:pt x="4952" y="9270"/>
                </a:lnTo>
                <a:lnTo>
                  <a:pt x="3556" y="11049"/>
                </a:lnTo>
                <a:lnTo>
                  <a:pt x="2539" y="13081"/>
                </a:lnTo>
                <a:lnTo>
                  <a:pt x="381" y="17652"/>
                </a:lnTo>
                <a:lnTo>
                  <a:pt x="0" y="19431"/>
                </a:lnTo>
                <a:lnTo>
                  <a:pt x="0" y="26543"/>
                </a:lnTo>
                <a:lnTo>
                  <a:pt x="381" y="28575"/>
                </a:lnTo>
                <a:lnTo>
                  <a:pt x="1524" y="31114"/>
                </a:lnTo>
                <a:lnTo>
                  <a:pt x="2158" y="32893"/>
                </a:lnTo>
                <a:lnTo>
                  <a:pt x="2920" y="35306"/>
                </a:lnTo>
                <a:lnTo>
                  <a:pt x="3937" y="37083"/>
                </a:lnTo>
                <a:lnTo>
                  <a:pt x="5714" y="38862"/>
                </a:lnTo>
                <a:lnTo>
                  <a:pt x="7112" y="40639"/>
                </a:lnTo>
                <a:lnTo>
                  <a:pt x="9270" y="42037"/>
                </a:lnTo>
                <a:lnTo>
                  <a:pt x="11049" y="43433"/>
                </a:lnTo>
                <a:lnTo>
                  <a:pt x="13081" y="44450"/>
                </a:lnTo>
                <a:lnTo>
                  <a:pt x="15620" y="45593"/>
                </a:lnTo>
                <a:lnTo>
                  <a:pt x="17399" y="46227"/>
                </a:lnTo>
                <a:lnTo>
                  <a:pt x="19812" y="46608"/>
                </a:lnTo>
                <a:lnTo>
                  <a:pt x="21970" y="46989"/>
                </a:lnTo>
                <a:lnTo>
                  <a:pt x="26543" y="46989"/>
                </a:lnTo>
                <a:lnTo>
                  <a:pt x="28701" y="46608"/>
                </a:lnTo>
                <a:lnTo>
                  <a:pt x="31114" y="45974"/>
                </a:lnTo>
                <a:lnTo>
                  <a:pt x="32893" y="44831"/>
                </a:lnTo>
                <a:lnTo>
                  <a:pt x="35051" y="43814"/>
                </a:lnTo>
                <a:lnTo>
                  <a:pt x="46989" y="25145"/>
                </a:lnTo>
                <a:lnTo>
                  <a:pt x="46989" y="22606"/>
                </a:lnTo>
                <a:lnTo>
                  <a:pt x="46227" y="18414"/>
                </a:lnTo>
                <a:lnTo>
                  <a:pt x="45974" y="15875"/>
                </a:lnTo>
                <a:lnTo>
                  <a:pt x="31876" y="1777"/>
                </a:lnTo>
                <a:lnTo>
                  <a:pt x="29337" y="762"/>
                </a:lnTo>
                <a:lnTo>
                  <a:pt x="27177" y="381"/>
                </a:lnTo>
                <a:lnTo>
                  <a:pt x="24764"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8" name="object 43"/>
          <p:cNvSpPr>
            <a:spLocks noChangeArrowheads="1"/>
          </p:cNvSpPr>
          <p:nvPr/>
        </p:nvSpPr>
        <p:spPr bwMode="auto">
          <a:xfrm>
            <a:off x="7278688" y="4503738"/>
            <a:ext cx="76200" cy="165100"/>
          </a:xfrm>
          <a:custGeom>
            <a:avLst/>
            <a:gdLst>
              <a:gd name="T0" fmla="*/ 0 w 75564"/>
              <a:gd name="T1" fmla="*/ 0 h 165100"/>
              <a:gd name="T2" fmla="*/ 75564 w 75564"/>
              <a:gd name="T3" fmla="*/ 165100 h 165100"/>
            </a:gdLst>
            <a:ahLst/>
            <a:cxnLst/>
            <a:rect l="T0" t="T1" r="T2" b="T3"/>
            <a:pathLst>
              <a:path w="75564" h="165100">
                <a:moveTo>
                  <a:pt x="11684" y="0"/>
                </a:moveTo>
                <a:lnTo>
                  <a:pt x="9525" y="0"/>
                </a:lnTo>
                <a:lnTo>
                  <a:pt x="7366" y="381"/>
                </a:lnTo>
                <a:lnTo>
                  <a:pt x="5587" y="1397"/>
                </a:lnTo>
                <a:lnTo>
                  <a:pt x="4191" y="2413"/>
                </a:lnTo>
                <a:lnTo>
                  <a:pt x="2412" y="3556"/>
                </a:lnTo>
                <a:lnTo>
                  <a:pt x="1397" y="5334"/>
                </a:lnTo>
                <a:lnTo>
                  <a:pt x="635" y="6985"/>
                </a:lnTo>
                <a:lnTo>
                  <a:pt x="0" y="9144"/>
                </a:lnTo>
                <a:lnTo>
                  <a:pt x="0" y="10922"/>
                </a:lnTo>
                <a:lnTo>
                  <a:pt x="635" y="12700"/>
                </a:lnTo>
                <a:lnTo>
                  <a:pt x="1397" y="14478"/>
                </a:lnTo>
                <a:lnTo>
                  <a:pt x="2031" y="16510"/>
                </a:lnTo>
                <a:lnTo>
                  <a:pt x="3556" y="17907"/>
                </a:lnTo>
                <a:lnTo>
                  <a:pt x="5334" y="19431"/>
                </a:lnTo>
                <a:lnTo>
                  <a:pt x="9906" y="21463"/>
                </a:lnTo>
                <a:lnTo>
                  <a:pt x="13843" y="24638"/>
                </a:lnTo>
                <a:lnTo>
                  <a:pt x="41148" y="53213"/>
                </a:lnTo>
                <a:lnTo>
                  <a:pt x="47243" y="65532"/>
                </a:lnTo>
                <a:lnTo>
                  <a:pt x="49403" y="70485"/>
                </a:lnTo>
                <a:lnTo>
                  <a:pt x="54737" y="96901"/>
                </a:lnTo>
                <a:lnTo>
                  <a:pt x="55372" y="101473"/>
                </a:lnTo>
                <a:lnTo>
                  <a:pt x="54737" y="106045"/>
                </a:lnTo>
                <a:lnTo>
                  <a:pt x="54613" y="112014"/>
                </a:lnTo>
                <a:lnTo>
                  <a:pt x="54356" y="114935"/>
                </a:lnTo>
                <a:lnTo>
                  <a:pt x="53593" y="119507"/>
                </a:lnTo>
                <a:lnTo>
                  <a:pt x="52959" y="124079"/>
                </a:lnTo>
                <a:lnTo>
                  <a:pt x="51816" y="128270"/>
                </a:lnTo>
                <a:lnTo>
                  <a:pt x="50418" y="132842"/>
                </a:lnTo>
                <a:lnTo>
                  <a:pt x="49022" y="137033"/>
                </a:lnTo>
                <a:lnTo>
                  <a:pt x="46862" y="141351"/>
                </a:lnTo>
                <a:lnTo>
                  <a:pt x="45085" y="145923"/>
                </a:lnTo>
                <a:lnTo>
                  <a:pt x="42672" y="150114"/>
                </a:lnTo>
                <a:lnTo>
                  <a:pt x="41910" y="151892"/>
                </a:lnTo>
                <a:lnTo>
                  <a:pt x="41529" y="154051"/>
                </a:lnTo>
                <a:lnTo>
                  <a:pt x="41529" y="155702"/>
                </a:lnTo>
                <a:lnTo>
                  <a:pt x="41910" y="157480"/>
                </a:lnTo>
                <a:lnTo>
                  <a:pt x="42672" y="159258"/>
                </a:lnTo>
                <a:lnTo>
                  <a:pt x="43306" y="161036"/>
                </a:lnTo>
                <a:lnTo>
                  <a:pt x="45085" y="162433"/>
                </a:lnTo>
                <a:lnTo>
                  <a:pt x="46481" y="163830"/>
                </a:lnTo>
                <a:lnTo>
                  <a:pt x="48641" y="164592"/>
                </a:lnTo>
                <a:lnTo>
                  <a:pt x="50418" y="164973"/>
                </a:lnTo>
                <a:lnTo>
                  <a:pt x="52578" y="164973"/>
                </a:lnTo>
                <a:lnTo>
                  <a:pt x="67818" y="144145"/>
                </a:lnTo>
                <a:lnTo>
                  <a:pt x="69976" y="139192"/>
                </a:lnTo>
                <a:lnTo>
                  <a:pt x="71374" y="133604"/>
                </a:lnTo>
                <a:lnTo>
                  <a:pt x="72517" y="128270"/>
                </a:lnTo>
                <a:lnTo>
                  <a:pt x="73913" y="122682"/>
                </a:lnTo>
                <a:lnTo>
                  <a:pt x="74675" y="117729"/>
                </a:lnTo>
                <a:lnTo>
                  <a:pt x="74930" y="112014"/>
                </a:lnTo>
                <a:lnTo>
                  <a:pt x="75311" y="106807"/>
                </a:lnTo>
                <a:lnTo>
                  <a:pt x="75311" y="95885"/>
                </a:lnTo>
                <a:lnTo>
                  <a:pt x="74930" y="90170"/>
                </a:lnTo>
                <a:lnTo>
                  <a:pt x="74294" y="85217"/>
                </a:lnTo>
                <a:lnTo>
                  <a:pt x="72809" y="79248"/>
                </a:lnTo>
                <a:lnTo>
                  <a:pt x="70357" y="68707"/>
                </a:lnTo>
                <a:lnTo>
                  <a:pt x="68199" y="63373"/>
                </a:lnTo>
                <a:lnTo>
                  <a:pt x="66420" y="57785"/>
                </a:lnTo>
                <a:lnTo>
                  <a:pt x="64007" y="52832"/>
                </a:lnTo>
                <a:lnTo>
                  <a:pt x="61087" y="47879"/>
                </a:lnTo>
                <a:lnTo>
                  <a:pt x="58293" y="42672"/>
                </a:lnTo>
                <a:lnTo>
                  <a:pt x="55372" y="37719"/>
                </a:lnTo>
                <a:lnTo>
                  <a:pt x="51816" y="32766"/>
                </a:lnTo>
                <a:lnTo>
                  <a:pt x="48260" y="28194"/>
                </a:lnTo>
                <a:lnTo>
                  <a:pt x="44450" y="24003"/>
                </a:lnTo>
                <a:lnTo>
                  <a:pt x="39750" y="19685"/>
                </a:lnTo>
                <a:lnTo>
                  <a:pt x="35560" y="15494"/>
                </a:lnTo>
                <a:lnTo>
                  <a:pt x="30861" y="11938"/>
                </a:lnTo>
                <a:lnTo>
                  <a:pt x="25526" y="8128"/>
                </a:lnTo>
                <a:lnTo>
                  <a:pt x="20574" y="4953"/>
                </a:lnTo>
                <a:lnTo>
                  <a:pt x="15239" y="1397"/>
                </a:lnTo>
                <a:lnTo>
                  <a:pt x="13462" y="381"/>
                </a:lnTo>
                <a:lnTo>
                  <a:pt x="11684"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69" name="object 44"/>
          <p:cNvSpPr>
            <a:spLocks noChangeArrowheads="1"/>
          </p:cNvSpPr>
          <p:nvPr/>
        </p:nvSpPr>
        <p:spPr bwMode="auto">
          <a:xfrm>
            <a:off x="7261225" y="4537075"/>
            <a:ext cx="55563" cy="114300"/>
          </a:xfrm>
          <a:custGeom>
            <a:avLst/>
            <a:gdLst>
              <a:gd name="T0" fmla="*/ 0 w 55880"/>
              <a:gd name="T1" fmla="*/ 0 h 114300"/>
              <a:gd name="T2" fmla="*/ 55880 w 55880"/>
              <a:gd name="T3" fmla="*/ 114300 h 114300"/>
            </a:gdLst>
            <a:ahLst/>
            <a:cxnLst/>
            <a:rect l="T0" t="T1" r="T2" b="T3"/>
            <a:pathLst>
              <a:path w="55880" h="114300">
                <a:moveTo>
                  <a:pt x="11556" y="0"/>
                </a:moveTo>
                <a:lnTo>
                  <a:pt x="9525" y="0"/>
                </a:lnTo>
                <a:lnTo>
                  <a:pt x="7366" y="762"/>
                </a:lnTo>
                <a:lnTo>
                  <a:pt x="0" y="9271"/>
                </a:lnTo>
                <a:lnTo>
                  <a:pt x="0" y="10922"/>
                </a:lnTo>
                <a:lnTo>
                  <a:pt x="381" y="12700"/>
                </a:lnTo>
                <a:lnTo>
                  <a:pt x="1397" y="14478"/>
                </a:lnTo>
                <a:lnTo>
                  <a:pt x="2159" y="16637"/>
                </a:lnTo>
                <a:lnTo>
                  <a:pt x="3556" y="17653"/>
                </a:lnTo>
                <a:lnTo>
                  <a:pt x="5206" y="19431"/>
                </a:lnTo>
                <a:lnTo>
                  <a:pt x="10541" y="22606"/>
                </a:lnTo>
                <a:lnTo>
                  <a:pt x="31623" y="50419"/>
                </a:lnTo>
                <a:lnTo>
                  <a:pt x="33655" y="56007"/>
                </a:lnTo>
                <a:lnTo>
                  <a:pt x="34798" y="60960"/>
                </a:lnTo>
                <a:lnTo>
                  <a:pt x="34988" y="65151"/>
                </a:lnTo>
                <a:lnTo>
                  <a:pt x="35017" y="72644"/>
                </a:lnTo>
                <a:lnTo>
                  <a:pt x="34798" y="77470"/>
                </a:lnTo>
                <a:lnTo>
                  <a:pt x="34036" y="82804"/>
                </a:lnTo>
                <a:lnTo>
                  <a:pt x="32258" y="88392"/>
                </a:lnTo>
                <a:lnTo>
                  <a:pt x="30606" y="93726"/>
                </a:lnTo>
                <a:lnTo>
                  <a:pt x="27686" y="99060"/>
                </a:lnTo>
                <a:lnTo>
                  <a:pt x="27051" y="100711"/>
                </a:lnTo>
                <a:lnTo>
                  <a:pt x="26670" y="102870"/>
                </a:lnTo>
                <a:lnTo>
                  <a:pt x="26670" y="104648"/>
                </a:lnTo>
                <a:lnTo>
                  <a:pt x="35433" y="113792"/>
                </a:lnTo>
                <a:lnTo>
                  <a:pt x="37592" y="113792"/>
                </a:lnTo>
                <a:lnTo>
                  <a:pt x="39370" y="113411"/>
                </a:lnTo>
                <a:lnTo>
                  <a:pt x="41402" y="113030"/>
                </a:lnTo>
                <a:lnTo>
                  <a:pt x="42799" y="111633"/>
                </a:lnTo>
                <a:lnTo>
                  <a:pt x="44577" y="110236"/>
                </a:lnTo>
                <a:lnTo>
                  <a:pt x="45593" y="108458"/>
                </a:lnTo>
                <a:lnTo>
                  <a:pt x="48768" y="101473"/>
                </a:lnTo>
                <a:lnTo>
                  <a:pt x="51562" y="94742"/>
                </a:lnTo>
                <a:lnTo>
                  <a:pt x="53340" y="86995"/>
                </a:lnTo>
                <a:lnTo>
                  <a:pt x="55118" y="80391"/>
                </a:lnTo>
                <a:lnTo>
                  <a:pt x="55499" y="72644"/>
                </a:lnTo>
                <a:lnTo>
                  <a:pt x="55499" y="65151"/>
                </a:lnTo>
                <a:lnTo>
                  <a:pt x="54483" y="57785"/>
                </a:lnTo>
                <a:lnTo>
                  <a:pt x="52959" y="50800"/>
                </a:lnTo>
                <a:lnTo>
                  <a:pt x="51943" y="46863"/>
                </a:lnTo>
                <a:lnTo>
                  <a:pt x="50546" y="43307"/>
                </a:lnTo>
                <a:lnTo>
                  <a:pt x="49530" y="39878"/>
                </a:lnTo>
                <a:lnTo>
                  <a:pt x="39370" y="22987"/>
                </a:lnTo>
                <a:lnTo>
                  <a:pt x="37211" y="19812"/>
                </a:lnTo>
                <a:lnTo>
                  <a:pt x="34417" y="16637"/>
                </a:lnTo>
                <a:lnTo>
                  <a:pt x="31623" y="13843"/>
                </a:lnTo>
                <a:lnTo>
                  <a:pt x="28448" y="10922"/>
                </a:lnTo>
                <a:lnTo>
                  <a:pt x="25273" y="8509"/>
                </a:lnTo>
                <a:lnTo>
                  <a:pt x="22479" y="6096"/>
                </a:lnTo>
                <a:lnTo>
                  <a:pt x="18923" y="3556"/>
                </a:lnTo>
                <a:lnTo>
                  <a:pt x="15493" y="1524"/>
                </a:lnTo>
                <a:lnTo>
                  <a:pt x="13335" y="762"/>
                </a:lnTo>
                <a:lnTo>
                  <a:pt x="11556"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70" name="object 45"/>
          <p:cNvSpPr>
            <a:spLocks noChangeArrowheads="1"/>
          </p:cNvSpPr>
          <p:nvPr/>
        </p:nvSpPr>
        <p:spPr bwMode="auto">
          <a:xfrm>
            <a:off x="7227888" y="4579938"/>
            <a:ext cx="47625" cy="49212"/>
          </a:xfrm>
          <a:custGeom>
            <a:avLst/>
            <a:gdLst>
              <a:gd name="T0" fmla="*/ 0 w 46989"/>
              <a:gd name="T1" fmla="*/ 0 h 48895"/>
              <a:gd name="T2" fmla="*/ 46989 w 46989"/>
              <a:gd name="T3" fmla="*/ 48895 h 48895"/>
            </a:gdLst>
            <a:ahLst/>
            <a:cxnLst/>
            <a:rect l="T0" t="T1" r="T2" b="T3"/>
            <a:pathLst>
              <a:path w="46989" h="48895">
                <a:moveTo>
                  <a:pt x="24002" y="0"/>
                </a:moveTo>
                <a:lnTo>
                  <a:pt x="21589" y="381"/>
                </a:lnTo>
                <a:lnTo>
                  <a:pt x="19431" y="381"/>
                </a:lnTo>
                <a:lnTo>
                  <a:pt x="17399" y="1524"/>
                </a:lnTo>
                <a:lnTo>
                  <a:pt x="4699" y="10541"/>
                </a:lnTo>
                <a:lnTo>
                  <a:pt x="2920" y="12700"/>
                </a:lnTo>
                <a:lnTo>
                  <a:pt x="2158" y="14859"/>
                </a:lnTo>
                <a:lnTo>
                  <a:pt x="1524" y="17018"/>
                </a:lnTo>
                <a:lnTo>
                  <a:pt x="762" y="19177"/>
                </a:lnTo>
                <a:lnTo>
                  <a:pt x="0" y="21717"/>
                </a:lnTo>
                <a:lnTo>
                  <a:pt x="89" y="26670"/>
                </a:lnTo>
                <a:lnTo>
                  <a:pt x="762" y="28575"/>
                </a:lnTo>
                <a:lnTo>
                  <a:pt x="1143" y="30734"/>
                </a:lnTo>
                <a:lnTo>
                  <a:pt x="2539" y="35433"/>
                </a:lnTo>
                <a:lnTo>
                  <a:pt x="3556" y="37211"/>
                </a:lnTo>
                <a:lnTo>
                  <a:pt x="5333" y="39370"/>
                </a:lnTo>
                <a:lnTo>
                  <a:pt x="6350" y="40767"/>
                </a:lnTo>
                <a:lnTo>
                  <a:pt x="8508" y="42545"/>
                </a:lnTo>
                <a:lnTo>
                  <a:pt x="9906" y="44069"/>
                </a:lnTo>
                <a:lnTo>
                  <a:pt x="12445" y="45085"/>
                </a:lnTo>
                <a:lnTo>
                  <a:pt x="14224" y="46609"/>
                </a:lnTo>
                <a:lnTo>
                  <a:pt x="16637" y="47244"/>
                </a:lnTo>
                <a:lnTo>
                  <a:pt x="19050" y="48006"/>
                </a:lnTo>
                <a:lnTo>
                  <a:pt x="20827" y="48006"/>
                </a:lnTo>
                <a:lnTo>
                  <a:pt x="23368" y="48387"/>
                </a:lnTo>
                <a:lnTo>
                  <a:pt x="25526" y="48387"/>
                </a:lnTo>
                <a:lnTo>
                  <a:pt x="27939" y="48006"/>
                </a:lnTo>
                <a:lnTo>
                  <a:pt x="30099" y="47244"/>
                </a:lnTo>
                <a:lnTo>
                  <a:pt x="32131" y="46990"/>
                </a:lnTo>
                <a:lnTo>
                  <a:pt x="34289" y="45466"/>
                </a:lnTo>
                <a:lnTo>
                  <a:pt x="36068" y="44450"/>
                </a:lnTo>
                <a:lnTo>
                  <a:pt x="38226" y="43307"/>
                </a:lnTo>
                <a:lnTo>
                  <a:pt x="39624" y="41529"/>
                </a:lnTo>
                <a:lnTo>
                  <a:pt x="41656" y="40132"/>
                </a:lnTo>
                <a:lnTo>
                  <a:pt x="42799" y="37973"/>
                </a:lnTo>
                <a:lnTo>
                  <a:pt x="44576" y="36068"/>
                </a:lnTo>
                <a:lnTo>
                  <a:pt x="45212" y="33528"/>
                </a:lnTo>
                <a:lnTo>
                  <a:pt x="45974" y="31750"/>
                </a:lnTo>
                <a:lnTo>
                  <a:pt x="46608" y="29210"/>
                </a:lnTo>
                <a:lnTo>
                  <a:pt x="46989" y="26670"/>
                </a:lnTo>
                <a:lnTo>
                  <a:pt x="46877" y="21717"/>
                </a:lnTo>
                <a:lnTo>
                  <a:pt x="46608" y="20193"/>
                </a:lnTo>
                <a:lnTo>
                  <a:pt x="46227" y="17653"/>
                </a:lnTo>
                <a:lnTo>
                  <a:pt x="45593" y="15494"/>
                </a:lnTo>
                <a:lnTo>
                  <a:pt x="44831" y="13335"/>
                </a:lnTo>
                <a:lnTo>
                  <a:pt x="43433" y="11176"/>
                </a:lnTo>
                <a:lnTo>
                  <a:pt x="42418" y="9779"/>
                </a:lnTo>
                <a:lnTo>
                  <a:pt x="41020" y="7620"/>
                </a:lnTo>
                <a:lnTo>
                  <a:pt x="38862" y="6223"/>
                </a:lnTo>
                <a:lnTo>
                  <a:pt x="37464" y="4318"/>
                </a:lnTo>
                <a:lnTo>
                  <a:pt x="35051" y="3302"/>
                </a:lnTo>
                <a:lnTo>
                  <a:pt x="32893" y="2159"/>
                </a:lnTo>
                <a:lnTo>
                  <a:pt x="30733" y="1524"/>
                </a:lnTo>
                <a:lnTo>
                  <a:pt x="28320" y="762"/>
                </a:lnTo>
                <a:lnTo>
                  <a:pt x="26543" y="381"/>
                </a:lnTo>
                <a:lnTo>
                  <a:pt x="24002"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73" name="object 46"/>
          <p:cNvSpPr txBox="1"/>
          <p:nvPr/>
        </p:nvSpPr>
        <p:spPr>
          <a:xfrm>
            <a:off x="9017000" y="3208338"/>
            <a:ext cx="2616200" cy="350837"/>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600">
                <a:solidFill>
                  <a:srgbClr val="5F5D5D"/>
                </a:solidFill>
                <a:latin typeface="微软雅黑" pitchFamily="82" charset="2"/>
                <a:ea typeface="微软雅黑" pitchFamily="82" charset="2"/>
              </a:rPr>
              <a:t>商业应用</a:t>
            </a:r>
            <a:endParaRPr lang="zh-CN" sz="600">
              <a:latin typeface="微软雅黑" pitchFamily="82" charset="2"/>
              <a:ea typeface="微软雅黑" pitchFamily="82" charset="2"/>
            </a:endParaRPr>
          </a:p>
          <a:p>
            <a:endParaRPr lang="zh-CN" sz="600">
              <a:latin typeface="微软雅黑" pitchFamily="82" charset="2"/>
              <a:ea typeface="微软雅黑" pitchFamily="82" charset="2"/>
              <a:cs typeface="Times New Roman" pitchFamily="18" charset="0"/>
            </a:endParaRPr>
          </a:p>
          <a:p>
            <a:pPr algn="r">
              <a:spcBef>
                <a:spcPts val="538"/>
              </a:spcBef>
            </a:pPr>
            <a:r>
              <a:rPr lang="zh-CN" sz="600">
                <a:solidFill>
                  <a:srgbClr val="5F5D5D"/>
                </a:solidFill>
                <a:latin typeface="微软雅黑" pitchFamily="82" charset="2"/>
                <a:ea typeface="微软雅黑" pitchFamily="82" charset="2"/>
              </a:rPr>
              <a:t>方案商</a:t>
            </a:r>
            <a:endParaRPr lang="zh-CN" sz="600">
              <a:latin typeface="微软雅黑" pitchFamily="82" charset="2"/>
              <a:ea typeface="微软雅黑" pitchFamily="82" charset="2"/>
            </a:endParaRPr>
          </a:p>
        </p:txBody>
      </p:sp>
      <p:sp>
        <p:nvSpPr>
          <p:cNvPr id="44072" name="object 47"/>
          <p:cNvSpPr txBox="1">
            <a:spLocks noChangeArrowheads="1"/>
          </p:cNvSpPr>
          <p:nvPr/>
        </p:nvSpPr>
        <p:spPr bwMode="auto">
          <a:xfrm>
            <a:off x="11379200" y="3941763"/>
            <a:ext cx="2540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600">
                <a:solidFill>
                  <a:srgbClr val="5F5D5D"/>
                </a:solidFill>
                <a:latin typeface="微软雅黑" pitchFamily="82" charset="2"/>
                <a:ea typeface="微软雅黑" pitchFamily="82" charset="2"/>
              </a:rPr>
              <a:t>开发者</a:t>
            </a:r>
            <a:endParaRPr lang="zh-CN" sz="600">
              <a:latin typeface="微软雅黑" pitchFamily="82" charset="2"/>
              <a:ea typeface="微软雅黑" pitchFamily="82" charset="2"/>
            </a:endParaRPr>
          </a:p>
        </p:txBody>
      </p:sp>
      <p:sp>
        <p:nvSpPr>
          <p:cNvPr id="44073" name="object 48"/>
          <p:cNvSpPr>
            <a:spLocks noChangeArrowheads="1"/>
          </p:cNvSpPr>
          <p:nvPr/>
        </p:nvSpPr>
        <p:spPr bwMode="auto">
          <a:xfrm>
            <a:off x="11274425" y="3457575"/>
            <a:ext cx="84138" cy="84138"/>
          </a:xfrm>
          <a:custGeom>
            <a:avLst/>
            <a:gdLst>
              <a:gd name="T0" fmla="*/ 0 w 84454"/>
              <a:gd name="T1" fmla="*/ 0 h 84454"/>
              <a:gd name="T2" fmla="*/ 84454 w 84454"/>
              <a:gd name="T3" fmla="*/ 84454 h 84454"/>
            </a:gdLst>
            <a:ahLst/>
            <a:cxnLst/>
            <a:rect l="T0" t="T1" r="T2" b="T3"/>
            <a:pathLst>
              <a:path w="84454" h="84454">
                <a:moveTo>
                  <a:pt x="41656" y="0"/>
                </a:moveTo>
                <a:lnTo>
                  <a:pt x="7239" y="18668"/>
                </a:lnTo>
                <a:lnTo>
                  <a:pt x="5080" y="21843"/>
                </a:lnTo>
                <a:lnTo>
                  <a:pt x="3175" y="25781"/>
                </a:lnTo>
                <a:lnTo>
                  <a:pt x="1778" y="29463"/>
                </a:lnTo>
                <a:lnTo>
                  <a:pt x="762" y="33400"/>
                </a:lnTo>
                <a:lnTo>
                  <a:pt x="0" y="41909"/>
                </a:lnTo>
                <a:lnTo>
                  <a:pt x="762" y="50545"/>
                </a:lnTo>
                <a:lnTo>
                  <a:pt x="1778" y="54482"/>
                </a:lnTo>
                <a:lnTo>
                  <a:pt x="3175" y="58038"/>
                </a:lnTo>
                <a:lnTo>
                  <a:pt x="5080" y="62102"/>
                </a:lnTo>
                <a:lnTo>
                  <a:pt x="7239" y="65277"/>
                </a:lnTo>
                <a:lnTo>
                  <a:pt x="9271" y="68452"/>
                </a:lnTo>
                <a:lnTo>
                  <a:pt x="41656" y="83946"/>
                </a:lnTo>
                <a:lnTo>
                  <a:pt x="50165" y="83184"/>
                </a:lnTo>
                <a:lnTo>
                  <a:pt x="54483" y="81787"/>
                </a:lnTo>
                <a:lnTo>
                  <a:pt x="58166" y="80263"/>
                </a:lnTo>
                <a:lnTo>
                  <a:pt x="62103" y="78866"/>
                </a:lnTo>
                <a:lnTo>
                  <a:pt x="83185" y="46227"/>
                </a:lnTo>
                <a:lnTo>
                  <a:pt x="83947" y="41909"/>
                </a:lnTo>
                <a:lnTo>
                  <a:pt x="83185" y="37718"/>
                </a:lnTo>
                <a:lnTo>
                  <a:pt x="82804" y="33400"/>
                </a:lnTo>
                <a:lnTo>
                  <a:pt x="81788" y="29463"/>
                </a:lnTo>
                <a:lnTo>
                  <a:pt x="54483" y="2158"/>
                </a:lnTo>
                <a:lnTo>
                  <a:pt x="50165" y="762"/>
                </a:lnTo>
                <a:lnTo>
                  <a:pt x="41656"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74" name="object 49"/>
          <p:cNvSpPr>
            <a:spLocks noChangeArrowheads="1"/>
          </p:cNvSpPr>
          <p:nvPr/>
        </p:nvSpPr>
        <p:spPr bwMode="auto">
          <a:xfrm>
            <a:off x="11272838" y="3944938"/>
            <a:ext cx="84137" cy="82550"/>
          </a:xfrm>
          <a:custGeom>
            <a:avLst/>
            <a:gdLst>
              <a:gd name="T0" fmla="*/ 0 w 84454"/>
              <a:gd name="T1" fmla="*/ 0 h 82550"/>
              <a:gd name="T2" fmla="*/ 84454 w 84454"/>
              <a:gd name="T3" fmla="*/ 82550 h 82550"/>
            </a:gdLst>
            <a:ahLst/>
            <a:cxnLst/>
            <a:rect l="T0" t="T1" r="T2" b="T3"/>
            <a:pathLst>
              <a:path w="84454" h="82550">
                <a:moveTo>
                  <a:pt x="46481" y="0"/>
                </a:moveTo>
                <a:lnTo>
                  <a:pt x="37845" y="0"/>
                </a:lnTo>
                <a:lnTo>
                  <a:pt x="33527" y="762"/>
                </a:lnTo>
                <a:lnTo>
                  <a:pt x="3175" y="25146"/>
                </a:lnTo>
                <a:lnTo>
                  <a:pt x="1015" y="32893"/>
                </a:lnTo>
                <a:lnTo>
                  <a:pt x="0" y="36830"/>
                </a:lnTo>
                <a:lnTo>
                  <a:pt x="0" y="45593"/>
                </a:lnTo>
                <a:lnTo>
                  <a:pt x="1015" y="49530"/>
                </a:lnTo>
                <a:lnTo>
                  <a:pt x="1777" y="53467"/>
                </a:lnTo>
                <a:lnTo>
                  <a:pt x="12573" y="70104"/>
                </a:lnTo>
                <a:lnTo>
                  <a:pt x="15112" y="72898"/>
                </a:lnTo>
                <a:lnTo>
                  <a:pt x="18287" y="75438"/>
                </a:lnTo>
                <a:lnTo>
                  <a:pt x="21970" y="77089"/>
                </a:lnTo>
                <a:lnTo>
                  <a:pt x="25526" y="79248"/>
                </a:lnTo>
                <a:lnTo>
                  <a:pt x="29463" y="80391"/>
                </a:lnTo>
                <a:lnTo>
                  <a:pt x="33527" y="81788"/>
                </a:lnTo>
                <a:lnTo>
                  <a:pt x="37845" y="82423"/>
                </a:lnTo>
                <a:lnTo>
                  <a:pt x="46481" y="82423"/>
                </a:lnTo>
                <a:lnTo>
                  <a:pt x="50418" y="81788"/>
                </a:lnTo>
                <a:lnTo>
                  <a:pt x="54355" y="80391"/>
                </a:lnTo>
                <a:lnTo>
                  <a:pt x="58292" y="79248"/>
                </a:lnTo>
                <a:lnTo>
                  <a:pt x="61975" y="77089"/>
                </a:lnTo>
                <a:lnTo>
                  <a:pt x="65531" y="75438"/>
                </a:lnTo>
                <a:lnTo>
                  <a:pt x="68833" y="72898"/>
                </a:lnTo>
                <a:lnTo>
                  <a:pt x="74167" y="67564"/>
                </a:lnTo>
                <a:lnTo>
                  <a:pt x="76707" y="64389"/>
                </a:lnTo>
                <a:lnTo>
                  <a:pt x="79248" y="60833"/>
                </a:lnTo>
                <a:lnTo>
                  <a:pt x="80644" y="57277"/>
                </a:lnTo>
                <a:lnTo>
                  <a:pt x="82423" y="53467"/>
                </a:lnTo>
                <a:lnTo>
                  <a:pt x="83946" y="45593"/>
                </a:lnTo>
                <a:lnTo>
                  <a:pt x="83946" y="36830"/>
                </a:lnTo>
                <a:lnTo>
                  <a:pt x="82423" y="28956"/>
                </a:lnTo>
                <a:lnTo>
                  <a:pt x="80644" y="25146"/>
                </a:lnTo>
                <a:lnTo>
                  <a:pt x="79248" y="21590"/>
                </a:lnTo>
                <a:lnTo>
                  <a:pt x="50418" y="762"/>
                </a:lnTo>
                <a:lnTo>
                  <a:pt x="46481"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86" name="object 59"/>
          <p:cNvSpPr txBox="1"/>
          <p:nvPr/>
        </p:nvSpPr>
        <p:spPr>
          <a:xfrm>
            <a:off x="8510588" y="1976438"/>
            <a:ext cx="835025" cy="246062"/>
          </a:xfrm>
          <a:prstGeom prst="rect">
            <a:avLst/>
          </a:prstGeom>
        </p:spPr>
        <p:txBody>
          <a:bodyPr lIns="0" tIns="0" rIns="0" bIns="0">
            <a:spAutoFit/>
          </a:bodyPr>
          <a:lstStyle/>
          <a:p>
            <a:pPr marL="12700" eaLnBrk="0" hangingPunct="0">
              <a:defRPr/>
            </a:pPr>
            <a:r>
              <a:rPr sz="1600" spc="-5" dirty="0">
                <a:solidFill>
                  <a:srgbClr val="332C2B"/>
                </a:solidFill>
                <a:latin typeface="微软雅黑" panose="020B0503020204020204" pitchFamily="34" charset="-122"/>
                <a:ea typeface="微软雅黑" panose="020B0503020204020204" pitchFamily="34" charset="-122"/>
                <a:cs typeface="微软雅黑" panose="020B0503020204020204" pitchFamily="34" charset="-122"/>
              </a:rPr>
              <a:t>网络构架</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076" name="object 61"/>
          <p:cNvSpPr>
            <a:spLocks noChangeArrowheads="1"/>
          </p:cNvSpPr>
          <p:nvPr/>
        </p:nvSpPr>
        <p:spPr bwMode="auto">
          <a:xfrm>
            <a:off x="6588125" y="2227263"/>
            <a:ext cx="4926013" cy="0"/>
          </a:xfrm>
          <a:custGeom>
            <a:avLst/>
            <a:gdLst>
              <a:gd name="T0" fmla="*/ 0 w 4926330"/>
              <a:gd name="T1" fmla="*/ 4926330 w 4926330"/>
            </a:gdLst>
            <a:ahLst/>
            <a:cxnLst/>
            <a:rect l="T0" t="0" r="T1" b="0"/>
            <a:pathLst>
              <a:path w="4926330">
                <a:moveTo>
                  <a:pt x="0" y="0"/>
                </a:moveTo>
                <a:lnTo>
                  <a:pt x="4926076" y="0"/>
                </a:lnTo>
              </a:path>
            </a:pathLst>
          </a:custGeom>
          <a:noFill/>
          <a:ln w="9525">
            <a:solidFill>
              <a:srgbClr val="B6DC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77" name="object 63"/>
          <p:cNvSpPr>
            <a:spLocks noChangeArrowheads="1"/>
          </p:cNvSpPr>
          <p:nvPr/>
        </p:nvSpPr>
        <p:spPr bwMode="auto">
          <a:xfrm>
            <a:off x="6457950" y="2392363"/>
            <a:ext cx="990600" cy="2520950"/>
          </a:xfrm>
          <a:custGeom>
            <a:avLst/>
            <a:gdLst>
              <a:gd name="T0" fmla="*/ 0 w 990600"/>
              <a:gd name="T1" fmla="*/ 0 h 2520950"/>
              <a:gd name="T2" fmla="*/ 990600 w 990600"/>
              <a:gd name="T3" fmla="*/ 2520950 h 2520950"/>
            </a:gdLst>
            <a:ahLst/>
            <a:cxnLst/>
            <a:rect l="T0" t="T1" r="T2" b="T3"/>
            <a:pathLst>
              <a:path w="990600" h="2520950">
                <a:moveTo>
                  <a:pt x="0" y="2520950"/>
                </a:moveTo>
                <a:lnTo>
                  <a:pt x="990600" y="2520950"/>
                </a:lnTo>
                <a:lnTo>
                  <a:pt x="990600" y="0"/>
                </a:lnTo>
                <a:lnTo>
                  <a:pt x="0" y="0"/>
                </a:lnTo>
                <a:lnTo>
                  <a:pt x="0" y="252095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78" name="object 64"/>
          <p:cNvSpPr>
            <a:spLocks noChangeArrowheads="1"/>
          </p:cNvSpPr>
          <p:nvPr/>
        </p:nvSpPr>
        <p:spPr bwMode="auto">
          <a:xfrm>
            <a:off x="6683375" y="3973513"/>
            <a:ext cx="393700" cy="147637"/>
          </a:xfrm>
          <a:custGeom>
            <a:avLst/>
            <a:gdLst>
              <a:gd name="T0" fmla="*/ 0 w 393700"/>
              <a:gd name="T1" fmla="*/ 0 h 147954"/>
              <a:gd name="T2" fmla="*/ 393700 w 393700"/>
              <a:gd name="T3" fmla="*/ 147954 h 147954"/>
            </a:gdLst>
            <a:ahLst/>
            <a:cxnLst/>
            <a:rect l="T0" t="T1" r="T2" b="T3"/>
            <a:pathLst>
              <a:path w="393700" h="147954">
                <a:moveTo>
                  <a:pt x="198132" y="0"/>
                </a:moveTo>
                <a:lnTo>
                  <a:pt x="10033" y="122808"/>
                </a:lnTo>
                <a:lnTo>
                  <a:pt x="7556" y="124840"/>
                </a:lnTo>
                <a:lnTo>
                  <a:pt x="5067" y="126745"/>
                </a:lnTo>
                <a:lnTo>
                  <a:pt x="3479" y="128777"/>
                </a:lnTo>
                <a:lnTo>
                  <a:pt x="2184" y="131444"/>
                </a:lnTo>
                <a:lnTo>
                  <a:pt x="990" y="132969"/>
                </a:lnTo>
                <a:lnTo>
                  <a:pt x="698" y="135255"/>
                </a:lnTo>
                <a:lnTo>
                  <a:pt x="0" y="137287"/>
                </a:lnTo>
                <a:lnTo>
                  <a:pt x="0" y="139192"/>
                </a:lnTo>
                <a:lnTo>
                  <a:pt x="698" y="140715"/>
                </a:lnTo>
                <a:lnTo>
                  <a:pt x="990" y="142494"/>
                </a:lnTo>
                <a:lnTo>
                  <a:pt x="2184" y="144271"/>
                </a:lnTo>
                <a:lnTo>
                  <a:pt x="2882" y="145414"/>
                </a:lnTo>
                <a:lnTo>
                  <a:pt x="4673" y="146303"/>
                </a:lnTo>
                <a:lnTo>
                  <a:pt x="5956" y="147319"/>
                </a:lnTo>
                <a:lnTo>
                  <a:pt x="7848" y="147700"/>
                </a:lnTo>
                <a:lnTo>
                  <a:pt x="387362" y="147700"/>
                </a:lnTo>
                <a:lnTo>
                  <a:pt x="389267" y="147319"/>
                </a:lnTo>
                <a:lnTo>
                  <a:pt x="390664" y="145923"/>
                </a:lnTo>
                <a:lnTo>
                  <a:pt x="392950" y="143001"/>
                </a:lnTo>
                <a:lnTo>
                  <a:pt x="393204" y="141224"/>
                </a:lnTo>
                <a:lnTo>
                  <a:pt x="393585" y="139573"/>
                </a:lnTo>
                <a:lnTo>
                  <a:pt x="393585" y="135255"/>
                </a:lnTo>
                <a:lnTo>
                  <a:pt x="392950" y="131444"/>
                </a:lnTo>
                <a:lnTo>
                  <a:pt x="391680" y="129667"/>
                </a:lnTo>
                <a:lnTo>
                  <a:pt x="390664" y="127634"/>
                </a:lnTo>
                <a:lnTo>
                  <a:pt x="203339" y="1905"/>
                </a:lnTo>
                <a:lnTo>
                  <a:pt x="200545" y="507"/>
                </a:lnTo>
                <a:lnTo>
                  <a:pt x="198132"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79" name="object 65"/>
          <p:cNvSpPr>
            <a:spLocks noChangeArrowheads="1"/>
          </p:cNvSpPr>
          <p:nvPr/>
        </p:nvSpPr>
        <p:spPr bwMode="auto">
          <a:xfrm>
            <a:off x="6819900" y="4360863"/>
            <a:ext cx="36513" cy="0"/>
          </a:xfrm>
          <a:custGeom>
            <a:avLst/>
            <a:gdLst>
              <a:gd name="T0" fmla="*/ 0 w 36194"/>
              <a:gd name="T1" fmla="*/ 36194 w 36194"/>
            </a:gdLst>
            <a:ahLst/>
            <a:cxnLst/>
            <a:rect l="T0" t="0" r="T1" b="0"/>
            <a:pathLst>
              <a:path w="36194">
                <a:moveTo>
                  <a:pt x="0" y="0"/>
                </a:moveTo>
                <a:lnTo>
                  <a:pt x="36194" y="0"/>
                </a:lnTo>
              </a:path>
            </a:pathLst>
          </a:custGeom>
          <a:noFill/>
          <a:ln w="3175">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0" name="object 66"/>
          <p:cNvSpPr>
            <a:spLocks noChangeArrowheads="1"/>
          </p:cNvSpPr>
          <p:nvPr/>
        </p:nvSpPr>
        <p:spPr bwMode="auto">
          <a:xfrm>
            <a:off x="6815138" y="4144963"/>
            <a:ext cx="46037" cy="215900"/>
          </a:xfrm>
          <a:custGeom>
            <a:avLst/>
            <a:gdLst>
              <a:gd name="T0" fmla="*/ 0 w 46355"/>
              <a:gd name="T1" fmla="*/ 0 h 215264"/>
              <a:gd name="T2" fmla="*/ 46355 w 46355"/>
              <a:gd name="T3" fmla="*/ 215264 h 215264"/>
            </a:gdLst>
            <a:ahLst/>
            <a:cxnLst/>
            <a:rect l="T0" t="T1" r="T2" b="T3"/>
            <a:pathLst>
              <a:path w="46355" h="215264">
                <a:moveTo>
                  <a:pt x="41147" y="0"/>
                </a:moveTo>
                <a:lnTo>
                  <a:pt x="4953" y="0"/>
                </a:lnTo>
                <a:lnTo>
                  <a:pt x="3809" y="889"/>
                </a:lnTo>
                <a:lnTo>
                  <a:pt x="2158" y="2540"/>
                </a:lnTo>
                <a:lnTo>
                  <a:pt x="634" y="5207"/>
                </a:lnTo>
                <a:lnTo>
                  <a:pt x="0" y="6731"/>
                </a:lnTo>
                <a:lnTo>
                  <a:pt x="0" y="209423"/>
                </a:lnTo>
                <a:lnTo>
                  <a:pt x="634" y="210947"/>
                </a:lnTo>
                <a:lnTo>
                  <a:pt x="2158" y="213233"/>
                </a:lnTo>
                <a:lnTo>
                  <a:pt x="3809" y="215265"/>
                </a:lnTo>
                <a:lnTo>
                  <a:pt x="42290" y="215265"/>
                </a:lnTo>
                <a:lnTo>
                  <a:pt x="43941" y="213233"/>
                </a:lnTo>
                <a:lnTo>
                  <a:pt x="45465" y="210947"/>
                </a:lnTo>
                <a:lnTo>
                  <a:pt x="45846" y="209423"/>
                </a:lnTo>
                <a:lnTo>
                  <a:pt x="45846" y="6731"/>
                </a:lnTo>
                <a:lnTo>
                  <a:pt x="45465" y="5207"/>
                </a:lnTo>
                <a:lnTo>
                  <a:pt x="43941" y="2540"/>
                </a:lnTo>
                <a:lnTo>
                  <a:pt x="42290" y="889"/>
                </a:lnTo>
                <a:lnTo>
                  <a:pt x="41147"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1" name="object 67"/>
          <p:cNvSpPr>
            <a:spLocks noChangeArrowheads="1"/>
          </p:cNvSpPr>
          <p:nvPr/>
        </p:nvSpPr>
        <p:spPr bwMode="auto">
          <a:xfrm>
            <a:off x="6734175" y="4360863"/>
            <a:ext cx="34925" cy="0"/>
          </a:xfrm>
          <a:custGeom>
            <a:avLst/>
            <a:gdLst>
              <a:gd name="T0" fmla="*/ 0 w 35559"/>
              <a:gd name="T1" fmla="*/ 35559 w 35559"/>
            </a:gdLst>
            <a:ahLst/>
            <a:cxnLst/>
            <a:rect l="T0" t="0" r="T1" b="0"/>
            <a:pathLst>
              <a:path w="35559">
                <a:moveTo>
                  <a:pt x="0" y="0"/>
                </a:moveTo>
                <a:lnTo>
                  <a:pt x="35483" y="0"/>
                </a:lnTo>
              </a:path>
            </a:pathLst>
          </a:custGeom>
          <a:noFill/>
          <a:ln w="3175">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2" name="object 68"/>
          <p:cNvSpPr>
            <a:spLocks noChangeArrowheads="1"/>
          </p:cNvSpPr>
          <p:nvPr/>
        </p:nvSpPr>
        <p:spPr bwMode="auto">
          <a:xfrm>
            <a:off x="6729413" y="4144963"/>
            <a:ext cx="44450" cy="215900"/>
          </a:xfrm>
          <a:custGeom>
            <a:avLst/>
            <a:gdLst>
              <a:gd name="T0" fmla="*/ 0 w 45719"/>
              <a:gd name="T1" fmla="*/ 0 h 215264"/>
              <a:gd name="T2" fmla="*/ 45719 w 45719"/>
              <a:gd name="T3" fmla="*/ 215264 h 215264"/>
            </a:gdLst>
            <a:ahLst/>
            <a:cxnLst/>
            <a:rect l="T0" t="T1" r="T2" b="T3"/>
            <a:pathLst>
              <a:path w="45719" h="215264">
                <a:moveTo>
                  <a:pt x="40462" y="0"/>
                </a:moveTo>
                <a:lnTo>
                  <a:pt x="4978" y="0"/>
                </a:lnTo>
                <a:lnTo>
                  <a:pt x="1498" y="2540"/>
                </a:lnTo>
                <a:lnTo>
                  <a:pt x="304" y="5207"/>
                </a:lnTo>
                <a:lnTo>
                  <a:pt x="0" y="6731"/>
                </a:lnTo>
                <a:lnTo>
                  <a:pt x="0" y="209423"/>
                </a:lnTo>
                <a:lnTo>
                  <a:pt x="304" y="210947"/>
                </a:lnTo>
                <a:lnTo>
                  <a:pt x="1498" y="213233"/>
                </a:lnTo>
                <a:lnTo>
                  <a:pt x="3683" y="215265"/>
                </a:lnTo>
                <a:lnTo>
                  <a:pt x="41656" y="215265"/>
                </a:lnTo>
                <a:lnTo>
                  <a:pt x="43840" y="213233"/>
                </a:lnTo>
                <a:lnTo>
                  <a:pt x="45135" y="210947"/>
                </a:lnTo>
                <a:lnTo>
                  <a:pt x="45427" y="209423"/>
                </a:lnTo>
                <a:lnTo>
                  <a:pt x="45427" y="6731"/>
                </a:lnTo>
                <a:lnTo>
                  <a:pt x="45135" y="5207"/>
                </a:lnTo>
                <a:lnTo>
                  <a:pt x="43840" y="2540"/>
                </a:lnTo>
                <a:lnTo>
                  <a:pt x="40462"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3" name="object 69"/>
          <p:cNvSpPr>
            <a:spLocks noChangeArrowheads="1"/>
          </p:cNvSpPr>
          <p:nvPr/>
        </p:nvSpPr>
        <p:spPr bwMode="auto">
          <a:xfrm>
            <a:off x="6907213" y="4360863"/>
            <a:ext cx="34925" cy="0"/>
          </a:xfrm>
          <a:custGeom>
            <a:avLst/>
            <a:gdLst>
              <a:gd name="T0" fmla="*/ 0 w 35559"/>
              <a:gd name="T1" fmla="*/ 35559 w 35559"/>
            </a:gdLst>
            <a:ahLst/>
            <a:cxnLst/>
            <a:rect l="T0" t="0" r="T1" b="0"/>
            <a:pathLst>
              <a:path w="35559">
                <a:moveTo>
                  <a:pt x="0" y="0"/>
                </a:moveTo>
                <a:lnTo>
                  <a:pt x="35433" y="0"/>
                </a:lnTo>
              </a:path>
            </a:pathLst>
          </a:custGeom>
          <a:noFill/>
          <a:ln w="3175">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4" name="object 70"/>
          <p:cNvSpPr>
            <a:spLocks noChangeArrowheads="1"/>
          </p:cNvSpPr>
          <p:nvPr/>
        </p:nvSpPr>
        <p:spPr bwMode="auto">
          <a:xfrm>
            <a:off x="6902450" y="4144963"/>
            <a:ext cx="46038" cy="215900"/>
          </a:xfrm>
          <a:custGeom>
            <a:avLst/>
            <a:gdLst>
              <a:gd name="T0" fmla="*/ 0 w 46355"/>
              <a:gd name="T1" fmla="*/ 0 h 215264"/>
              <a:gd name="T2" fmla="*/ 46355 w 46355"/>
              <a:gd name="T3" fmla="*/ 215264 h 215264"/>
            </a:gdLst>
            <a:ahLst/>
            <a:cxnLst/>
            <a:rect l="T0" t="T1" r="T2" b="T3"/>
            <a:pathLst>
              <a:path w="46355" h="215264">
                <a:moveTo>
                  <a:pt x="40386" y="0"/>
                </a:moveTo>
                <a:lnTo>
                  <a:pt x="4953" y="0"/>
                </a:lnTo>
                <a:lnTo>
                  <a:pt x="3810" y="889"/>
                </a:lnTo>
                <a:lnTo>
                  <a:pt x="1524" y="2540"/>
                </a:lnTo>
                <a:lnTo>
                  <a:pt x="254" y="5207"/>
                </a:lnTo>
                <a:lnTo>
                  <a:pt x="0" y="6731"/>
                </a:lnTo>
                <a:lnTo>
                  <a:pt x="0" y="209423"/>
                </a:lnTo>
                <a:lnTo>
                  <a:pt x="254" y="210947"/>
                </a:lnTo>
                <a:lnTo>
                  <a:pt x="1524" y="213233"/>
                </a:lnTo>
                <a:lnTo>
                  <a:pt x="3810" y="215265"/>
                </a:lnTo>
                <a:lnTo>
                  <a:pt x="41783" y="215265"/>
                </a:lnTo>
                <a:lnTo>
                  <a:pt x="43688" y="213233"/>
                </a:lnTo>
                <a:lnTo>
                  <a:pt x="44831" y="210947"/>
                </a:lnTo>
                <a:lnTo>
                  <a:pt x="45465" y="209423"/>
                </a:lnTo>
                <a:lnTo>
                  <a:pt x="45846" y="207645"/>
                </a:lnTo>
                <a:lnTo>
                  <a:pt x="45846" y="8636"/>
                </a:lnTo>
                <a:lnTo>
                  <a:pt x="45465" y="6731"/>
                </a:lnTo>
                <a:lnTo>
                  <a:pt x="43688" y="2540"/>
                </a:lnTo>
                <a:lnTo>
                  <a:pt x="41783" y="889"/>
                </a:lnTo>
                <a:lnTo>
                  <a:pt x="40386"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5" name="object 71"/>
          <p:cNvSpPr>
            <a:spLocks noChangeArrowheads="1"/>
          </p:cNvSpPr>
          <p:nvPr/>
        </p:nvSpPr>
        <p:spPr bwMode="auto">
          <a:xfrm>
            <a:off x="6992938" y="4360863"/>
            <a:ext cx="36512" cy="0"/>
          </a:xfrm>
          <a:custGeom>
            <a:avLst/>
            <a:gdLst>
              <a:gd name="T0" fmla="*/ 0 w 36194"/>
              <a:gd name="T1" fmla="*/ 36194 w 36194"/>
            </a:gdLst>
            <a:ahLst/>
            <a:cxnLst/>
            <a:rect l="T0" t="0" r="T1" b="0"/>
            <a:pathLst>
              <a:path w="36194">
                <a:moveTo>
                  <a:pt x="0" y="0"/>
                </a:moveTo>
                <a:lnTo>
                  <a:pt x="35813" y="0"/>
                </a:lnTo>
              </a:path>
            </a:pathLst>
          </a:custGeom>
          <a:noFill/>
          <a:ln w="3175">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6" name="object 72"/>
          <p:cNvSpPr>
            <a:spLocks noChangeArrowheads="1"/>
          </p:cNvSpPr>
          <p:nvPr/>
        </p:nvSpPr>
        <p:spPr bwMode="auto">
          <a:xfrm>
            <a:off x="6988175" y="4144963"/>
            <a:ext cx="46038" cy="215900"/>
          </a:xfrm>
          <a:custGeom>
            <a:avLst/>
            <a:gdLst>
              <a:gd name="T0" fmla="*/ 0 w 45719"/>
              <a:gd name="T1" fmla="*/ 0 h 215264"/>
              <a:gd name="T2" fmla="*/ 45719 w 45719"/>
              <a:gd name="T3" fmla="*/ 215264 h 215264"/>
            </a:gdLst>
            <a:ahLst/>
            <a:cxnLst/>
            <a:rect l="T0" t="T1" r="T2" b="T3"/>
            <a:pathLst>
              <a:path w="45719" h="215264">
                <a:moveTo>
                  <a:pt x="40766" y="0"/>
                </a:moveTo>
                <a:lnTo>
                  <a:pt x="4953" y="0"/>
                </a:lnTo>
                <a:lnTo>
                  <a:pt x="4063" y="889"/>
                </a:lnTo>
                <a:lnTo>
                  <a:pt x="2159" y="2540"/>
                </a:lnTo>
                <a:lnTo>
                  <a:pt x="381" y="5207"/>
                </a:lnTo>
                <a:lnTo>
                  <a:pt x="381" y="6731"/>
                </a:lnTo>
                <a:lnTo>
                  <a:pt x="0" y="8636"/>
                </a:lnTo>
                <a:lnTo>
                  <a:pt x="0" y="207645"/>
                </a:lnTo>
                <a:lnTo>
                  <a:pt x="381" y="209423"/>
                </a:lnTo>
                <a:lnTo>
                  <a:pt x="381" y="210947"/>
                </a:lnTo>
                <a:lnTo>
                  <a:pt x="2159" y="213233"/>
                </a:lnTo>
                <a:lnTo>
                  <a:pt x="4063" y="215265"/>
                </a:lnTo>
                <a:lnTo>
                  <a:pt x="42037" y="215265"/>
                </a:lnTo>
                <a:lnTo>
                  <a:pt x="44322" y="213233"/>
                </a:lnTo>
                <a:lnTo>
                  <a:pt x="45465" y="210947"/>
                </a:lnTo>
                <a:lnTo>
                  <a:pt x="45719" y="209423"/>
                </a:lnTo>
                <a:lnTo>
                  <a:pt x="45719" y="6731"/>
                </a:lnTo>
                <a:lnTo>
                  <a:pt x="45465" y="5207"/>
                </a:lnTo>
                <a:lnTo>
                  <a:pt x="44322" y="2540"/>
                </a:lnTo>
                <a:lnTo>
                  <a:pt x="40766"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7" name="object 73"/>
          <p:cNvSpPr>
            <a:spLocks noChangeArrowheads="1"/>
          </p:cNvSpPr>
          <p:nvPr/>
        </p:nvSpPr>
        <p:spPr bwMode="auto">
          <a:xfrm>
            <a:off x="6710363" y="4392613"/>
            <a:ext cx="341312" cy="0"/>
          </a:xfrm>
          <a:custGeom>
            <a:avLst/>
            <a:gdLst>
              <a:gd name="T0" fmla="*/ 0 w 341630"/>
              <a:gd name="T1" fmla="*/ 341630 w 341630"/>
            </a:gdLst>
            <a:ahLst/>
            <a:cxnLst/>
            <a:rect l="T0" t="0" r="T1" b="0"/>
            <a:pathLst>
              <a:path w="341630">
                <a:moveTo>
                  <a:pt x="0" y="0"/>
                </a:moveTo>
                <a:lnTo>
                  <a:pt x="341261" y="0"/>
                </a:lnTo>
              </a:path>
            </a:pathLst>
          </a:custGeom>
          <a:noFill/>
          <a:ln w="16764">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8" name="object 74"/>
          <p:cNvSpPr>
            <a:spLocks noChangeArrowheads="1"/>
          </p:cNvSpPr>
          <p:nvPr/>
        </p:nvSpPr>
        <p:spPr bwMode="auto">
          <a:xfrm>
            <a:off x="6689725" y="4433888"/>
            <a:ext cx="382588" cy="0"/>
          </a:xfrm>
          <a:custGeom>
            <a:avLst/>
            <a:gdLst>
              <a:gd name="T0" fmla="*/ 0 w 381634"/>
              <a:gd name="T1" fmla="*/ 381634 w 381634"/>
            </a:gdLst>
            <a:ahLst/>
            <a:cxnLst/>
            <a:rect l="T0" t="0" r="T1" b="0"/>
            <a:pathLst>
              <a:path w="381634">
                <a:moveTo>
                  <a:pt x="0" y="0"/>
                </a:moveTo>
                <a:lnTo>
                  <a:pt x="381355" y="0"/>
                </a:lnTo>
              </a:path>
            </a:pathLst>
          </a:custGeom>
          <a:noFill/>
          <a:ln w="16763">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89" name="object 75"/>
          <p:cNvSpPr>
            <a:spLocks noChangeArrowheads="1"/>
          </p:cNvSpPr>
          <p:nvPr/>
        </p:nvSpPr>
        <p:spPr bwMode="auto">
          <a:xfrm>
            <a:off x="6670675" y="4476750"/>
            <a:ext cx="422275" cy="0"/>
          </a:xfrm>
          <a:custGeom>
            <a:avLst/>
            <a:gdLst>
              <a:gd name="T0" fmla="*/ 0 w 422275"/>
              <a:gd name="T1" fmla="*/ 422275 w 422275"/>
            </a:gdLst>
            <a:ahLst/>
            <a:cxnLst/>
            <a:rect l="T0" t="0" r="T1" b="0"/>
            <a:pathLst>
              <a:path w="422275">
                <a:moveTo>
                  <a:pt x="0" y="0"/>
                </a:moveTo>
                <a:lnTo>
                  <a:pt x="422097" y="0"/>
                </a:lnTo>
              </a:path>
            </a:pathLst>
          </a:custGeom>
          <a:noFill/>
          <a:ln w="16763">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0" name="object 76"/>
          <p:cNvSpPr>
            <a:spLocks noChangeArrowheads="1"/>
          </p:cNvSpPr>
          <p:nvPr/>
        </p:nvSpPr>
        <p:spPr bwMode="auto">
          <a:xfrm>
            <a:off x="6697663" y="3130550"/>
            <a:ext cx="74612" cy="61913"/>
          </a:xfrm>
          <a:custGeom>
            <a:avLst/>
            <a:gdLst>
              <a:gd name="T0" fmla="*/ 0 w 75565"/>
              <a:gd name="T1" fmla="*/ 0 h 60960"/>
              <a:gd name="T2" fmla="*/ 75565 w 75565"/>
              <a:gd name="T3" fmla="*/ 60960 h 60960"/>
            </a:gdLst>
            <a:ahLst/>
            <a:cxnLst/>
            <a:rect l="T0" t="T1" r="T2" b="T3"/>
            <a:pathLst>
              <a:path w="75565" h="60960">
                <a:moveTo>
                  <a:pt x="0" y="60358"/>
                </a:moveTo>
                <a:lnTo>
                  <a:pt x="75473" y="60358"/>
                </a:lnTo>
                <a:lnTo>
                  <a:pt x="75473" y="0"/>
                </a:lnTo>
                <a:lnTo>
                  <a:pt x="0" y="0"/>
                </a:lnTo>
                <a:lnTo>
                  <a:pt x="0" y="60358"/>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1" name="object 77"/>
          <p:cNvSpPr>
            <a:spLocks noChangeArrowheads="1"/>
          </p:cNvSpPr>
          <p:nvPr/>
        </p:nvSpPr>
        <p:spPr bwMode="auto">
          <a:xfrm>
            <a:off x="6948488" y="3079750"/>
            <a:ext cx="106362" cy="112713"/>
          </a:xfrm>
          <a:custGeom>
            <a:avLst/>
            <a:gdLst>
              <a:gd name="T0" fmla="*/ 0 w 106680"/>
              <a:gd name="T1" fmla="*/ 0 h 112395"/>
              <a:gd name="T2" fmla="*/ 106680 w 106680"/>
              <a:gd name="T3" fmla="*/ 112395 h 112395"/>
            </a:gdLst>
            <a:ahLst/>
            <a:cxnLst/>
            <a:rect l="T0" t="T1" r="T2" b="T3"/>
            <a:pathLst>
              <a:path w="106680" h="112395">
                <a:moveTo>
                  <a:pt x="78613" y="0"/>
                </a:moveTo>
                <a:lnTo>
                  <a:pt x="0" y="0"/>
                </a:lnTo>
                <a:lnTo>
                  <a:pt x="7620" y="1778"/>
                </a:lnTo>
                <a:lnTo>
                  <a:pt x="15621" y="1778"/>
                </a:lnTo>
                <a:lnTo>
                  <a:pt x="23241" y="3556"/>
                </a:lnTo>
                <a:lnTo>
                  <a:pt x="31623" y="3556"/>
                </a:lnTo>
                <a:lnTo>
                  <a:pt x="39243" y="7112"/>
                </a:lnTo>
                <a:lnTo>
                  <a:pt x="46863" y="8890"/>
                </a:lnTo>
                <a:lnTo>
                  <a:pt x="54864" y="12446"/>
                </a:lnTo>
                <a:lnTo>
                  <a:pt x="57023" y="12446"/>
                </a:lnTo>
                <a:lnTo>
                  <a:pt x="81788" y="104775"/>
                </a:lnTo>
                <a:lnTo>
                  <a:pt x="83058" y="106553"/>
                </a:lnTo>
                <a:lnTo>
                  <a:pt x="83566" y="108331"/>
                </a:lnTo>
                <a:lnTo>
                  <a:pt x="85343" y="110109"/>
                </a:lnTo>
                <a:lnTo>
                  <a:pt x="86487" y="110109"/>
                </a:lnTo>
                <a:lnTo>
                  <a:pt x="90297" y="111887"/>
                </a:lnTo>
                <a:lnTo>
                  <a:pt x="99187" y="111887"/>
                </a:lnTo>
                <a:lnTo>
                  <a:pt x="101218" y="110109"/>
                </a:lnTo>
                <a:lnTo>
                  <a:pt x="104648" y="108331"/>
                </a:lnTo>
                <a:lnTo>
                  <a:pt x="105918" y="106553"/>
                </a:lnTo>
                <a:lnTo>
                  <a:pt x="106299" y="102997"/>
                </a:lnTo>
                <a:lnTo>
                  <a:pt x="106299" y="101218"/>
                </a:lnTo>
                <a:lnTo>
                  <a:pt x="105918" y="99441"/>
                </a:lnTo>
                <a:lnTo>
                  <a:pt x="78613"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2" name="object 78"/>
          <p:cNvSpPr>
            <a:spLocks noChangeArrowheads="1"/>
          </p:cNvSpPr>
          <p:nvPr/>
        </p:nvSpPr>
        <p:spPr bwMode="auto">
          <a:xfrm>
            <a:off x="7050088" y="3106738"/>
            <a:ext cx="166687" cy="85725"/>
          </a:xfrm>
          <a:custGeom>
            <a:avLst/>
            <a:gdLst>
              <a:gd name="T0" fmla="*/ 0 w 165735"/>
              <a:gd name="T1" fmla="*/ 0 h 85725"/>
              <a:gd name="T2" fmla="*/ 165735 w 165735"/>
              <a:gd name="T3" fmla="*/ 85725 h 85725"/>
            </a:gdLst>
            <a:ahLst/>
            <a:cxnLst/>
            <a:rect l="T0" t="T1" r="T2" b="T3"/>
            <a:pathLst>
              <a:path w="165735" h="85725">
                <a:moveTo>
                  <a:pt x="155575" y="0"/>
                </a:moveTo>
                <a:lnTo>
                  <a:pt x="9652" y="0"/>
                </a:lnTo>
                <a:lnTo>
                  <a:pt x="3810" y="3556"/>
                </a:lnTo>
                <a:lnTo>
                  <a:pt x="2032" y="5333"/>
                </a:lnTo>
                <a:lnTo>
                  <a:pt x="889" y="7112"/>
                </a:lnTo>
                <a:lnTo>
                  <a:pt x="0" y="8889"/>
                </a:lnTo>
                <a:lnTo>
                  <a:pt x="0" y="10667"/>
                </a:lnTo>
                <a:lnTo>
                  <a:pt x="2921" y="16001"/>
                </a:lnTo>
                <a:lnTo>
                  <a:pt x="11811" y="21335"/>
                </a:lnTo>
                <a:lnTo>
                  <a:pt x="19304" y="26669"/>
                </a:lnTo>
                <a:lnTo>
                  <a:pt x="29845" y="30225"/>
                </a:lnTo>
                <a:lnTo>
                  <a:pt x="26162" y="42671"/>
                </a:lnTo>
                <a:lnTo>
                  <a:pt x="22733" y="56768"/>
                </a:lnTo>
                <a:lnTo>
                  <a:pt x="19685" y="70992"/>
                </a:lnTo>
                <a:lnTo>
                  <a:pt x="17653" y="85216"/>
                </a:lnTo>
                <a:lnTo>
                  <a:pt x="149352" y="85216"/>
                </a:lnTo>
                <a:lnTo>
                  <a:pt x="146684" y="70992"/>
                </a:lnTo>
                <a:lnTo>
                  <a:pt x="144272" y="56768"/>
                </a:lnTo>
                <a:lnTo>
                  <a:pt x="140715" y="44450"/>
                </a:lnTo>
                <a:lnTo>
                  <a:pt x="137033" y="30225"/>
                </a:lnTo>
                <a:lnTo>
                  <a:pt x="146684" y="26669"/>
                </a:lnTo>
                <a:lnTo>
                  <a:pt x="153924" y="23113"/>
                </a:lnTo>
                <a:lnTo>
                  <a:pt x="158877" y="19557"/>
                </a:lnTo>
                <a:lnTo>
                  <a:pt x="162306" y="16001"/>
                </a:lnTo>
                <a:lnTo>
                  <a:pt x="165227" y="10667"/>
                </a:lnTo>
                <a:lnTo>
                  <a:pt x="165227" y="8889"/>
                </a:lnTo>
                <a:lnTo>
                  <a:pt x="164338" y="7112"/>
                </a:lnTo>
                <a:lnTo>
                  <a:pt x="160655" y="1777"/>
                </a:lnTo>
                <a:lnTo>
                  <a:pt x="158622" y="1777"/>
                </a:lnTo>
                <a:lnTo>
                  <a:pt x="155575"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3" name="object 79"/>
          <p:cNvSpPr>
            <a:spLocks noChangeArrowheads="1"/>
          </p:cNvSpPr>
          <p:nvPr/>
        </p:nvSpPr>
        <p:spPr bwMode="auto">
          <a:xfrm>
            <a:off x="6818313" y="2968625"/>
            <a:ext cx="207962" cy="222250"/>
          </a:xfrm>
          <a:custGeom>
            <a:avLst/>
            <a:gdLst>
              <a:gd name="T0" fmla="*/ 0 w 207644"/>
              <a:gd name="T1" fmla="*/ 0 h 222250"/>
              <a:gd name="T2" fmla="*/ 207644 w 207644"/>
              <a:gd name="T3" fmla="*/ 222250 h 222250"/>
            </a:gdLst>
            <a:ahLst/>
            <a:cxnLst/>
            <a:rect l="T0" t="T1" r="T2" b="T3"/>
            <a:pathLst>
              <a:path w="207644" h="222250">
                <a:moveTo>
                  <a:pt x="185165" y="0"/>
                </a:moveTo>
                <a:lnTo>
                  <a:pt x="49403" y="0"/>
                </a:lnTo>
                <a:lnTo>
                  <a:pt x="51562" y="1778"/>
                </a:lnTo>
                <a:lnTo>
                  <a:pt x="54483" y="3556"/>
                </a:lnTo>
                <a:lnTo>
                  <a:pt x="56896" y="5334"/>
                </a:lnTo>
                <a:lnTo>
                  <a:pt x="0" y="212979"/>
                </a:lnTo>
                <a:lnTo>
                  <a:pt x="0" y="214757"/>
                </a:lnTo>
                <a:lnTo>
                  <a:pt x="508" y="218313"/>
                </a:lnTo>
                <a:lnTo>
                  <a:pt x="1778" y="220091"/>
                </a:lnTo>
                <a:lnTo>
                  <a:pt x="3428" y="221869"/>
                </a:lnTo>
                <a:lnTo>
                  <a:pt x="21081" y="221869"/>
                </a:lnTo>
                <a:lnTo>
                  <a:pt x="22859" y="220091"/>
                </a:lnTo>
                <a:lnTo>
                  <a:pt x="23240" y="218313"/>
                </a:lnTo>
                <a:lnTo>
                  <a:pt x="49403" y="124206"/>
                </a:lnTo>
                <a:lnTo>
                  <a:pt x="53212" y="124206"/>
                </a:lnTo>
                <a:lnTo>
                  <a:pt x="59943" y="120650"/>
                </a:lnTo>
                <a:lnTo>
                  <a:pt x="66675" y="118872"/>
                </a:lnTo>
                <a:lnTo>
                  <a:pt x="74675" y="117094"/>
                </a:lnTo>
                <a:lnTo>
                  <a:pt x="95884" y="113538"/>
                </a:lnTo>
                <a:lnTo>
                  <a:pt x="108077" y="113538"/>
                </a:lnTo>
                <a:lnTo>
                  <a:pt x="121539" y="111760"/>
                </a:lnTo>
                <a:lnTo>
                  <a:pt x="207264" y="111760"/>
                </a:lnTo>
                <a:lnTo>
                  <a:pt x="203834" y="99441"/>
                </a:lnTo>
                <a:lnTo>
                  <a:pt x="56261" y="99441"/>
                </a:lnTo>
                <a:lnTo>
                  <a:pt x="81025" y="8890"/>
                </a:lnTo>
                <a:lnTo>
                  <a:pt x="178943" y="8890"/>
                </a:lnTo>
                <a:lnTo>
                  <a:pt x="178053" y="5334"/>
                </a:lnTo>
                <a:lnTo>
                  <a:pt x="180594" y="3556"/>
                </a:lnTo>
                <a:lnTo>
                  <a:pt x="183006" y="1778"/>
                </a:lnTo>
                <a:lnTo>
                  <a:pt x="185165"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4" name="object 80"/>
          <p:cNvSpPr>
            <a:spLocks noChangeArrowheads="1"/>
          </p:cNvSpPr>
          <p:nvPr/>
        </p:nvSpPr>
        <p:spPr bwMode="auto">
          <a:xfrm>
            <a:off x="6692900" y="3116263"/>
            <a:ext cx="84138" cy="0"/>
          </a:xfrm>
          <a:custGeom>
            <a:avLst/>
            <a:gdLst>
              <a:gd name="T0" fmla="*/ 0 w 85090"/>
              <a:gd name="T1" fmla="*/ 85090 w 85090"/>
            </a:gdLst>
            <a:ahLst/>
            <a:cxnLst/>
            <a:rect l="T0" t="0" r="T1" b="0"/>
            <a:pathLst>
              <a:path w="85090">
                <a:moveTo>
                  <a:pt x="0" y="0"/>
                </a:moveTo>
                <a:lnTo>
                  <a:pt x="84736" y="0"/>
                </a:lnTo>
              </a:path>
            </a:pathLst>
          </a:custGeom>
          <a:noFill/>
          <a:ln w="15976">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5" name="object 81"/>
          <p:cNvSpPr>
            <a:spLocks noChangeArrowheads="1"/>
          </p:cNvSpPr>
          <p:nvPr/>
        </p:nvSpPr>
        <p:spPr bwMode="auto">
          <a:xfrm>
            <a:off x="6735763" y="2936875"/>
            <a:ext cx="0" cy="171450"/>
          </a:xfrm>
          <a:custGeom>
            <a:avLst/>
            <a:gdLst>
              <a:gd name="T0" fmla="*/ 0 h 170814"/>
              <a:gd name="T1" fmla="*/ 170814 h 170814"/>
            </a:gdLst>
            <a:ahLst/>
            <a:cxnLst/>
            <a:rect l="0" t="T0" r="0" b="T1"/>
            <a:pathLst>
              <a:path h="170814">
                <a:moveTo>
                  <a:pt x="0" y="0"/>
                </a:moveTo>
                <a:lnTo>
                  <a:pt x="0" y="170434"/>
                </a:lnTo>
              </a:path>
            </a:pathLst>
          </a:custGeom>
          <a:noFill/>
          <a:ln w="13588">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6" name="object 82"/>
          <p:cNvSpPr>
            <a:spLocks noChangeArrowheads="1"/>
          </p:cNvSpPr>
          <p:nvPr/>
        </p:nvSpPr>
        <p:spPr bwMode="auto">
          <a:xfrm>
            <a:off x="7062788" y="3105150"/>
            <a:ext cx="139700" cy="0"/>
          </a:xfrm>
          <a:custGeom>
            <a:avLst/>
            <a:gdLst>
              <a:gd name="T0" fmla="*/ 0 w 140335"/>
              <a:gd name="T1" fmla="*/ 140335 w 140335"/>
            </a:gdLst>
            <a:ahLst/>
            <a:cxnLst/>
            <a:rect l="T0" t="0" r="T1" b="0"/>
            <a:pathLst>
              <a:path w="140335">
                <a:moveTo>
                  <a:pt x="0" y="0"/>
                </a:moveTo>
                <a:lnTo>
                  <a:pt x="139953" y="0"/>
                </a:lnTo>
              </a:path>
            </a:pathLst>
          </a:custGeom>
          <a:noFill/>
          <a:ln w="3175">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7" name="object 83"/>
          <p:cNvSpPr>
            <a:spLocks noChangeArrowheads="1"/>
          </p:cNvSpPr>
          <p:nvPr/>
        </p:nvSpPr>
        <p:spPr bwMode="auto">
          <a:xfrm>
            <a:off x="7094538" y="3063875"/>
            <a:ext cx="79375" cy="41275"/>
          </a:xfrm>
          <a:custGeom>
            <a:avLst/>
            <a:gdLst>
              <a:gd name="T0" fmla="*/ 0 w 80010"/>
              <a:gd name="T1" fmla="*/ 0 h 41275"/>
              <a:gd name="T2" fmla="*/ 80010 w 80010"/>
              <a:gd name="T3" fmla="*/ 41275 h 41275"/>
            </a:gdLst>
            <a:ahLst/>
            <a:cxnLst/>
            <a:rect l="T0" t="T1" r="T2" b="T3"/>
            <a:pathLst>
              <a:path w="80010" h="41275">
                <a:moveTo>
                  <a:pt x="62737" y="0"/>
                </a:moveTo>
                <a:lnTo>
                  <a:pt x="15112" y="0"/>
                </a:lnTo>
                <a:lnTo>
                  <a:pt x="15112" y="19431"/>
                </a:lnTo>
                <a:lnTo>
                  <a:pt x="10921" y="24765"/>
                </a:lnTo>
                <a:lnTo>
                  <a:pt x="7112" y="28321"/>
                </a:lnTo>
                <a:lnTo>
                  <a:pt x="3683" y="35433"/>
                </a:lnTo>
                <a:lnTo>
                  <a:pt x="0" y="40767"/>
                </a:lnTo>
                <a:lnTo>
                  <a:pt x="80010" y="40767"/>
                </a:lnTo>
                <a:lnTo>
                  <a:pt x="76326" y="33655"/>
                </a:lnTo>
                <a:lnTo>
                  <a:pt x="71628" y="28321"/>
                </a:lnTo>
                <a:lnTo>
                  <a:pt x="67437" y="22987"/>
                </a:lnTo>
                <a:lnTo>
                  <a:pt x="62737" y="17653"/>
                </a:lnTo>
                <a:lnTo>
                  <a:pt x="62737"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8" name="object 84"/>
          <p:cNvSpPr>
            <a:spLocks noChangeArrowheads="1"/>
          </p:cNvSpPr>
          <p:nvPr/>
        </p:nvSpPr>
        <p:spPr bwMode="auto">
          <a:xfrm>
            <a:off x="6875463" y="3063875"/>
            <a:ext cx="122237" cy="0"/>
          </a:xfrm>
          <a:custGeom>
            <a:avLst/>
            <a:gdLst>
              <a:gd name="T0" fmla="*/ 0 w 122555"/>
              <a:gd name="T1" fmla="*/ 122555 w 122555"/>
            </a:gdLst>
            <a:ahLst/>
            <a:cxnLst/>
            <a:rect l="T0" t="0" r="T1" b="0"/>
            <a:pathLst>
              <a:path w="122555">
                <a:moveTo>
                  <a:pt x="0" y="0"/>
                </a:moveTo>
                <a:lnTo>
                  <a:pt x="122554" y="0"/>
                </a:lnTo>
              </a:path>
            </a:pathLst>
          </a:custGeom>
          <a:noFill/>
          <a:ln w="7112">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099" name="object 85"/>
          <p:cNvSpPr>
            <a:spLocks noChangeArrowheads="1"/>
          </p:cNvSpPr>
          <p:nvPr/>
        </p:nvSpPr>
        <p:spPr bwMode="auto">
          <a:xfrm>
            <a:off x="6973888" y="2976563"/>
            <a:ext cx="49212" cy="90487"/>
          </a:xfrm>
          <a:custGeom>
            <a:avLst/>
            <a:gdLst>
              <a:gd name="T0" fmla="*/ 0 w 50165"/>
              <a:gd name="T1" fmla="*/ 0 h 90804"/>
              <a:gd name="T2" fmla="*/ 50165 w 50165"/>
              <a:gd name="T3" fmla="*/ 90804 h 90804"/>
            </a:gdLst>
            <a:ahLst/>
            <a:cxnLst/>
            <a:rect l="T0" t="T1" r="T2" b="T3"/>
            <a:pathLst>
              <a:path w="50165" h="90804">
                <a:moveTo>
                  <a:pt x="24892" y="0"/>
                </a:moveTo>
                <a:lnTo>
                  <a:pt x="0" y="0"/>
                </a:lnTo>
                <a:lnTo>
                  <a:pt x="24765" y="90550"/>
                </a:lnTo>
                <a:lnTo>
                  <a:pt x="49784" y="90550"/>
                </a:lnTo>
                <a:lnTo>
                  <a:pt x="24892"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0" name="object 86"/>
          <p:cNvSpPr>
            <a:spLocks noChangeArrowheads="1"/>
          </p:cNvSpPr>
          <p:nvPr/>
        </p:nvSpPr>
        <p:spPr bwMode="auto">
          <a:xfrm>
            <a:off x="6964363" y="2890838"/>
            <a:ext cx="200025" cy="173037"/>
          </a:xfrm>
          <a:custGeom>
            <a:avLst/>
            <a:gdLst>
              <a:gd name="T0" fmla="*/ 0 w 201294"/>
              <a:gd name="T1" fmla="*/ 0 h 172720"/>
              <a:gd name="T2" fmla="*/ 201294 w 201294"/>
              <a:gd name="T3" fmla="*/ 172720 h 172720"/>
            </a:gdLst>
            <a:ahLst/>
            <a:cxnLst/>
            <a:rect l="T0" t="T1" r="T2" b="T3"/>
            <a:pathLst>
              <a:path w="201294" h="172720">
                <a:moveTo>
                  <a:pt x="0" y="0"/>
                </a:moveTo>
                <a:lnTo>
                  <a:pt x="0" y="19558"/>
                </a:lnTo>
                <a:lnTo>
                  <a:pt x="1269" y="19558"/>
                </a:lnTo>
                <a:lnTo>
                  <a:pt x="10540" y="23114"/>
                </a:lnTo>
                <a:lnTo>
                  <a:pt x="19431" y="24892"/>
                </a:lnTo>
                <a:lnTo>
                  <a:pt x="27812" y="28321"/>
                </a:lnTo>
                <a:lnTo>
                  <a:pt x="39115" y="31877"/>
                </a:lnTo>
                <a:lnTo>
                  <a:pt x="42544" y="35433"/>
                </a:lnTo>
                <a:lnTo>
                  <a:pt x="45973" y="37211"/>
                </a:lnTo>
                <a:lnTo>
                  <a:pt x="48006" y="40767"/>
                </a:lnTo>
                <a:lnTo>
                  <a:pt x="50164" y="42545"/>
                </a:lnTo>
                <a:lnTo>
                  <a:pt x="51434" y="46101"/>
                </a:lnTo>
                <a:lnTo>
                  <a:pt x="52578" y="47879"/>
                </a:lnTo>
                <a:lnTo>
                  <a:pt x="52578" y="62103"/>
                </a:lnTo>
                <a:lnTo>
                  <a:pt x="152145" y="111760"/>
                </a:lnTo>
                <a:lnTo>
                  <a:pt x="152145" y="172212"/>
                </a:lnTo>
                <a:lnTo>
                  <a:pt x="160147" y="172212"/>
                </a:lnTo>
                <a:lnTo>
                  <a:pt x="160147" y="115316"/>
                </a:lnTo>
                <a:lnTo>
                  <a:pt x="201040" y="115316"/>
                </a:lnTo>
                <a:lnTo>
                  <a:pt x="201040" y="101219"/>
                </a:lnTo>
                <a:lnTo>
                  <a:pt x="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1" name="object 87"/>
          <p:cNvSpPr>
            <a:spLocks noChangeArrowheads="1"/>
          </p:cNvSpPr>
          <p:nvPr/>
        </p:nvSpPr>
        <p:spPr bwMode="auto">
          <a:xfrm>
            <a:off x="7124700" y="3006725"/>
            <a:ext cx="41275" cy="57150"/>
          </a:xfrm>
          <a:custGeom>
            <a:avLst/>
            <a:gdLst>
              <a:gd name="T0" fmla="*/ 0 w 41275"/>
              <a:gd name="T1" fmla="*/ 0 h 57150"/>
              <a:gd name="T2" fmla="*/ 41275 w 41275"/>
              <a:gd name="T3" fmla="*/ 57150 h 57150"/>
            </a:gdLst>
            <a:ahLst/>
            <a:cxnLst/>
            <a:rect l="T0" t="T1" r="T2" b="T3"/>
            <a:pathLst>
              <a:path w="41275" h="57150">
                <a:moveTo>
                  <a:pt x="40893" y="0"/>
                </a:moveTo>
                <a:lnTo>
                  <a:pt x="0" y="0"/>
                </a:lnTo>
                <a:lnTo>
                  <a:pt x="18541" y="8889"/>
                </a:lnTo>
                <a:lnTo>
                  <a:pt x="18541" y="56895"/>
                </a:lnTo>
                <a:lnTo>
                  <a:pt x="26669" y="56895"/>
                </a:lnTo>
                <a:lnTo>
                  <a:pt x="26669" y="14223"/>
                </a:lnTo>
                <a:lnTo>
                  <a:pt x="40893" y="14223"/>
                </a:lnTo>
                <a:lnTo>
                  <a:pt x="40893"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2" name="object 88"/>
          <p:cNvSpPr>
            <a:spLocks noChangeArrowheads="1"/>
          </p:cNvSpPr>
          <p:nvPr/>
        </p:nvSpPr>
        <p:spPr bwMode="auto">
          <a:xfrm>
            <a:off x="6919913" y="3059113"/>
            <a:ext cx="34925" cy="0"/>
          </a:xfrm>
          <a:custGeom>
            <a:avLst/>
            <a:gdLst>
              <a:gd name="T0" fmla="*/ 0 w 34290"/>
              <a:gd name="T1" fmla="*/ 34290 w 34290"/>
            </a:gdLst>
            <a:ahLst/>
            <a:cxnLst/>
            <a:rect l="T0" t="0" r="T1" b="0"/>
            <a:pathLst>
              <a:path w="34290">
                <a:moveTo>
                  <a:pt x="0" y="0"/>
                </a:moveTo>
                <a:lnTo>
                  <a:pt x="34035" y="0"/>
                </a:lnTo>
              </a:path>
            </a:pathLst>
          </a:custGeom>
          <a:noFill/>
          <a:ln w="3175">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3" name="object 89"/>
          <p:cNvSpPr>
            <a:spLocks noChangeArrowheads="1"/>
          </p:cNvSpPr>
          <p:nvPr/>
        </p:nvSpPr>
        <p:spPr bwMode="auto">
          <a:xfrm>
            <a:off x="6900863" y="2978150"/>
            <a:ext cx="73025" cy="0"/>
          </a:xfrm>
          <a:custGeom>
            <a:avLst/>
            <a:gdLst>
              <a:gd name="T0" fmla="*/ 0 w 73025"/>
              <a:gd name="T1" fmla="*/ 73025 w 73025"/>
            </a:gdLst>
            <a:ahLst/>
            <a:cxnLst/>
            <a:rect l="T0" t="0" r="T1" b="0"/>
            <a:pathLst>
              <a:path w="73025">
                <a:moveTo>
                  <a:pt x="0" y="0"/>
                </a:moveTo>
                <a:lnTo>
                  <a:pt x="73025" y="0"/>
                </a:lnTo>
              </a:path>
            </a:pathLst>
          </a:custGeom>
          <a:noFill/>
          <a:ln w="3175">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4" name="object 90"/>
          <p:cNvSpPr>
            <a:spLocks noChangeArrowheads="1"/>
          </p:cNvSpPr>
          <p:nvPr/>
        </p:nvSpPr>
        <p:spPr bwMode="auto">
          <a:xfrm>
            <a:off x="6861175" y="2917825"/>
            <a:ext cx="146050" cy="50800"/>
          </a:xfrm>
          <a:custGeom>
            <a:avLst/>
            <a:gdLst>
              <a:gd name="T0" fmla="*/ 0 w 145415"/>
              <a:gd name="T1" fmla="*/ 0 h 50164"/>
              <a:gd name="T2" fmla="*/ 145415 w 145415"/>
              <a:gd name="T3" fmla="*/ 50164 h 50164"/>
            </a:gdLst>
            <a:ahLst/>
            <a:cxnLst/>
            <a:rect l="T0" t="T1" r="T2" b="T3"/>
            <a:pathLst>
              <a:path w="145415" h="50164">
                <a:moveTo>
                  <a:pt x="47243" y="0"/>
                </a:moveTo>
                <a:lnTo>
                  <a:pt x="28575" y="3555"/>
                </a:lnTo>
                <a:lnTo>
                  <a:pt x="21081" y="7111"/>
                </a:lnTo>
                <a:lnTo>
                  <a:pt x="14224" y="8889"/>
                </a:lnTo>
                <a:lnTo>
                  <a:pt x="8509" y="12445"/>
                </a:lnTo>
                <a:lnTo>
                  <a:pt x="6350" y="14223"/>
                </a:lnTo>
                <a:lnTo>
                  <a:pt x="3809" y="16001"/>
                </a:lnTo>
                <a:lnTo>
                  <a:pt x="2031" y="17779"/>
                </a:lnTo>
                <a:lnTo>
                  <a:pt x="1270" y="21335"/>
                </a:lnTo>
                <a:lnTo>
                  <a:pt x="381" y="23113"/>
                </a:lnTo>
                <a:lnTo>
                  <a:pt x="0" y="24891"/>
                </a:lnTo>
                <a:lnTo>
                  <a:pt x="0" y="40893"/>
                </a:lnTo>
                <a:lnTo>
                  <a:pt x="381" y="42671"/>
                </a:lnTo>
                <a:lnTo>
                  <a:pt x="1270" y="44449"/>
                </a:lnTo>
                <a:lnTo>
                  <a:pt x="2921" y="46227"/>
                </a:lnTo>
                <a:lnTo>
                  <a:pt x="4699" y="49783"/>
                </a:lnTo>
                <a:lnTo>
                  <a:pt x="144653" y="49783"/>
                </a:lnTo>
                <a:lnTo>
                  <a:pt x="145415" y="48005"/>
                </a:lnTo>
                <a:lnTo>
                  <a:pt x="74168" y="48005"/>
                </a:lnTo>
                <a:lnTo>
                  <a:pt x="68706" y="46227"/>
                </a:lnTo>
                <a:lnTo>
                  <a:pt x="63627" y="46227"/>
                </a:lnTo>
                <a:lnTo>
                  <a:pt x="59436" y="44449"/>
                </a:lnTo>
                <a:lnTo>
                  <a:pt x="47243" y="24891"/>
                </a:lnTo>
                <a:lnTo>
                  <a:pt x="47243"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5" name="object 91"/>
          <p:cNvSpPr>
            <a:spLocks noChangeArrowheads="1"/>
          </p:cNvSpPr>
          <p:nvPr/>
        </p:nvSpPr>
        <p:spPr bwMode="auto">
          <a:xfrm>
            <a:off x="6937375" y="2917825"/>
            <a:ext cx="73025" cy="49213"/>
          </a:xfrm>
          <a:custGeom>
            <a:avLst/>
            <a:gdLst>
              <a:gd name="T0" fmla="*/ 0 w 73025"/>
              <a:gd name="T1" fmla="*/ 0 h 48260"/>
              <a:gd name="T2" fmla="*/ 73025 w 73025"/>
              <a:gd name="T3" fmla="*/ 48260 h 48260"/>
            </a:gdLst>
            <a:ahLst/>
            <a:cxnLst/>
            <a:rect l="T0" t="T1" r="T2" b="T3"/>
            <a:pathLst>
              <a:path w="73025" h="48260">
                <a:moveTo>
                  <a:pt x="26670" y="0"/>
                </a:moveTo>
                <a:lnTo>
                  <a:pt x="26670" y="24891"/>
                </a:lnTo>
                <a:lnTo>
                  <a:pt x="26162" y="28447"/>
                </a:lnTo>
                <a:lnTo>
                  <a:pt x="10159" y="46227"/>
                </a:lnTo>
                <a:lnTo>
                  <a:pt x="5080" y="46227"/>
                </a:lnTo>
                <a:lnTo>
                  <a:pt x="0" y="48005"/>
                </a:lnTo>
                <a:lnTo>
                  <a:pt x="69977" y="48005"/>
                </a:lnTo>
                <a:lnTo>
                  <a:pt x="70865" y="46227"/>
                </a:lnTo>
                <a:lnTo>
                  <a:pt x="72136" y="44449"/>
                </a:lnTo>
                <a:lnTo>
                  <a:pt x="72643" y="42671"/>
                </a:lnTo>
                <a:lnTo>
                  <a:pt x="73025" y="40893"/>
                </a:lnTo>
                <a:lnTo>
                  <a:pt x="73025" y="24891"/>
                </a:lnTo>
                <a:lnTo>
                  <a:pt x="51815" y="7111"/>
                </a:lnTo>
                <a:lnTo>
                  <a:pt x="44323" y="3555"/>
                </a:lnTo>
                <a:lnTo>
                  <a:pt x="35940" y="1777"/>
                </a:lnTo>
                <a:lnTo>
                  <a:pt x="2667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6" name="object 92"/>
          <p:cNvSpPr>
            <a:spLocks noChangeArrowheads="1"/>
          </p:cNvSpPr>
          <p:nvPr/>
        </p:nvSpPr>
        <p:spPr bwMode="auto">
          <a:xfrm>
            <a:off x="6818313" y="2781300"/>
            <a:ext cx="139700" cy="177800"/>
          </a:xfrm>
          <a:custGeom>
            <a:avLst/>
            <a:gdLst>
              <a:gd name="T0" fmla="*/ 0 w 139700"/>
              <a:gd name="T1" fmla="*/ 0 h 177800"/>
              <a:gd name="T2" fmla="*/ 139700 w 139700"/>
              <a:gd name="T3" fmla="*/ 177800 h 177800"/>
            </a:gdLst>
            <a:ahLst/>
            <a:cxnLst/>
            <a:rect l="T0" t="T1" r="T2" b="T3"/>
            <a:pathLst>
              <a:path w="139700" h="177800">
                <a:moveTo>
                  <a:pt x="11175" y="0"/>
                </a:moveTo>
                <a:lnTo>
                  <a:pt x="0" y="0"/>
                </a:lnTo>
                <a:lnTo>
                  <a:pt x="109347" y="83438"/>
                </a:lnTo>
                <a:lnTo>
                  <a:pt x="106806" y="85216"/>
                </a:lnTo>
                <a:lnTo>
                  <a:pt x="104266" y="85216"/>
                </a:lnTo>
                <a:lnTo>
                  <a:pt x="102615" y="88772"/>
                </a:lnTo>
                <a:lnTo>
                  <a:pt x="100837" y="90550"/>
                </a:lnTo>
                <a:lnTo>
                  <a:pt x="99567" y="92328"/>
                </a:lnTo>
                <a:lnTo>
                  <a:pt x="98678" y="94106"/>
                </a:lnTo>
                <a:lnTo>
                  <a:pt x="97916" y="97662"/>
                </a:lnTo>
                <a:lnTo>
                  <a:pt x="97916" y="161543"/>
                </a:lnTo>
                <a:lnTo>
                  <a:pt x="110109" y="177545"/>
                </a:lnTo>
                <a:lnTo>
                  <a:pt x="127000" y="177545"/>
                </a:lnTo>
                <a:lnTo>
                  <a:pt x="130301" y="175767"/>
                </a:lnTo>
                <a:lnTo>
                  <a:pt x="133857" y="173989"/>
                </a:lnTo>
                <a:lnTo>
                  <a:pt x="135889" y="170433"/>
                </a:lnTo>
                <a:lnTo>
                  <a:pt x="138429" y="168655"/>
                </a:lnTo>
                <a:lnTo>
                  <a:pt x="139191" y="165099"/>
                </a:lnTo>
                <a:lnTo>
                  <a:pt x="139191" y="95884"/>
                </a:lnTo>
                <a:lnTo>
                  <a:pt x="138429" y="92328"/>
                </a:lnTo>
                <a:lnTo>
                  <a:pt x="135889" y="90550"/>
                </a:lnTo>
                <a:lnTo>
                  <a:pt x="133857" y="86994"/>
                </a:lnTo>
                <a:lnTo>
                  <a:pt x="130301" y="85216"/>
                </a:lnTo>
                <a:lnTo>
                  <a:pt x="127000" y="83438"/>
                </a:lnTo>
                <a:lnTo>
                  <a:pt x="123189" y="81660"/>
                </a:lnTo>
                <a:lnTo>
                  <a:pt x="119379" y="81660"/>
                </a:lnTo>
                <a:lnTo>
                  <a:pt x="11175"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7" name="object 93"/>
          <p:cNvSpPr>
            <a:spLocks noChangeArrowheads="1"/>
          </p:cNvSpPr>
          <p:nvPr/>
        </p:nvSpPr>
        <p:spPr bwMode="auto">
          <a:xfrm>
            <a:off x="6718300" y="2754313"/>
            <a:ext cx="111125" cy="184150"/>
          </a:xfrm>
          <a:custGeom>
            <a:avLst/>
            <a:gdLst>
              <a:gd name="T0" fmla="*/ 0 w 111125"/>
              <a:gd name="T1" fmla="*/ 0 h 182879"/>
              <a:gd name="T2" fmla="*/ 111125 w 111125"/>
              <a:gd name="T3" fmla="*/ 182879 h 182879"/>
            </a:gdLst>
            <a:ahLst/>
            <a:cxnLst/>
            <a:rect l="T0" t="T1" r="T2" b="T3"/>
            <a:pathLst>
              <a:path w="111125" h="182879">
                <a:moveTo>
                  <a:pt x="98374" y="0"/>
                </a:moveTo>
                <a:lnTo>
                  <a:pt x="94056" y="0"/>
                </a:lnTo>
                <a:lnTo>
                  <a:pt x="88976" y="1650"/>
                </a:lnTo>
                <a:lnTo>
                  <a:pt x="85547" y="3428"/>
                </a:lnTo>
                <a:lnTo>
                  <a:pt x="81775" y="5207"/>
                </a:lnTo>
                <a:lnTo>
                  <a:pt x="76707" y="8762"/>
                </a:lnTo>
                <a:lnTo>
                  <a:pt x="71272" y="12319"/>
                </a:lnTo>
                <a:lnTo>
                  <a:pt x="65836" y="17653"/>
                </a:lnTo>
                <a:lnTo>
                  <a:pt x="59042" y="22987"/>
                </a:lnTo>
                <a:lnTo>
                  <a:pt x="51879" y="30099"/>
                </a:lnTo>
                <a:lnTo>
                  <a:pt x="44716" y="40767"/>
                </a:lnTo>
                <a:lnTo>
                  <a:pt x="37185" y="49656"/>
                </a:lnTo>
                <a:lnTo>
                  <a:pt x="28663" y="62103"/>
                </a:lnTo>
                <a:lnTo>
                  <a:pt x="19888" y="76326"/>
                </a:lnTo>
                <a:lnTo>
                  <a:pt x="10998" y="92201"/>
                </a:lnTo>
                <a:lnTo>
                  <a:pt x="8902" y="97536"/>
                </a:lnTo>
                <a:lnTo>
                  <a:pt x="6299" y="102869"/>
                </a:lnTo>
                <a:lnTo>
                  <a:pt x="4698" y="109981"/>
                </a:lnTo>
                <a:lnTo>
                  <a:pt x="4330" y="115316"/>
                </a:lnTo>
                <a:lnTo>
                  <a:pt x="4203" y="118872"/>
                </a:lnTo>
                <a:lnTo>
                  <a:pt x="4698" y="122428"/>
                </a:lnTo>
                <a:lnTo>
                  <a:pt x="5930" y="125984"/>
                </a:lnTo>
                <a:lnTo>
                  <a:pt x="7658" y="127762"/>
                </a:lnTo>
                <a:lnTo>
                  <a:pt x="9766" y="129540"/>
                </a:lnTo>
                <a:lnTo>
                  <a:pt x="13093" y="131318"/>
                </a:lnTo>
                <a:lnTo>
                  <a:pt x="13093" y="163194"/>
                </a:lnTo>
                <a:lnTo>
                  <a:pt x="7658" y="164973"/>
                </a:lnTo>
                <a:lnTo>
                  <a:pt x="5435" y="166750"/>
                </a:lnTo>
                <a:lnTo>
                  <a:pt x="2971" y="166750"/>
                </a:lnTo>
                <a:lnTo>
                  <a:pt x="2108" y="168529"/>
                </a:lnTo>
                <a:lnTo>
                  <a:pt x="368" y="170306"/>
                </a:lnTo>
                <a:lnTo>
                  <a:pt x="0" y="172085"/>
                </a:lnTo>
                <a:lnTo>
                  <a:pt x="0" y="175641"/>
                </a:lnTo>
                <a:lnTo>
                  <a:pt x="368" y="177419"/>
                </a:lnTo>
                <a:lnTo>
                  <a:pt x="3835" y="179197"/>
                </a:lnTo>
                <a:lnTo>
                  <a:pt x="5435" y="180975"/>
                </a:lnTo>
                <a:lnTo>
                  <a:pt x="7658" y="182753"/>
                </a:lnTo>
                <a:lnTo>
                  <a:pt x="27050" y="182753"/>
                </a:lnTo>
                <a:lnTo>
                  <a:pt x="29159" y="180975"/>
                </a:lnTo>
                <a:lnTo>
                  <a:pt x="32854" y="179197"/>
                </a:lnTo>
                <a:lnTo>
                  <a:pt x="34213" y="177419"/>
                </a:lnTo>
                <a:lnTo>
                  <a:pt x="34594" y="175641"/>
                </a:lnTo>
                <a:lnTo>
                  <a:pt x="35458" y="173862"/>
                </a:lnTo>
                <a:lnTo>
                  <a:pt x="34594" y="172085"/>
                </a:lnTo>
                <a:lnTo>
                  <a:pt x="34213" y="170306"/>
                </a:lnTo>
                <a:lnTo>
                  <a:pt x="32854" y="168529"/>
                </a:lnTo>
                <a:lnTo>
                  <a:pt x="31254" y="166750"/>
                </a:lnTo>
                <a:lnTo>
                  <a:pt x="29159" y="164973"/>
                </a:lnTo>
                <a:lnTo>
                  <a:pt x="27050" y="164973"/>
                </a:lnTo>
                <a:lnTo>
                  <a:pt x="24091" y="163194"/>
                </a:lnTo>
                <a:lnTo>
                  <a:pt x="21501" y="163194"/>
                </a:lnTo>
                <a:lnTo>
                  <a:pt x="20637" y="131318"/>
                </a:lnTo>
                <a:lnTo>
                  <a:pt x="32486" y="122428"/>
                </a:lnTo>
                <a:lnTo>
                  <a:pt x="42621" y="113537"/>
                </a:lnTo>
                <a:lnTo>
                  <a:pt x="75107" y="81534"/>
                </a:lnTo>
                <a:lnTo>
                  <a:pt x="88595" y="72771"/>
                </a:lnTo>
                <a:lnTo>
                  <a:pt x="91135" y="72771"/>
                </a:lnTo>
                <a:lnTo>
                  <a:pt x="94437" y="70993"/>
                </a:lnTo>
                <a:lnTo>
                  <a:pt x="96215" y="54991"/>
                </a:lnTo>
                <a:lnTo>
                  <a:pt x="97866" y="40767"/>
                </a:lnTo>
                <a:lnTo>
                  <a:pt x="99898" y="26543"/>
                </a:lnTo>
                <a:lnTo>
                  <a:pt x="111074" y="26543"/>
                </a:lnTo>
                <a:lnTo>
                  <a:pt x="101676" y="19431"/>
                </a:lnTo>
                <a:lnTo>
                  <a:pt x="102565" y="17653"/>
                </a:lnTo>
                <a:lnTo>
                  <a:pt x="104089" y="14097"/>
                </a:lnTo>
                <a:lnTo>
                  <a:pt x="104597" y="12319"/>
                </a:lnTo>
                <a:lnTo>
                  <a:pt x="104978" y="8762"/>
                </a:lnTo>
                <a:lnTo>
                  <a:pt x="104978" y="5207"/>
                </a:lnTo>
                <a:lnTo>
                  <a:pt x="104597" y="5207"/>
                </a:lnTo>
                <a:lnTo>
                  <a:pt x="103454" y="3428"/>
                </a:lnTo>
                <a:lnTo>
                  <a:pt x="102565" y="1650"/>
                </a:lnTo>
                <a:lnTo>
                  <a:pt x="100787" y="1650"/>
                </a:lnTo>
                <a:lnTo>
                  <a:pt x="98374"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8" name="object 94"/>
          <p:cNvSpPr>
            <a:spLocks noChangeArrowheads="1"/>
          </p:cNvSpPr>
          <p:nvPr/>
        </p:nvSpPr>
        <p:spPr bwMode="auto">
          <a:xfrm>
            <a:off x="6794500" y="2820988"/>
            <a:ext cx="120650" cy="79375"/>
          </a:xfrm>
          <a:custGeom>
            <a:avLst/>
            <a:gdLst>
              <a:gd name="T0" fmla="*/ 0 w 120015"/>
              <a:gd name="T1" fmla="*/ 0 h 80010"/>
              <a:gd name="T2" fmla="*/ 120015 w 120015"/>
              <a:gd name="T3" fmla="*/ 80010 h 80010"/>
            </a:gdLst>
            <a:ahLst/>
            <a:cxnLst/>
            <a:rect l="T0" t="T1" r="T2" b="T3"/>
            <a:pathLst>
              <a:path w="120015" h="80010">
                <a:moveTo>
                  <a:pt x="24460" y="0"/>
                </a:moveTo>
                <a:lnTo>
                  <a:pt x="24079" y="5333"/>
                </a:lnTo>
                <a:lnTo>
                  <a:pt x="24079" y="10667"/>
                </a:lnTo>
                <a:lnTo>
                  <a:pt x="19507" y="10667"/>
                </a:lnTo>
                <a:lnTo>
                  <a:pt x="15189" y="12445"/>
                </a:lnTo>
                <a:lnTo>
                  <a:pt x="0" y="22987"/>
                </a:lnTo>
                <a:lnTo>
                  <a:pt x="114376" y="79882"/>
                </a:lnTo>
                <a:lnTo>
                  <a:pt x="114376" y="60325"/>
                </a:lnTo>
                <a:lnTo>
                  <a:pt x="114757" y="56768"/>
                </a:lnTo>
                <a:lnTo>
                  <a:pt x="116027" y="53212"/>
                </a:lnTo>
                <a:lnTo>
                  <a:pt x="119456" y="46100"/>
                </a:lnTo>
                <a:lnTo>
                  <a:pt x="2446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09" name="object 95"/>
          <p:cNvSpPr>
            <a:spLocks noChangeArrowheads="1"/>
          </p:cNvSpPr>
          <p:nvPr/>
        </p:nvSpPr>
        <p:spPr bwMode="auto">
          <a:xfrm>
            <a:off x="6711950" y="5027613"/>
            <a:ext cx="174625" cy="88900"/>
          </a:xfrm>
          <a:custGeom>
            <a:avLst/>
            <a:gdLst>
              <a:gd name="T0" fmla="*/ 0 w 173355"/>
              <a:gd name="T1" fmla="*/ 0 h 88264"/>
              <a:gd name="T2" fmla="*/ 173355 w 173355"/>
              <a:gd name="T3" fmla="*/ 88264 h 88264"/>
            </a:gdLst>
            <a:ahLst/>
            <a:cxnLst/>
            <a:rect l="T0" t="T1" r="T2" b="T3"/>
            <a:pathLst>
              <a:path w="173355" h="88264">
                <a:moveTo>
                  <a:pt x="172783" y="0"/>
                </a:moveTo>
                <a:lnTo>
                  <a:pt x="42532" y="0"/>
                </a:lnTo>
                <a:lnTo>
                  <a:pt x="47853" y="2158"/>
                </a:lnTo>
                <a:lnTo>
                  <a:pt x="55638" y="4038"/>
                </a:lnTo>
                <a:lnTo>
                  <a:pt x="73964" y="7277"/>
                </a:lnTo>
                <a:lnTo>
                  <a:pt x="94043" y="9169"/>
                </a:lnTo>
                <a:lnTo>
                  <a:pt x="111442" y="10248"/>
                </a:lnTo>
                <a:lnTo>
                  <a:pt x="0" y="78524"/>
                </a:lnTo>
                <a:lnTo>
                  <a:pt x="21082" y="87693"/>
                </a:lnTo>
                <a:lnTo>
                  <a:pt x="172783"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0" name="object 96"/>
          <p:cNvSpPr>
            <a:spLocks noChangeArrowheads="1"/>
          </p:cNvSpPr>
          <p:nvPr/>
        </p:nvSpPr>
        <p:spPr bwMode="auto">
          <a:xfrm>
            <a:off x="6624638" y="4656138"/>
            <a:ext cx="465137" cy="415925"/>
          </a:xfrm>
          <a:custGeom>
            <a:avLst/>
            <a:gdLst>
              <a:gd name="T0" fmla="*/ 0 w 464819"/>
              <a:gd name="T1" fmla="*/ 0 h 415289"/>
              <a:gd name="T2" fmla="*/ 464819 w 464819"/>
              <a:gd name="T3" fmla="*/ 415289 h 415289"/>
            </a:gdLst>
            <a:ahLst/>
            <a:cxnLst/>
            <a:rect l="T0" t="T1" r="T2" b="T3"/>
            <a:pathLst>
              <a:path w="464819" h="415289">
                <a:moveTo>
                  <a:pt x="254444" y="0"/>
                </a:moveTo>
                <a:lnTo>
                  <a:pt x="230695" y="0"/>
                </a:lnTo>
                <a:lnTo>
                  <a:pt x="218630" y="1015"/>
                </a:lnTo>
                <a:lnTo>
                  <a:pt x="161404" y="18668"/>
                </a:lnTo>
                <a:lnTo>
                  <a:pt x="124942" y="116014"/>
                </a:lnTo>
                <a:lnTo>
                  <a:pt x="119913" y="122491"/>
                </a:lnTo>
                <a:lnTo>
                  <a:pt x="100837" y="184022"/>
                </a:lnTo>
                <a:lnTo>
                  <a:pt x="97790" y="251739"/>
                </a:lnTo>
                <a:lnTo>
                  <a:pt x="97790" y="265506"/>
                </a:lnTo>
                <a:lnTo>
                  <a:pt x="98171" y="278726"/>
                </a:lnTo>
                <a:lnTo>
                  <a:pt x="99123" y="292226"/>
                </a:lnTo>
                <a:lnTo>
                  <a:pt x="100164" y="304901"/>
                </a:lnTo>
                <a:lnTo>
                  <a:pt x="124574" y="345109"/>
                </a:lnTo>
                <a:lnTo>
                  <a:pt x="0" y="398805"/>
                </a:lnTo>
                <a:lnTo>
                  <a:pt x="17475" y="414997"/>
                </a:lnTo>
                <a:lnTo>
                  <a:pt x="130924" y="371284"/>
                </a:lnTo>
                <a:lnTo>
                  <a:pt x="261175" y="371284"/>
                </a:lnTo>
                <a:lnTo>
                  <a:pt x="461073" y="255790"/>
                </a:lnTo>
                <a:lnTo>
                  <a:pt x="464756" y="232587"/>
                </a:lnTo>
                <a:lnTo>
                  <a:pt x="281876" y="232587"/>
                </a:lnTo>
                <a:lnTo>
                  <a:pt x="284035" y="224497"/>
                </a:lnTo>
                <a:lnTo>
                  <a:pt x="102450" y="224497"/>
                </a:lnTo>
                <a:lnTo>
                  <a:pt x="111848" y="192925"/>
                </a:lnTo>
                <a:lnTo>
                  <a:pt x="292290" y="192925"/>
                </a:lnTo>
                <a:lnTo>
                  <a:pt x="311721" y="119532"/>
                </a:lnTo>
                <a:lnTo>
                  <a:pt x="456882" y="119532"/>
                </a:lnTo>
                <a:lnTo>
                  <a:pt x="429577" y="109816"/>
                </a:lnTo>
                <a:lnTo>
                  <a:pt x="134632" y="109816"/>
                </a:lnTo>
                <a:lnTo>
                  <a:pt x="147358" y="56641"/>
                </a:lnTo>
                <a:lnTo>
                  <a:pt x="393763" y="56641"/>
                </a:lnTo>
                <a:lnTo>
                  <a:pt x="382968" y="49656"/>
                </a:lnTo>
                <a:lnTo>
                  <a:pt x="367601" y="40512"/>
                </a:lnTo>
                <a:lnTo>
                  <a:pt x="183578" y="40512"/>
                </a:lnTo>
                <a:lnTo>
                  <a:pt x="189928" y="22351"/>
                </a:lnTo>
                <a:lnTo>
                  <a:pt x="334708" y="22351"/>
                </a:lnTo>
                <a:lnTo>
                  <a:pt x="323405" y="16763"/>
                </a:lnTo>
                <a:lnTo>
                  <a:pt x="308419" y="10540"/>
                </a:lnTo>
                <a:lnTo>
                  <a:pt x="293052" y="5079"/>
                </a:lnTo>
                <a:lnTo>
                  <a:pt x="290258" y="5079"/>
                </a:lnTo>
                <a:lnTo>
                  <a:pt x="278574" y="2412"/>
                </a:lnTo>
                <a:lnTo>
                  <a:pt x="266509" y="507"/>
                </a:lnTo>
                <a:lnTo>
                  <a:pt x="254444"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1" name="object 97"/>
          <p:cNvSpPr>
            <a:spLocks noChangeArrowheads="1"/>
          </p:cNvSpPr>
          <p:nvPr/>
        </p:nvSpPr>
        <p:spPr bwMode="auto">
          <a:xfrm>
            <a:off x="6905625" y="4775200"/>
            <a:ext cx="185738" cy="114300"/>
          </a:xfrm>
          <a:custGeom>
            <a:avLst/>
            <a:gdLst>
              <a:gd name="T0" fmla="*/ 0 w 186055"/>
              <a:gd name="T1" fmla="*/ 0 h 113664"/>
              <a:gd name="T2" fmla="*/ 186055 w 186055"/>
              <a:gd name="T3" fmla="*/ 113664 h 113664"/>
            </a:gdLst>
            <a:ahLst/>
            <a:cxnLst/>
            <a:rect l="T0" t="T1" r="T2" b="T3"/>
            <a:pathLst>
              <a:path w="186055" h="113664">
                <a:moveTo>
                  <a:pt x="175006" y="0"/>
                </a:moveTo>
                <a:lnTo>
                  <a:pt x="29845" y="0"/>
                </a:lnTo>
                <a:lnTo>
                  <a:pt x="64897" y="6197"/>
                </a:lnTo>
                <a:lnTo>
                  <a:pt x="64897" y="102260"/>
                </a:lnTo>
                <a:lnTo>
                  <a:pt x="0" y="113055"/>
                </a:lnTo>
                <a:lnTo>
                  <a:pt x="182880" y="113055"/>
                </a:lnTo>
                <a:lnTo>
                  <a:pt x="184785" y="100368"/>
                </a:lnTo>
                <a:lnTo>
                  <a:pt x="73025" y="100368"/>
                </a:lnTo>
                <a:lnTo>
                  <a:pt x="73025" y="8636"/>
                </a:lnTo>
                <a:lnTo>
                  <a:pt x="185547" y="8636"/>
                </a:lnTo>
                <a:lnTo>
                  <a:pt x="184912" y="3505"/>
                </a:lnTo>
                <a:lnTo>
                  <a:pt x="175006"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2" name="object 98"/>
          <p:cNvSpPr>
            <a:spLocks noChangeArrowheads="1"/>
          </p:cNvSpPr>
          <p:nvPr/>
        </p:nvSpPr>
        <p:spPr bwMode="auto">
          <a:xfrm>
            <a:off x="6762750" y="4849813"/>
            <a:ext cx="57150" cy="31750"/>
          </a:xfrm>
          <a:custGeom>
            <a:avLst/>
            <a:gdLst>
              <a:gd name="T0" fmla="*/ 0 w 57150"/>
              <a:gd name="T1" fmla="*/ 0 h 31750"/>
              <a:gd name="T2" fmla="*/ 57150 w 57150"/>
              <a:gd name="T3" fmla="*/ 31750 h 31750"/>
            </a:gdLst>
            <a:ahLst/>
            <a:cxnLst/>
            <a:rect l="T0" t="T1" r="T2" b="T3"/>
            <a:pathLst>
              <a:path w="57150" h="31750">
                <a:moveTo>
                  <a:pt x="56641" y="0"/>
                </a:moveTo>
                <a:lnTo>
                  <a:pt x="6743" y="0"/>
                </a:lnTo>
                <a:lnTo>
                  <a:pt x="0" y="31572"/>
                </a:lnTo>
                <a:lnTo>
                  <a:pt x="49529" y="31572"/>
                </a:lnTo>
                <a:lnTo>
                  <a:pt x="56641"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3" name="object 99"/>
          <p:cNvSpPr>
            <a:spLocks noChangeArrowheads="1"/>
          </p:cNvSpPr>
          <p:nvPr/>
        </p:nvSpPr>
        <p:spPr bwMode="auto">
          <a:xfrm>
            <a:off x="6850063" y="4849813"/>
            <a:ext cx="66675" cy="31750"/>
          </a:xfrm>
          <a:custGeom>
            <a:avLst/>
            <a:gdLst>
              <a:gd name="T0" fmla="*/ 0 w 67309"/>
              <a:gd name="T1" fmla="*/ 0 h 31750"/>
              <a:gd name="T2" fmla="*/ 67309 w 67309"/>
              <a:gd name="T3" fmla="*/ 31750 h 31750"/>
            </a:gdLst>
            <a:ahLst/>
            <a:cxnLst/>
            <a:rect l="T0" t="T1" r="T2" b="T3"/>
            <a:pathLst>
              <a:path w="67309" h="31750">
                <a:moveTo>
                  <a:pt x="66928" y="0"/>
                </a:moveTo>
                <a:lnTo>
                  <a:pt x="9397" y="0"/>
                </a:lnTo>
                <a:lnTo>
                  <a:pt x="0" y="31572"/>
                </a:lnTo>
                <a:lnTo>
                  <a:pt x="58673" y="31572"/>
                </a:lnTo>
                <a:lnTo>
                  <a:pt x="66928"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4" name="object 100"/>
          <p:cNvSpPr>
            <a:spLocks noChangeArrowheads="1"/>
          </p:cNvSpPr>
          <p:nvPr/>
        </p:nvSpPr>
        <p:spPr bwMode="auto">
          <a:xfrm>
            <a:off x="6978650" y="4784725"/>
            <a:ext cx="114300" cy="92075"/>
          </a:xfrm>
          <a:custGeom>
            <a:avLst/>
            <a:gdLst>
              <a:gd name="T0" fmla="*/ 0 w 113665"/>
              <a:gd name="T1" fmla="*/ 0 h 92075"/>
              <a:gd name="T2" fmla="*/ 113665 w 113665"/>
              <a:gd name="T3" fmla="*/ 92075 h 92075"/>
            </a:gdLst>
            <a:ahLst/>
            <a:cxnLst/>
            <a:rect l="T0" t="T1" r="T2" b="T3"/>
            <a:pathLst>
              <a:path w="113665" h="92075">
                <a:moveTo>
                  <a:pt x="112522" y="0"/>
                </a:moveTo>
                <a:lnTo>
                  <a:pt x="0" y="0"/>
                </a:lnTo>
                <a:lnTo>
                  <a:pt x="22098" y="4038"/>
                </a:lnTo>
                <a:lnTo>
                  <a:pt x="22098" y="88226"/>
                </a:lnTo>
                <a:lnTo>
                  <a:pt x="0" y="91732"/>
                </a:lnTo>
                <a:lnTo>
                  <a:pt x="111760" y="91732"/>
                </a:lnTo>
                <a:lnTo>
                  <a:pt x="112649" y="86614"/>
                </a:lnTo>
                <a:lnTo>
                  <a:pt x="29210" y="86614"/>
                </a:lnTo>
                <a:lnTo>
                  <a:pt x="29210" y="5118"/>
                </a:lnTo>
                <a:lnTo>
                  <a:pt x="113157" y="5118"/>
                </a:lnTo>
                <a:lnTo>
                  <a:pt x="112522"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5" name="object 101"/>
          <p:cNvSpPr>
            <a:spLocks noChangeArrowheads="1"/>
          </p:cNvSpPr>
          <p:nvPr/>
        </p:nvSpPr>
        <p:spPr bwMode="auto">
          <a:xfrm>
            <a:off x="7008813" y="4789488"/>
            <a:ext cx="84137" cy="82550"/>
          </a:xfrm>
          <a:custGeom>
            <a:avLst/>
            <a:gdLst>
              <a:gd name="T0" fmla="*/ 0 w 84455"/>
              <a:gd name="T1" fmla="*/ 0 h 81914"/>
              <a:gd name="T2" fmla="*/ 84455 w 84455"/>
              <a:gd name="T3" fmla="*/ 81914 h 81914"/>
            </a:gdLst>
            <a:ahLst/>
            <a:cxnLst/>
            <a:rect l="T0" t="T1" r="T2" b="T3"/>
            <a:pathLst>
              <a:path w="84455" h="81914">
                <a:moveTo>
                  <a:pt x="83947" y="0"/>
                </a:moveTo>
                <a:lnTo>
                  <a:pt x="0" y="0"/>
                </a:lnTo>
                <a:lnTo>
                  <a:pt x="15620" y="2971"/>
                </a:lnTo>
                <a:lnTo>
                  <a:pt x="15620" y="79057"/>
                </a:lnTo>
                <a:lnTo>
                  <a:pt x="0" y="81495"/>
                </a:lnTo>
                <a:lnTo>
                  <a:pt x="83438" y="81495"/>
                </a:lnTo>
                <a:lnTo>
                  <a:pt x="83819" y="78524"/>
                </a:lnTo>
                <a:lnTo>
                  <a:pt x="21335" y="78524"/>
                </a:lnTo>
                <a:lnTo>
                  <a:pt x="21335" y="4584"/>
                </a:lnTo>
                <a:lnTo>
                  <a:pt x="84328" y="4584"/>
                </a:lnTo>
                <a:lnTo>
                  <a:pt x="83947"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6" name="object 102"/>
          <p:cNvSpPr>
            <a:spLocks noChangeArrowheads="1"/>
          </p:cNvSpPr>
          <p:nvPr/>
        </p:nvSpPr>
        <p:spPr bwMode="auto">
          <a:xfrm>
            <a:off x="7029450" y="4794250"/>
            <a:ext cx="63500" cy="74613"/>
          </a:xfrm>
          <a:custGeom>
            <a:avLst/>
            <a:gdLst>
              <a:gd name="T0" fmla="*/ 0 w 63500"/>
              <a:gd name="T1" fmla="*/ 0 h 74295"/>
              <a:gd name="T2" fmla="*/ 63500 w 63500"/>
              <a:gd name="T3" fmla="*/ 74295 h 74295"/>
            </a:gdLst>
            <a:ahLst/>
            <a:cxnLst/>
            <a:rect l="T0" t="T1" r="T2" b="T3"/>
            <a:pathLst>
              <a:path w="63500" h="74295">
                <a:moveTo>
                  <a:pt x="62992" y="0"/>
                </a:moveTo>
                <a:lnTo>
                  <a:pt x="0" y="0"/>
                </a:lnTo>
                <a:lnTo>
                  <a:pt x="11684" y="2438"/>
                </a:lnTo>
                <a:lnTo>
                  <a:pt x="11684" y="71780"/>
                </a:lnTo>
                <a:lnTo>
                  <a:pt x="0" y="73939"/>
                </a:lnTo>
                <a:lnTo>
                  <a:pt x="62484" y="73939"/>
                </a:lnTo>
                <a:lnTo>
                  <a:pt x="62992" y="70967"/>
                </a:lnTo>
                <a:lnTo>
                  <a:pt x="17018" y="70967"/>
                </a:lnTo>
                <a:lnTo>
                  <a:pt x="17018" y="2971"/>
                </a:lnTo>
                <a:lnTo>
                  <a:pt x="63246" y="2971"/>
                </a:lnTo>
                <a:lnTo>
                  <a:pt x="62992"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7" name="object 103"/>
          <p:cNvSpPr>
            <a:spLocks noChangeArrowheads="1"/>
          </p:cNvSpPr>
          <p:nvPr/>
        </p:nvSpPr>
        <p:spPr bwMode="auto">
          <a:xfrm>
            <a:off x="7046913" y="4797425"/>
            <a:ext cx="46037" cy="68263"/>
          </a:xfrm>
          <a:custGeom>
            <a:avLst/>
            <a:gdLst>
              <a:gd name="T0" fmla="*/ 0 w 46990"/>
              <a:gd name="T1" fmla="*/ 0 h 68579"/>
              <a:gd name="T2" fmla="*/ 46990 w 46990"/>
              <a:gd name="T3" fmla="*/ 68579 h 68579"/>
            </a:gdLst>
            <a:ahLst/>
            <a:cxnLst/>
            <a:rect l="T0" t="T1" r="T2" b="T3"/>
            <a:pathLst>
              <a:path w="46990" h="68579">
                <a:moveTo>
                  <a:pt x="46228" y="0"/>
                </a:moveTo>
                <a:lnTo>
                  <a:pt x="0" y="0"/>
                </a:lnTo>
                <a:lnTo>
                  <a:pt x="8128" y="1079"/>
                </a:lnTo>
                <a:lnTo>
                  <a:pt x="8128" y="66382"/>
                </a:lnTo>
                <a:lnTo>
                  <a:pt x="0" y="67995"/>
                </a:lnTo>
                <a:lnTo>
                  <a:pt x="45974" y="67995"/>
                </a:lnTo>
                <a:lnTo>
                  <a:pt x="46355" y="65836"/>
                </a:lnTo>
                <a:lnTo>
                  <a:pt x="13462" y="65836"/>
                </a:lnTo>
                <a:lnTo>
                  <a:pt x="13462" y="2971"/>
                </a:lnTo>
                <a:lnTo>
                  <a:pt x="46481" y="2971"/>
                </a:lnTo>
                <a:lnTo>
                  <a:pt x="46228"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8" name="object 104"/>
          <p:cNvSpPr>
            <a:spLocks noChangeArrowheads="1"/>
          </p:cNvSpPr>
          <p:nvPr/>
        </p:nvSpPr>
        <p:spPr bwMode="auto">
          <a:xfrm>
            <a:off x="7059613" y="4800600"/>
            <a:ext cx="34925" cy="61913"/>
          </a:xfrm>
          <a:custGeom>
            <a:avLst/>
            <a:gdLst>
              <a:gd name="T0" fmla="*/ 0 w 33655"/>
              <a:gd name="T1" fmla="*/ 0 h 62864"/>
              <a:gd name="T2" fmla="*/ 33655 w 33655"/>
              <a:gd name="T3" fmla="*/ 62864 h 62864"/>
            </a:gdLst>
            <a:ahLst/>
            <a:cxnLst/>
            <a:rect l="T0" t="T1" r="T2" b="T3"/>
            <a:pathLst>
              <a:path w="33655" h="62864">
                <a:moveTo>
                  <a:pt x="33019" y="0"/>
                </a:moveTo>
                <a:lnTo>
                  <a:pt x="0" y="0"/>
                </a:lnTo>
                <a:lnTo>
                  <a:pt x="6350" y="533"/>
                </a:lnTo>
                <a:lnTo>
                  <a:pt x="6350" y="61785"/>
                </a:lnTo>
                <a:lnTo>
                  <a:pt x="0" y="62865"/>
                </a:lnTo>
                <a:lnTo>
                  <a:pt x="32893" y="62865"/>
                </a:lnTo>
                <a:lnTo>
                  <a:pt x="33273" y="60439"/>
                </a:lnTo>
                <a:lnTo>
                  <a:pt x="11048" y="60439"/>
                </a:lnTo>
                <a:lnTo>
                  <a:pt x="11048" y="1079"/>
                </a:lnTo>
                <a:lnTo>
                  <a:pt x="33146" y="1079"/>
                </a:lnTo>
                <a:lnTo>
                  <a:pt x="33019"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19" name="object 105"/>
          <p:cNvSpPr>
            <a:spLocks noChangeArrowheads="1"/>
          </p:cNvSpPr>
          <p:nvPr/>
        </p:nvSpPr>
        <p:spPr bwMode="auto">
          <a:xfrm>
            <a:off x="7070725" y="4800600"/>
            <a:ext cx="23813" cy="60325"/>
          </a:xfrm>
          <a:custGeom>
            <a:avLst/>
            <a:gdLst>
              <a:gd name="T0" fmla="*/ 0 w 22859"/>
              <a:gd name="T1" fmla="*/ 0 h 59689"/>
              <a:gd name="T2" fmla="*/ 22859 w 22859"/>
              <a:gd name="T3" fmla="*/ 59689 h 59689"/>
            </a:gdLst>
            <a:ahLst/>
            <a:cxnLst/>
            <a:rect l="T0" t="T1" r="T2" b="T3"/>
            <a:pathLst>
              <a:path w="22859" h="59689">
                <a:moveTo>
                  <a:pt x="22098" y="0"/>
                </a:moveTo>
                <a:lnTo>
                  <a:pt x="0" y="0"/>
                </a:lnTo>
                <a:lnTo>
                  <a:pt x="4699" y="1612"/>
                </a:lnTo>
                <a:lnTo>
                  <a:pt x="4699" y="58826"/>
                </a:lnTo>
                <a:lnTo>
                  <a:pt x="0" y="59359"/>
                </a:lnTo>
                <a:lnTo>
                  <a:pt x="22225" y="59359"/>
                </a:lnTo>
                <a:lnTo>
                  <a:pt x="22352" y="58280"/>
                </a:lnTo>
                <a:lnTo>
                  <a:pt x="8636" y="58280"/>
                </a:lnTo>
                <a:lnTo>
                  <a:pt x="8636" y="2425"/>
                </a:lnTo>
                <a:lnTo>
                  <a:pt x="22352" y="2425"/>
                </a:lnTo>
                <a:lnTo>
                  <a:pt x="22098"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0" name="object 106"/>
          <p:cNvSpPr>
            <a:spLocks noChangeArrowheads="1"/>
          </p:cNvSpPr>
          <p:nvPr/>
        </p:nvSpPr>
        <p:spPr bwMode="auto">
          <a:xfrm>
            <a:off x="7080250" y="4803775"/>
            <a:ext cx="14288" cy="55563"/>
          </a:xfrm>
          <a:custGeom>
            <a:avLst/>
            <a:gdLst>
              <a:gd name="T0" fmla="*/ 0 w 14605"/>
              <a:gd name="T1" fmla="*/ 0 h 55879"/>
              <a:gd name="T2" fmla="*/ 14605 w 14605"/>
              <a:gd name="T3" fmla="*/ 55879 h 55879"/>
            </a:gdLst>
            <a:ahLst/>
            <a:cxnLst/>
            <a:rect l="T0" t="T1" r="T2" b="T3"/>
            <a:pathLst>
              <a:path w="14605" h="55879">
                <a:moveTo>
                  <a:pt x="13715" y="0"/>
                </a:moveTo>
                <a:lnTo>
                  <a:pt x="0" y="0"/>
                </a:lnTo>
                <a:lnTo>
                  <a:pt x="10413" y="1612"/>
                </a:lnTo>
                <a:lnTo>
                  <a:pt x="4444" y="1612"/>
                </a:lnTo>
                <a:lnTo>
                  <a:pt x="4444" y="55321"/>
                </a:lnTo>
                <a:lnTo>
                  <a:pt x="0" y="55854"/>
                </a:lnTo>
                <a:lnTo>
                  <a:pt x="13715" y="55854"/>
                </a:lnTo>
                <a:lnTo>
                  <a:pt x="14096" y="53695"/>
                </a:lnTo>
                <a:lnTo>
                  <a:pt x="13843" y="1612"/>
                </a:lnTo>
                <a:lnTo>
                  <a:pt x="13715"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1" name="object 107"/>
          <p:cNvSpPr>
            <a:spLocks noChangeArrowheads="1"/>
          </p:cNvSpPr>
          <p:nvPr/>
        </p:nvSpPr>
        <p:spPr bwMode="auto">
          <a:xfrm>
            <a:off x="6808788" y="4713288"/>
            <a:ext cx="20637" cy="52387"/>
          </a:xfrm>
          <a:custGeom>
            <a:avLst/>
            <a:gdLst>
              <a:gd name="T0" fmla="*/ 0 w 19684"/>
              <a:gd name="T1" fmla="*/ 0 h 53339"/>
              <a:gd name="T2" fmla="*/ 19684 w 19684"/>
              <a:gd name="T3" fmla="*/ 53339 h 53339"/>
            </a:gdLst>
            <a:ahLst/>
            <a:cxnLst/>
            <a:rect l="T0" t="T1" r="T2" b="T3"/>
            <a:pathLst>
              <a:path w="19684" h="53339">
                <a:moveTo>
                  <a:pt x="19557" y="0"/>
                </a:moveTo>
                <a:lnTo>
                  <a:pt x="13081" y="0"/>
                </a:lnTo>
                <a:lnTo>
                  <a:pt x="0" y="53174"/>
                </a:lnTo>
                <a:lnTo>
                  <a:pt x="6350" y="53174"/>
                </a:lnTo>
                <a:lnTo>
                  <a:pt x="19557"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2" name="object 108"/>
          <p:cNvSpPr>
            <a:spLocks noChangeArrowheads="1"/>
          </p:cNvSpPr>
          <p:nvPr/>
        </p:nvSpPr>
        <p:spPr bwMode="auto">
          <a:xfrm>
            <a:off x="6869113" y="4713288"/>
            <a:ext cx="184150" cy="52387"/>
          </a:xfrm>
          <a:custGeom>
            <a:avLst/>
            <a:gdLst>
              <a:gd name="T0" fmla="*/ 0 w 185419"/>
              <a:gd name="T1" fmla="*/ 0 h 53339"/>
              <a:gd name="T2" fmla="*/ 185419 w 185419"/>
              <a:gd name="T3" fmla="*/ 53339 h 53339"/>
            </a:gdLst>
            <a:ahLst/>
            <a:cxnLst/>
            <a:rect l="T0" t="T1" r="T2" b="T3"/>
            <a:pathLst>
              <a:path w="185419" h="53339">
                <a:moveTo>
                  <a:pt x="149351" y="0"/>
                </a:moveTo>
                <a:lnTo>
                  <a:pt x="12445" y="0"/>
                </a:lnTo>
                <a:lnTo>
                  <a:pt x="0" y="53174"/>
                </a:lnTo>
                <a:lnTo>
                  <a:pt x="185165" y="53174"/>
                </a:lnTo>
                <a:lnTo>
                  <a:pt x="171450" y="48310"/>
                </a:lnTo>
                <a:lnTo>
                  <a:pt x="170434" y="38608"/>
                </a:lnTo>
                <a:lnTo>
                  <a:pt x="169798" y="29972"/>
                </a:lnTo>
                <a:lnTo>
                  <a:pt x="168401" y="20193"/>
                </a:lnTo>
                <a:lnTo>
                  <a:pt x="166750" y="11303"/>
                </a:lnTo>
                <a:lnTo>
                  <a:pt x="149351"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3" name="object 109"/>
          <p:cNvSpPr>
            <a:spLocks noChangeArrowheads="1"/>
          </p:cNvSpPr>
          <p:nvPr/>
        </p:nvSpPr>
        <p:spPr bwMode="auto">
          <a:xfrm>
            <a:off x="6991350" y="4678363"/>
            <a:ext cx="76200" cy="57150"/>
          </a:xfrm>
          <a:custGeom>
            <a:avLst/>
            <a:gdLst>
              <a:gd name="T0" fmla="*/ 0 w 76834"/>
              <a:gd name="T1" fmla="*/ 0 h 57150"/>
              <a:gd name="T2" fmla="*/ 76834 w 76834"/>
              <a:gd name="T3" fmla="*/ 57150 h 57150"/>
            </a:gdLst>
            <a:ahLst/>
            <a:cxnLst/>
            <a:rect l="T0" t="T1" r="T2" b="T3"/>
            <a:pathLst>
              <a:path w="76834" h="57150">
                <a:moveTo>
                  <a:pt x="0" y="0"/>
                </a:moveTo>
                <a:lnTo>
                  <a:pt x="18415" y="15112"/>
                </a:lnTo>
                <a:lnTo>
                  <a:pt x="57023" y="43941"/>
                </a:lnTo>
                <a:lnTo>
                  <a:pt x="76327" y="57149"/>
                </a:lnTo>
                <a:lnTo>
                  <a:pt x="76327" y="56641"/>
                </a:lnTo>
                <a:lnTo>
                  <a:pt x="57277" y="43433"/>
                </a:lnTo>
                <a:lnTo>
                  <a:pt x="37846" y="29336"/>
                </a:lnTo>
                <a:lnTo>
                  <a:pt x="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4" name="object 110"/>
          <p:cNvSpPr>
            <a:spLocks noChangeArrowheads="1"/>
          </p:cNvSpPr>
          <p:nvPr/>
        </p:nvSpPr>
        <p:spPr bwMode="auto">
          <a:xfrm>
            <a:off x="6853238" y="4678363"/>
            <a:ext cx="139700" cy="19050"/>
          </a:xfrm>
          <a:custGeom>
            <a:avLst/>
            <a:gdLst>
              <a:gd name="T0" fmla="*/ 0 w 139065"/>
              <a:gd name="T1" fmla="*/ 0 h 18414"/>
              <a:gd name="T2" fmla="*/ 139065 w 139065"/>
              <a:gd name="T3" fmla="*/ 18414 h 18414"/>
            </a:gdLst>
            <a:ahLst/>
            <a:cxnLst/>
            <a:rect l="T0" t="T1" r="T2" b="T3"/>
            <a:pathLst>
              <a:path w="139065" h="18414">
                <a:moveTo>
                  <a:pt x="105664" y="0"/>
                </a:moveTo>
                <a:lnTo>
                  <a:pt x="6350" y="0"/>
                </a:lnTo>
                <a:lnTo>
                  <a:pt x="0" y="18160"/>
                </a:lnTo>
                <a:lnTo>
                  <a:pt x="138556" y="18160"/>
                </a:lnTo>
                <a:lnTo>
                  <a:pt x="124587" y="10032"/>
                </a:lnTo>
                <a:lnTo>
                  <a:pt x="109474" y="1904"/>
                </a:lnTo>
                <a:lnTo>
                  <a:pt x="105664"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5" name="object 111"/>
          <p:cNvSpPr>
            <a:spLocks noChangeArrowheads="1"/>
          </p:cNvSpPr>
          <p:nvPr/>
        </p:nvSpPr>
        <p:spPr bwMode="auto">
          <a:xfrm>
            <a:off x="6878638" y="4575175"/>
            <a:ext cx="112712" cy="103188"/>
          </a:xfrm>
          <a:custGeom>
            <a:avLst/>
            <a:gdLst>
              <a:gd name="T0" fmla="*/ 0 w 111759"/>
              <a:gd name="T1" fmla="*/ 0 h 103504"/>
              <a:gd name="T2" fmla="*/ 111759 w 111759"/>
              <a:gd name="T3" fmla="*/ 103504 h 103504"/>
            </a:gdLst>
            <a:ahLst/>
            <a:cxnLst/>
            <a:rect l="T0" t="T1" r="T2" b="T3"/>
            <a:pathLst>
              <a:path w="111759" h="103504">
                <a:moveTo>
                  <a:pt x="0" y="0"/>
                </a:moveTo>
                <a:lnTo>
                  <a:pt x="36449" y="36957"/>
                </a:lnTo>
                <a:lnTo>
                  <a:pt x="73660" y="71755"/>
                </a:lnTo>
                <a:lnTo>
                  <a:pt x="111506" y="103378"/>
                </a:lnTo>
                <a:lnTo>
                  <a:pt x="74041" y="70993"/>
                </a:lnTo>
                <a:lnTo>
                  <a:pt x="55245" y="54229"/>
                </a:lnTo>
                <a:lnTo>
                  <a:pt x="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6" name="object 112"/>
          <p:cNvSpPr>
            <a:spLocks noChangeArrowheads="1"/>
          </p:cNvSpPr>
          <p:nvPr/>
        </p:nvSpPr>
        <p:spPr bwMode="auto">
          <a:xfrm>
            <a:off x="6886575" y="4641850"/>
            <a:ext cx="30163" cy="20638"/>
          </a:xfrm>
          <a:custGeom>
            <a:avLst/>
            <a:gdLst>
              <a:gd name="T0" fmla="*/ 0 w 30480"/>
              <a:gd name="T1" fmla="*/ 0 h 20320"/>
              <a:gd name="T2" fmla="*/ 30480 w 30480"/>
              <a:gd name="T3" fmla="*/ 20320 h 20320"/>
            </a:gdLst>
            <a:ahLst/>
            <a:cxnLst/>
            <a:rect l="T0" t="T1" r="T2" b="T3"/>
            <a:pathLst>
              <a:path w="30480" h="20320">
                <a:moveTo>
                  <a:pt x="0" y="0"/>
                </a:moveTo>
                <a:lnTo>
                  <a:pt x="28828" y="19939"/>
                </a:lnTo>
                <a:lnTo>
                  <a:pt x="30353" y="19939"/>
                </a:lnTo>
                <a:lnTo>
                  <a:pt x="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7" name="object 113"/>
          <p:cNvSpPr>
            <a:spLocks noChangeArrowheads="1"/>
          </p:cNvSpPr>
          <p:nvPr/>
        </p:nvSpPr>
        <p:spPr bwMode="auto">
          <a:xfrm>
            <a:off x="6646863" y="4449763"/>
            <a:ext cx="231775" cy="187325"/>
          </a:xfrm>
          <a:custGeom>
            <a:avLst/>
            <a:gdLst>
              <a:gd name="T0" fmla="*/ 0 w 232409"/>
              <a:gd name="T1" fmla="*/ 0 h 186054"/>
              <a:gd name="T2" fmla="*/ 232409 w 232409"/>
              <a:gd name="T3" fmla="*/ 186054 h 186054"/>
            </a:gdLst>
            <a:ahLst/>
            <a:cxnLst/>
            <a:rect l="T0" t="T1" r="T2" b="T3"/>
            <a:pathLst>
              <a:path w="232409" h="186054">
                <a:moveTo>
                  <a:pt x="0" y="0"/>
                </a:moveTo>
                <a:lnTo>
                  <a:pt x="0" y="508"/>
                </a:lnTo>
                <a:lnTo>
                  <a:pt x="34086" y="30734"/>
                </a:lnTo>
                <a:lnTo>
                  <a:pt x="67881" y="59562"/>
                </a:lnTo>
                <a:lnTo>
                  <a:pt x="135585" y="114427"/>
                </a:lnTo>
                <a:lnTo>
                  <a:pt x="168948" y="140335"/>
                </a:lnTo>
                <a:lnTo>
                  <a:pt x="202857" y="165100"/>
                </a:lnTo>
                <a:lnTo>
                  <a:pt x="232321" y="185801"/>
                </a:lnTo>
                <a:lnTo>
                  <a:pt x="170091" y="140335"/>
                </a:lnTo>
                <a:lnTo>
                  <a:pt x="68262" y="59562"/>
                </a:lnTo>
                <a:lnTo>
                  <a:pt x="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8" name="object 114"/>
          <p:cNvSpPr>
            <a:spLocks noChangeArrowheads="1"/>
          </p:cNvSpPr>
          <p:nvPr/>
        </p:nvSpPr>
        <p:spPr bwMode="auto">
          <a:xfrm>
            <a:off x="6843713" y="4535488"/>
            <a:ext cx="34925" cy="39687"/>
          </a:xfrm>
          <a:custGeom>
            <a:avLst/>
            <a:gdLst>
              <a:gd name="T0" fmla="*/ 0 w 36194"/>
              <a:gd name="T1" fmla="*/ 0 h 39370"/>
              <a:gd name="T2" fmla="*/ 36194 w 36194"/>
              <a:gd name="T3" fmla="*/ 39370 h 39370"/>
            </a:gdLst>
            <a:ahLst/>
            <a:cxnLst/>
            <a:rect l="T0" t="T1" r="T2" b="T3"/>
            <a:pathLst>
              <a:path w="36194" h="39370">
                <a:moveTo>
                  <a:pt x="0" y="0"/>
                </a:moveTo>
                <a:lnTo>
                  <a:pt x="17780" y="20193"/>
                </a:lnTo>
                <a:lnTo>
                  <a:pt x="36194" y="39116"/>
                </a:lnTo>
                <a:lnTo>
                  <a:pt x="18161" y="20193"/>
                </a:lnTo>
                <a:lnTo>
                  <a:pt x="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29" name="object 115"/>
          <p:cNvSpPr>
            <a:spLocks noChangeArrowheads="1"/>
          </p:cNvSpPr>
          <p:nvPr/>
        </p:nvSpPr>
        <p:spPr bwMode="auto">
          <a:xfrm>
            <a:off x="6772275" y="4449763"/>
            <a:ext cx="53975" cy="65087"/>
          </a:xfrm>
          <a:custGeom>
            <a:avLst/>
            <a:gdLst>
              <a:gd name="T0" fmla="*/ 0 w 53975"/>
              <a:gd name="T1" fmla="*/ 0 h 64770"/>
              <a:gd name="T2" fmla="*/ 53975 w 53975"/>
              <a:gd name="T3" fmla="*/ 64770 h 64770"/>
            </a:gdLst>
            <a:ahLst/>
            <a:cxnLst/>
            <a:rect l="T0" t="T1" r="T2" b="T3"/>
            <a:pathLst>
              <a:path w="53975" h="64770">
                <a:moveTo>
                  <a:pt x="660" y="0"/>
                </a:moveTo>
                <a:lnTo>
                  <a:pt x="0" y="508"/>
                </a:lnTo>
                <a:lnTo>
                  <a:pt x="35839" y="43942"/>
                </a:lnTo>
                <a:lnTo>
                  <a:pt x="53492" y="64770"/>
                </a:lnTo>
                <a:lnTo>
                  <a:pt x="18034" y="22098"/>
                </a:lnTo>
                <a:lnTo>
                  <a:pt x="66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0" name="object 116"/>
          <p:cNvSpPr>
            <a:spLocks noChangeArrowheads="1"/>
          </p:cNvSpPr>
          <p:nvPr/>
        </p:nvSpPr>
        <p:spPr bwMode="auto">
          <a:xfrm>
            <a:off x="6767513" y="3579813"/>
            <a:ext cx="255587" cy="265112"/>
          </a:xfrm>
          <a:custGeom>
            <a:avLst/>
            <a:gdLst>
              <a:gd name="T0" fmla="*/ 0 w 255269"/>
              <a:gd name="T1" fmla="*/ 0 h 264160"/>
              <a:gd name="T2" fmla="*/ 255269 w 255269"/>
              <a:gd name="T3" fmla="*/ 264160 h 264160"/>
            </a:gdLst>
            <a:ahLst/>
            <a:cxnLst/>
            <a:rect l="T0" t="T1" r="T2" b="T3"/>
            <a:pathLst>
              <a:path w="255269" h="264160">
                <a:moveTo>
                  <a:pt x="125196" y="0"/>
                </a:moveTo>
                <a:lnTo>
                  <a:pt x="110337" y="0"/>
                </a:lnTo>
                <a:lnTo>
                  <a:pt x="0" y="263651"/>
                </a:lnTo>
                <a:lnTo>
                  <a:pt x="36931" y="263651"/>
                </a:lnTo>
                <a:lnTo>
                  <a:pt x="54330" y="215772"/>
                </a:lnTo>
                <a:lnTo>
                  <a:pt x="255117" y="215772"/>
                </a:lnTo>
                <a:lnTo>
                  <a:pt x="250164" y="203707"/>
                </a:lnTo>
                <a:lnTo>
                  <a:pt x="58267" y="203707"/>
                </a:lnTo>
                <a:lnTo>
                  <a:pt x="78460" y="143001"/>
                </a:lnTo>
                <a:lnTo>
                  <a:pt x="105638" y="143001"/>
                </a:lnTo>
                <a:lnTo>
                  <a:pt x="101447" y="140969"/>
                </a:lnTo>
                <a:lnTo>
                  <a:pt x="223875" y="140969"/>
                </a:lnTo>
                <a:lnTo>
                  <a:pt x="218795" y="129031"/>
                </a:lnTo>
                <a:lnTo>
                  <a:pt x="91033" y="129031"/>
                </a:lnTo>
                <a:lnTo>
                  <a:pt x="105003" y="115950"/>
                </a:lnTo>
                <a:lnTo>
                  <a:pt x="87858" y="115950"/>
                </a:lnTo>
                <a:lnTo>
                  <a:pt x="125196"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1" name="object 117"/>
          <p:cNvSpPr>
            <a:spLocks noChangeArrowheads="1"/>
          </p:cNvSpPr>
          <p:nvPr/>
        </p:nvSpPr>
        <p:spPr bwMode="auto">
          <a:xfrm>
            <a:off x="6988175" y="3795713"/>
            <a:ext cx="53975" cy="49212"/>
          </a:xfrm>
          <a:custGeom>
            <a:avLst/>
            <a:gdLst>
              <a:gd name="T0" fmla="*/ 0 w 54609"/>
              <a:gd name="T1" fmla="*/ 0 h 48260"/>
              <a:gd name="T2" fmla="*/ 54609 w 54609"/>
              <a:gd name="T3" fmla="*/ 48260 h 48260"/>
            </a:gdLst>
            <a:ahLst/>
            <a:cxnLst/>
            <a:rect l="T0" t="T1" r="T2" b="T3"/>
            <a:pathLst>
              <a:path w="54609" h="48260">
                <a:moveTo>
                  <a:pt x="34290" y="0"/>
                </a:moveTo>
                <a:lnTo>
                  <a:pt x="0" y="0"/>
                </a:lnTo>
                <a:lnTo>
                  <a:pt x="15875" y="47878"/>
                </a:lnTo>
                <a:lnTo>
                  <a:pt x="54356" y="47878"/>
                </a:lnTo>
                <a:lnTo>
                  <a:pt x="34290"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2" name="object 118"/>
          <p:cNvSpPr>
            <a:spLocks noChangeArrowheads="1"/>
          </p:cNvSpPr>
          <p:nvPr/>
        </p:nvSpPr>
        <p:spPr bwMode="auto">
          <a:xfrm>
            <a:off x="6845300" y="3722688"/>
            <a:ext cx="173038" cy="61912"/>
          </a:xfrm>
          <a:custGeom>
            <a:avLst/>
            <a:gdLst>
              <a:gd name="T0" fmla="*/ 0 w 172084"/>
              <a:gd name="T1" fmla="*/ 0 h 60960"/>
              <a:gd name="T2" fmla="*/ 172084 w 172084"/>
              <a:gd name="T3" fmla="*/ 60960 h 60960"/>
            </a:gdLst>
            <a:ahLst/>
            <a:cxnLst/>
            <a:rect l="T0" t="T1" r="T2" b="T3"/>
            <a:pathLst>
              <a:path w="172084" h="60960">
                <a:moveTo>
                  <a:pt x="27178" y="0"/>
                </a:moveTo>
                <a:lnTo>
                  <a:pt x="0" y="0"/>
                </a:lnTo>
                <a:lnTo>
                  <a:pt x="121412" y="60706"/>
                </a:lnTo>
                <a:lnTo>
                  <a:pt x="171704" y="60706"/>
                </a:lnTo>
                <a:lnTo>
                  <a:pt x="169164" y="54737"/>
                </a:lnTo>
                <a:lnTo>
                  <a:pt x="136271" y="54737"/>
                </a:lnTo>
                <a:lnTo>
                  <a:pt x="27178"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3" name="object 119"/>
          <p:cNvSpPr>
            <a:spLocks noChangeArrowheads="1"/>
          </p:cNvSpPr>
          <p:nvPr/>
        </p:nvSpPr>
        <p:spPr bwMode="auto">
          <a:xfrm>
            <a:off x="6962775" y="3721100"/>
            <a:ext cx="52388" cy="57150"/>
          </a:xfrm>
          <a:custGeom>
            <a:avLst/>
            <a:gdLst>
              <a:gd name="T0" fmla="*/ 0 w 52069"/>
              <a:gd name="T1" fmla="*/ 0 h 57150"/>
              <a:gd name="T2" fmla="*/ 52069 w 52069"/>
              <a:gd name="T3" fmla="*/ 57150 h 57150"/>
            </a:gdLst>
            <a:ahLst/>
            <a:cxnLst/>
            <a:rect l="T0" t="T1" r="T2" b="T3"/>
            <a:pathLst>
              <a:path w="52069" h="57150">
                <a:moveTo>
                  <a:pt x="28066" y="0"/>
                </a:moveTo>
                <a:lnTo>
                  <a:pt x="0" y="0"/>
                </a:lnTo>
                <a:lnTo>
                  <a:pt x="18922" y="56768"/>
                </a:lnTo>
                <a:lnTo>
                  <a:pt x="51815" y="56768"/>
                </a:lnTo>
                <a:lnTo>
                  <a:pt x="28066"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4" name="object 120"/>
          <p:cNvSpPr>
            <a:spLocks noChangeArrowheads="1"/>
          </p:cNvSpPr>
          <p:nvPr/>
        </p:nvSpPr>
        <p:spPr bwMode="auto">
          <a:xfrm>
            <a:off x="6934200" y="3636963"/>
            <a:ext cx="52388" cy="73025"/>
          </a:xfrm>
          <a:custGeom>
            <a:avLst/>
            <a:gdLst>
              <a:gd name="T0" fmla="*/ 0 w 51434"/>
              <a:gd name="T1" fmla="*/ 0 h 72389"/>
              <a:gd name="T2" fmla="*/ 51434 w 51434"/>
              <a:gd name="T3" fmla="*/ 72389 h 72389"/>
            </a:gdLst>
            <a:ahLst/>
            <a:cxnLst/>
            <a:rect l="T0" t="T1" r="T2" b="T3"/>
            <a:pathLst>
              <a:path w="51434" h="72389">
                <a:moveTo>
                  <a:pt x="20954" y="0"/>
                </a:moveTo>
                <a:lnTo>
                  <a:pt x="0" y="0"/>
                </a:lnTo>
                <a:lnTo>
                  <a:pt x="24256" y="72135"/>
                </a:lnTo>
                <a:lnTo>
                  <a:pt x="51181" y="72135"/>
                </a:lnTo>
                <a:lnTo>
                  <a:pt x="20954"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5" name="object 121"/>
          <p:cNvSpPr>
            <a:spLocks noChangeArrowheads="1"/>
          </p:cNvSpPr>
          <p:nvPr/>
        </p:nvSpPr>
        <p:spPr bwMode="auto">
          <a:xfrm>
            <a:off x="6854825" y="3579813"/>
            <a:ext cx="101600" cy="115887"/>
          </a:xfrm>
          <a:custGeom>
            <a:avLst/>
            <a:gdLst>
              <a:gd name="T0" fmla="*/ 0 w 100965"/>
              <a:gd name="T1" fmla="*/ 0 h 116204"/>
              <a:gd name="T2" fmla="*/ 100965 w 100965"/>
              <a:gd name="T3" fmla="*/ 116204 h 116204"/>
            </a:gdLst>
            <a:ahLst/>
            <a:cxnLst/>
            <a:rect l="T0" t="T1" r="T2" b="T3"/>
            <a:pathLst>
              <a:path w="100965" h="116204">
                <a:moveTo>
                  <a:pt x="76962" y="0"/>
                </a:moveTo>
                <a:lnTo>
                  <a:pt x="61975" y="0"/>
                </a:lnTo>
                <a:lnTo>
                  <a:pt x="75818" y="44322"/>
                </a:lnTo>
                <a:lnTo>
                  <a:pt x="0" y="115950"/>
                </a:lnTo>
                <a:lnTo>
                  <a:pt x="17144" y="115950"/>
                </a:lnTo>
                <a:lnTo>
                  <a:pt x="79756" y="56895"/>
                </a:lnTo>
                <a:lnTo>
                  <a:pt x="100710" y="56895"/>
                </a:lnTo>
                <a:lnTo>
                  <a:pt x="76962" y="0"/>
                </a:lnTo>
                <a:close/>
              </a:path>
            </a:pathLst>
          </a:custGeom>
          <a:solidFill>
            <a:srgbClr val="00A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6" name="object 122"/>
          <p:cNvSpPr>
            <a:spLocks noChangeArrowheads="1"/>
          </p:cNvSpPr>
          <p:nvPr/>
        </p:nvSpPr>
        <p:spPr bwMode="auto">
          <a:xfrm>
            <a:off x="7018338" y="3452813"/>
            <a:ext cx="36512" cy="0"/>
          </a:xfrm>
          <a:custGeom>
            <a:avLst/>
            <a:gdLst>
              <a:gd name="T0" fmla="*/ 0 w 36194"/>
              <a:gd name="T1" fmla="*/ 36194 w 36194"/>
            </a:gdLst>
            <a:ahLst/>
            <a:cxnLst/>
            <a:rect l="T0" t="0" r="T1" b="0"/>
            <a:pathLst>
              <a:path w="36194">
                <a:moveTo>
                  <a:pt x="0" y="0"/>
                </a:moveTo>
                <a:lnTo>
                  <a:pt x="36132" y="0"/>
                </a:lnTo>
              </a:path>
            </a:pathLst>
          </a:custGeom>
          <a:noFill/>
          <a:ln w="21167">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7" name="object 123"/>
          <p:cNvSpPr>
            <a:spLocks noChangeArrowheads="1"/>
          </p:cNvSpPr>
          <p:nvPr/>
        </p:nvSpPr>
        <p:spPr bwMode="auto">
          <a:xfrm>
            <a:off x="6753225" y="3452813"/>
            <a:ext cx="36513" cy="0"/>
          </a:xfrm>
          <a:custGeom>
            <a:avLst/>
            <a:gdLst>
              <a:gd name="T0" fmla="*/ 0 w 36830"/>
              <a:gd name="T1" fmla="*/ 36830 w 36830"/>
            </a:gdLst>
            <a:ahLst/>
            <a:cxnLst/>
            <a:rect l="T0" t="0" r="T1" b="0"/>
            <a:pathLst>
              <a:path w="36830">
                <a:moveTo>
                  <a:pt x="0" y="0"/>
                </a:moveTo>
                <a:lnTo>
                  <a:pt x="36292" y="0"/>
                </a:lnTo>
              </a:path>
            </a:pathLst>
          </a:custGeom>
          <a:noFill/>
          <a:ln w="21167">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8" name="object 124"/>
          <p:cNvSpPr>
            <a:spLocks noChangeArrowheads="1"/>
          </p:cNvSpPr>
          <p:nvPr/>
        </p:nvSpPr>
        <p:spPr bwMode="auto">
          <a:xfrm>
            <a:off x="7140575" y="3587750"/>
            <a:ext cx="36513" cy="0"/>
          </a:xfrm>
          <a:custGeom>
            <a:avLst/>
            <a:gdLst>
              <a:gd name="T0" fmla="*/ 0 w 36830"/>
              <a:gd name="T1" fmla="*/ 36830 w 36830"/>
            </a:gdLst>
            <a:ahLst/>
            <a:cxnLst/>
            <a:rect l="T0" t="0" r="T1" b="0"/>
            <a:pathLst>
              <a:path w="36830">
                <a:moveTo>
                  <a:pt x="0" y="0"/>
                </a:moveTo>
                <a:lnTo>
                  <a:pt x="36294" y="0"/>
                </a:lnTo>
              </a:path>
            </a:pathLst>
          </a:custGeom>
          <a:noFill/>
          <a:ln w="21356">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39" name="object 125"/>
          <p:cNvSpPr>
            <a:spLocks noChangeArrowheads="1"/>
          </p:cNvSpPr>
          <p:nvPr/>
        </p:nvSpPr>
        <p:spPr bwMode="auto">
          <a:xfrm>
            <a:off x="6630988" y="3587750"/>
            <a:ext cx="36512" cy="0"/>
          </a:xfrm>
          <a:custGeom>
            <a:avLst/>
            <a:gdLst>
              <a:gd name="T0" fmla="*/ 0 w 36830"/>
              <a:gd name="T1" fmla="*/ 36830 w 36830"/>
            </a:gdLst>
            <a:ahLst/>
            <a:cxnLst/>
            <a:rect l="T0" t="0" r="T1" b="0"/>
            <a:pathLst>
              <a:path w="36830">
                <a:moveTo>
                  <a:pt x="0" y="0"/>
                </a:moveTo>
                <a:lnTo>
                  <a:pt x="36294" y="0"/>
                </a:lnTo>
              </a:path>
            </a:pathLst>
          </a:custGeom>
          <a:noFill/>
          <a:ln w="21356">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40" name="object 126"/>
          <p:cNvSpPr>
            <a:spLocks noChangeArrowheads="1"/>
          </p:cNvSpPr>
          <p:nvPr/>
        </p:nvSpPr>
        <p:spPr bwMode="auto">
          <a:xfrm>
            <a:off x="6745288" y="3419475"/>
            <a:ext cx="315912" cy="0"/>
          </a:xfrm>
          <a:custGeom>
            <a:avLst/>
            <a:gdLst>
              <a:gd name="T0" fmla="*/ 0 w 315594"/>
              <a:gd name="T1" fmla="*/ 315594 w 315594"/>
            </a:gdLst>
            <a:ahLst/>
            <a:cxnLst/>
            <a:rect l="T0" t="0" r="T1" b="0"/>
            <a:pathLst>
              <a:path w="315594">
                <a:moveTo>
                  <a:pt x="0" y="0"/>
                </a:moveTo>
                <a:lnTo>
                  <a:pt x="315252" y="0"/>
                </a:lnTo>
              </a:path>
            </a:pathLst>
          </a:custGeom>
          <a:noFill/>
          <a:ln w="23240">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41" name="object 127"/>
          <p:cNvSpPr>
            <a:spLocks noChangeArrowheads="1"/>
          </p:cNvSpPr>
          <p:nvPr/>
        </p:nvSpPr>
        <p:spPr bwMode="auto">
          <a:xfrm>
            <a:off x="6892925" y="3368675"/>
            <a:ext cx="22225" cy="0"/>
          </a:xfrm>
          <a:custGeom>
            <a:avLst/>
            <a:gdLst>
              <a:gd name="T0" fmla="*/ 0 w 21590"/>
              <a:gd name="T1" fmla="*/ 21590 w 21590"/>
            </a:gdLst>
            <a:ahLst/>
            <a:cxnLst/>
            <a:rect l="T0" t="0" r="T1" b="0"/>
            <a:pathLst>
              <a:path w="21590">
                <a:moveTo>
                  <a:pt x="0" y="0"/>
                </a:moveTo>
                <a:lnTo>
                  <a:pt x="21518" y="0"/>
                </a:lnTo>
              </a:path>
            </a:pathLst>
          </a:custGeom>
          <a:noFill/>
          <a:ln w="50200">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42" name="object 128"/>
          <p:cNvSpPr>
            <a:spLocks noChangeArrowheads="1"/>
          </p:cNvSpPr>
          <p:nvPr/>
        </p:nvSpPr>
        <p:spPr bwMode="auto">
          <a:xfrm>
            <a:off x="6624638" y="3554413"/>
            <a:ext cx="558800" cy="0"/>
          </a:xfrm>
          <a:custGeom>
            <a:avLst/>
            <a:gdLst>
              <a:gd name="T0" fmla="*/ 0 w 558800"/>
              <a:gd name="T1" fmla="*/ 558800 w 558800"/>
            </a:gdLst>
            <a:ahLst/>
            <a:cxnLst/>
            <a:rect l="T0" t="0" r="T1" b="0"/>
            <a:pathLst>
              <a:path w="558800">
                <a:moveTo>
                  <a:pt x="0" y="0"/>
                </a:moveTo>
                <a:lnTo>
                  <a:pt x="558355" y="0"/>
                </a:lnTo>
              </a:path>
            </a:pathLst>
          </a:custGeom>
          <a:noFill/>
          <a:ln w="22987">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43" name="object 129"/>
          <p:cNvSpPr>
            <a:spLocks noChangeArrowheads="1"/>
          </p:cNvSpPr>
          <p:nvPr/>
        </p:nvSpPr>
        <p:spPr bwMode="auto">
          <a:xfrm>
            <a:off x="6904038" y="3444875"/>
            <a:ext cx="0" cy="84138"/>
          </a:xfrm>
          <a:custGeom>
            <a:avLst/>
            <a:gdLst>
              <a:gd name="T0" fmla="*/ 0 h 85089"/>
              <a:gd name="T1" fmla="*/ 85089 h 85089"/>
            </a:gdLst>
            <a:ahLst/>
            <a:cxnLst/>
            <a:rect l="0" t="T0" r="0" b="T1"/>
            <a:pathLst>
              <a:path h="85089">
                <a:moveTo>
                  <a:pt x="0" y="0"/>
                </a:moveTo>
                <a:lnTo>
                  <a:pt x="0" y="84668"/>
                </a:lnTo>
              </a:path>
            </a:pathLst>
          </a:custGeom>
          <a:noFill/>
          <a:ln w="21518">
            <a:solidFill>
              <a:srgbClr val="00A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44" name="object 7"/>
          <p:cNvSpPr>
            <a:spLocks noChangeArrowheads="1"/>
          </p:cNvSpPr>
          <p:nvPr/>
        </p:nvSpPr>
        <p:spPr bwMode="auto">
          <a:xfrm>
            <a:off x="912813" y="3868738"/>
            <a:ext cx="4560887" cy="2381250"/>
          </a:xfrm>
          <a:prstGeom prst="rect">
            <a:avLst/>
          </a:prstGeom>
          <a:blipFill dpi="0" rotWithShape="1">
            <a:blip r:embed="rId8"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45" name="object 9"/>
          <p:cNvSpPr txBox="1">
            <a:spLocks noChangeArrowheads="1"/>
          </p:cNvSpPr>
          <p:nvPr/>
        </p:nvSpPr>
        <p:spPr bwMode="auto">
          <a:xfrm>
            <a:off x="2260600" y="1978025"/>
            <a:ext cx="2241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1600">
                <a:latin typeface="微软雅黑" pitchFamily="82" charset="2"/>
                <a:ea typeface="微软雅黑" pitchFamily="82" charset="2"/>
              </a:rPr>
              <a:t>基于</a:t>
            </a:r>
            <a:r>
              <a:rPr lang="zh-CN" altLang="zh-CN" sz="1600">
                <a:latin typeface="微软雅黑" pitchFamily="82" charset="2"/>
                <a:ea typeface="微软雅黑" pitchFamily="82" charset="2"/>
                <a:cs typeface="Arial" pitchFamily="34" charset="0"/>
              </a:rPr>
              <a:t>L</a:t>
            </a:r>
            <a:r>
              <a:rPr lang="en-US" altLang="zh-CN" sz="1600">
                <a:latin typeface="微软雅黑" pitchFamily="82" charset="2"/>
                <a:ea typeface="微软雅黑" pitchFamily="82" charset="2"/>
                <a:cs typeface="Arial" pitchFamily="34" charset="0"/>
              </a:rPr>
              <a:t>oRa</a:t>
            </a:r>
            <a:r>
              <a:rPr lang="zh-CN" sz="1600">
                <a:latin typeface="微软雅黑" pitchFamily="82" charset="2"/>
                <a:ea typeface="微软雅黑" pitchFamily="82" charset="2"/>
              </a:rPr>
              <a:t>的物联网平台</a:t>
            </a:r>
          </a:p>
        </p:txBody>
      </p:sp>
      <p:sp>
        <p:nvSpPr>
          <p:cNvPr id="205" name="object 10"/>
          <p:cNvSpPr txBox="1"/>
          <p:nvPr/>
        </p:nvSpPr>
        <p:spPr>
          <a:xfrm>
            <a:off x="2511425" y="5424488"/>
            <a:ext cx="279400" cy="344487"/>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09000"/>
              </a:lnSpc>
            </a:pPr>
            <a:r>
              <a:rPr lang="zh-CN" sz="1000" b="1">
                <a:solidFill>
                  <a:srgbClr val="FDFDFD"/>
                </a:solidFill>
                <a:latin typeface="微软雅黑" pitchFamily="82" charset="2"/>
                <a:ea typeface="微软雅黑" pitchFamily="82" charset="2"/>
              </a:rPr>
              <a:t>设备  管理</a:t>
            </a:r>
            <a:endParaRPr lang="zh-CN" sz="1000">
              <a:latin typeface="微软雅黑" pitchFamily="82" charset="2"/>
              <a:ea typeface="微软雅黑" pitchFamily="82" charset="2"/>
            </a:endParaRPr>
          </a:p>
        </p:txBody>
      </p:sp>
      <p:sp>
        <p:nvSpPr>
          <p:cNvPr id="44147" name="object 11"/>
          <p:cNvSpPr txBox="1">
            <a:spLocks noChangeArrowheads="1"/>
          </p:cNvSpPr>
          <p:nvPr/>
        </p:nvSpPr>
        <p:spPr bwMode="auto">
          <a:xfrm>
            <a:off x="3243263" y="4335463"/>
            <a:ext cx="7874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1200" b="1">
                <a:solidFill>
                  <a:srgbClr val="FDFDFD"/>
                </a:solidFill>
                <a:latin typeface="微软雅黑" pitchFamily="82" charset="2"/>
                <a:ea typeface="微软雅黑" pitchFamily="82" charset="2"/>
              </a:rPr>
              <a:t>物联网平台</a:t>
            </a:r>
            <a:endParaRPr lang="zh-CN" sz="1200">
              <a:latin typeface="微软雅黑" pitchFamily="82" charset="2"/>
              <a:ea typeface="微软雅黑" pitchFamily="82" charset="2"/>
            </a:endParaRPr>
          </a:p>
        </p:txBody>
      </p:sp>
      <p:sp>
        <p:nvSpPr>
          <p:cNvPr id="44148" name="object 12"/>
          <p:cNvSpPr>
            <a:spLocks noChangeArrowheads="1"/>
          </p:cNvSpPr>
          <p:nvPr/>
        </p:nvSpPr>
        <p:spPr bwMode="auto">
          <a:xfrm>
            <a:off x="1849438" y="2619375"/>
            <a:ext cx="3624262" cy="1014413"/>
          </a:xfrm>
          <a:custGeom>
            <a:avLst/>
            <a:gdLst>
              <a:gd name="T0" fmla="*/ 0 w 3624579"/>
              <a:gd name="T1" fmla="*/ 0 h 1013460"/>
              <a:gd name="T2" fmla="*/ 3624579 w 3624579"/>
              <a:gd name="T3" fmla="*/ 1013460 h 1013460"/>
            </a:gdLst>
            <a:ahLst/>
            <a:cxnLst/>
            <a:rect l="T0" t="T1" r="T2" b="T3"/>
            <a:pathLst>
              <a:path w="3624579" h="1013460">
                <a:moveTo>
                  <a:pt x="3402838" y="0"/>
                </a:moveTo>
                <a:lnTo>
                  <a:pt x="221742" y="0"/>
                </a:lnTo>
                <a:lnTo>
                  <a:pt x="210820" y="253"/>
                </a:lnTo>
                <a:lnTo>
                  <a:pt x="155956" y="9906"/>
                </a:lnTo>
                <a:lnTo>
                  <a:pt x="116712" y="26797"/>
                </a:lnTo>
                <a:lnTo>
                  <a:pt x="107314" y="31750"/>
                </a:lnTo>
                <a:lnTo>
                  <a:pt x="73151" y="57403"/>
                </a:lnTo>
                <a:lnTo>
                  <a:pt x="44323" y="88646"/>
                </a:lnTo>
                <a:lnTo>
                  <a:pt x="32638" y="106807"/>
                </a:lnTo>
                <a:lnTo>
                  <a:pt x="27050" y="115570"/>
                </a:lnTo>
                <a:lnTo>
                  <a:pt x="10033" y="155194"/>
                </a:lnTo>
                <a:lnTo>
                  <a:pt x="1270" y="198247"/>
                </a:lnTo>
                <a:lnTo>
                  <a:pt x="0" y="220725"/>
                </a:lnTo>
                <a:lnTo>
                  <a:pt x="0" y="791844"/>
                </a:lnTo>
                <a:lnTo>
                  <a:pt x="4699" y="836422"/>
                </a:lnTo>
                <a:lnTo>
                  <a:pt x="17652" y="877697"/>
                </a:lnTo>
                <a:lnTo>
                  <a:pt x="37973" y="915162"/>
                </a:lnTo>
                <a:lnTo>
                  <a:pt x="65277" y="947928"/>
                </a:lnTo>
                <a:lnTo>
                  <a:pt x="73151" y="955167"/>
                </a:lnTo>
                <a:lnTo>
                  <a:pt x="80899" y="962406"/>
                </a:lnTo>
                <a:lnTo>
                  <a:pt x="89788" y="968629"/>
                </a:lnTo>
                <a:lnTo>
                  <a:pt x="98171" y="974851"/>
                </a:lnTo>
                <a:lnTo>
                  <a:pt x="107314" y="980821"/>
                </a:lnTo>
                <a:lnTo>
                  <a:pt x="145923" y="999490"/>
                </a:lnTo>
                <a:lnTo>
                  <a:pt x="188213" y="1010412"/>
                </a:lnTo>
                <a:lnTo>
                  <a:pt x="221742" y="1012951"/>
                </a:lnTo>
                <a:lnTo>
                  <a:pt x="3402838" y="1012951"/>
                </a:lnTo>
                <a:lnTo>
                  <a:pt x="3458464" y="1006094"/>
                </a:lnTo>
                <a:lnTo>
                  <a:pt x="3498850" y="990726"/>
                </a:lnTo>
                <a:lnTo>
                  <a:pt x="3535553" y="968629"/>
                </a:lnTo>
                <a:lnTo>
                  <a:pt x="3566922" y="940181"/>
                </a:lnTo>
                <a:lnTo>
                  <a:pt x="3592576" y="906399"/>
                </a:lnTo>
                <a:lnTo>
                  <a:pt x="3611118" y="867663"/>
                </a:lnTo>
                <a:lnTo>
                  <a:pt x="3622421" y="825246"/>
                </a:lnTo>
                <a:lnTo>
                  <a:pt x="3624579" y="791844"/>
                </a:lnTo>
                <a:lnTo>
                  <a:pt x="3624579" y="220725"/>
                </a:lnTo>
                <a:lnTo>
                  <a:pt x="3620262" y="176784"/>
                </a:lnTo>
                <a:lnTo>
                  <a:pt x="3607054" y="134874"/>
                </a:lnTo>
                <a:lnTo>
                  <a:pt x="3586606" y="97662"/>
                </a:lnTo>
                <a:lnTo>
                  <a:pt x="3559682" y="64897"/>
                </a:lnTo>
                <a:lnTo>
                  <a:pt x="3526790" y="37719"/>
                </a:lnTo>
                <a:lnTo>
                  <a:pt x="3489198" y="17399"/>
                </a:lnTo>
                <a:lnTo>
                  <a:pt x="3447415" y="4318"/>
                </a:lnTo>
                <a:lnTo>
                  <a:pt x="3414141" y="253"/>
                </a:lnTo>
                <a:lnTo>
                  <a:pt x="3402838"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49" name="object 13"/>
          <p:cNvSpPr>
            <a:spLocks noChangeArrowheads="1"/>
          </p:cNvSpPr>
          <p:nvPr/>
        </p:nvSpPr>
        <p:spPr bwMode="auto">
          <a:xfrm>
            <a:off x="2368550" y="2716213"/>
            <a:ext cx="561975" cy="558800"/>
          </a:xfrm>
          <a:custGeom>
            <a:avLst/>
            <a:gdLst>
              <a:gd name="T0" fmla="*/ 0 w 561975"/>
              <a:gd name="T1" fmla="*/ 0 h 558800"/>
              <a:gd name="T2" fmla="*/ 561975 w 561975"/>
              <a:gd name="T3" fmla="*/ 558800 h 558800"/>
            </a:gdLst>
            <a:ahLst/>
            <a:cxnLst/>
            <a:rect l="T0" t="T1" r="T2" b="T3"/>
            <a:pathLst>
              <a:path w="561975" h="558800">
                <a:moveTo>
                  <a:pt x="281050" y="0"/>
                </a:moveTo>
                <a:lnTo>
                  <a:pt x="224282" y="5587"/>
                </a:lnTo>
                <a:lnTo>
                  <a:pt x="171196" y="21844"/>
                </a:lnTo>
                <a:lnTo>
                  <a:pt x="134874" y="40512"/>
                </a:lnTo>
                <a:lnTo>
                  <a:pt x="101853" y="63880"/>
                </a:lnTo>
                <a:lnTo>
                  <a:pt x="72771" y="91312"/>
                </a:lnTo>
                <a:lnTo>
                  <a:pt x="47625" y="123189"/>
                </a:lnTo>
                <a:lnTo>
                  <a:pt x="27559" y="158114"/>
                </a:lnTo>
                <a:lnTo>
                  <a:pt x="12446" y="196469"/>
                </a:lnTo>
                <a:lnTo>
                  <a:pt x="3048" y="236982"/>
                </a:lnTo>
                <a:lnTo>
                  <a:pt x="0" y="279400"/>
                </a:lnTo>
                <a:lnTo>
                  <a:pt x="253" y="293750"/>
                </a:lnTo>
                <a:lnTo>
                  <a:pt x="5587" y="335788"/>
                </a:lnTo>
                <a:lnTo>
                  <a:pt x="16890" y="375158"/>
                </a:lnTo>
                <a:lnTo>
                  <a:pt x="33782" y="412496"/>
                </a:lnTo>
                <a:lnTo>
                  <a:pt x="55752" y="446532"/>
                </a:lnTo>
                <a:lnTo>
                  <a:pt x="81787" y="476758"/>
                </a:lnTo>
                <a:lnTo>
                  <a:pt x="112902" y="503300"/>
                </a:lnTo>
                <a:lnTo>
                  <a:pt x="146812" y="524763"/>
                </a:lnTo>
                <a:lnTo>
                  <a:pt x="184150" y="541654"/>
                </a:lnTo>
                <a:lnTo>
                  <a:pt x="224282" y="553212"/>
                </a:lnTo>
                <a:lnTo>
                  <a:pt x="266700" y="558164"/>
                </a:lnTo>
                <a:lnTo>
                  <a:pt x="281050" y="558800"/>
                </a:lnTo>
                <a:lnTo>
                  <a:pt x="295148" y="558164"/>
                </a:lnTo>
                <a:lnTo>
                  <a:pt x="337565" y="553212"/>
                </a:lnTo>
                <a:lnTo>
                  <a:pt x="377698" y="541654"/>
                </a:lnTo>
                <a:lnTo>
                  <a:pt x="415036" y="524763"/>
                </a:lnTo>
                <a:lnTo>
                  <a:pt x="448945" y="503300"/>
                </a:lnTo>
                <a:lnTo>
                  <a:pt x="479678" y="476758"/>
                </a:lnTo>
                <a:lnTo>
                  <a:pt x="506095" y="446532"/>
                </a:lnTo>
                <a:lnTo>
                  <a:pt x="528065" y="412496"/>
                </a:lnTo>
                <a:lnTo>
                  <a:pt x="544957" y="375158"/>
                </a:lnTo>
                <a:lnTo>
                  <a:pt x="556260" y="335788"/>
                </a:lnTo>
                <a:lnTo>
                  <a:pt x="561594" y="293750"/>
                </a:lnTo>
                <a:lnTo>
                  <a:pt x="561975" y="279400"/>
                </a:lnTo>
                <a:lnTo>
                  <a:pt x="561594" y="264795"/>
                </a:lnTo>
                <a:lnTo>
                  <a:pt x="556260" y="223265"/>
                </a:lnTo>
                <a:lnTo>
                  <a:pt x="544957" y="183387"/>
                </a:lnTo>
                <a:lnTo>
                  <a:pt x="528065" y="146303"/>
                </a:lnTo>
                <a:lnTo>
                  <a:pt x="506095" y="111887"/>
                </a:lnTo>
                <a:lnTo>
                  <a:pt x="479678" y="81661"/>
                </a:lnTo>
                <a:lnTo>
                  <a:pt x="448945" y="55499"/>
                </a:lnTo>
                <a:lnTo>
                  <a:pt x="415036" y="33654"/>
                </a:lnTo>
                <a:lnTo>
                  <a:pt x="364489" y="12446"/>
                </a:lnTo>
                <a:lnTo>
                  <a:pt x="309625" y="1270"/>
                </a:lnTo>
                <a:lnTo>
                  <a:pt x="281050" y="0"/>
                </a:lnTo>
                <a:close/>
              </a:path>
            </a:pathLst>
          </a:custGeom>
          <a:solidFill>
            <a:srgbClr val="009B4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209" name="object 14"/>
          <p:cNvSpPr txBox="1"/>
          <p:nvPr/>
        </p:nvSpPr>
        <p:spPr>
          <a:xfrm>
            <a:off x="4567238" y="5421313"/>
            <a:ext cx="277812" cy="344487"/>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09000"/>
              </a:lnSpc>
            </a:pPr>
            <a:r>
              <a:rPr lang="zh-CN" sz="1000" b="1">
                <a:solidFill>
                  <a:srgbClr val="FDFDFD"/>
                </a:solidFill>
                <a:latin typeface="微软雅黑" pitchFamily="82" charset="2"/>
                <a:ea typeface="微软雅黑" pitchFamily="82" charset="2"/>
              </a:rPr>
              <a:t>连接  管理</a:t>
            </a:r>
            <a:endParaRPr lang="zh-CN" sz="1000">
              <a:latin typeface="微软雅黑" pitchFamily="82" charset="2"/>
              <a:ea typeface="微软雅黑" pitchFamily="82" charset="2"/>
            </a:endParaRPr>
          </a:p>
        </p:txBody>
      </p:sp>
      <p:sp>
        <p:nvSpPr>
          <p:cNvPr id="210" name="object 15"/>
          <p:cNvSpPr txBox="1"/>
          <p:nvPr/>
        </p:nvSpPr>
        <p:spPr>
          <a:xfrm>
            <a:off x="3524250" y="5421313"/>
            <a:ext cx="279400" cy="344487"/>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09000"/>
              </a:lnSpc>
            </a:pPr>
            <a:r>
              <a:rPr lang="zh-CN" sz="1000" b="1">
                <a:solidFill>
                  <a:srgbClr val="FDFDFD"/>
                </a:solidFill>
                <a:latin typeface="微软雅黑" pitchFamily="82" charset="2"/>
                <a:ea typeface="微软雅黑" pitchFamily="82" charset="2"/>
              </a:rPr>
              <a:t>数据  管理</a:t>
            </a:r>
            <a:endParaRPr lang="zh-CN" sz="1000">
              <a:latin typeface="微软雅黑" pitchFamily="82" charset="2"/>
              <a:ea typeface="微软雅黑" pitchFamily="82" charset="2"/>
            </a:endParaRPr>
          </a:p>
        </p:txBody>
      </p:sp>
      <p:sp>
        <p:nvSpPr>
          <p:cNvPr id="44152" name="object 16"/>
          <p:cNvSpPr>
            <a:spLocks noChangeArrowheads="1"/>
          </p:cNvSpPr>
          <p:nvPr/>
        </p:nvSpPr>
        <p:spPr bwMode="auto">
          <a:xfrm>
            <a:off x="3381375" y="2716213"/>
            <a:ext cx="561975" cy="558800"/>
          </a:xfrm>
          <a:custGeom>
            <a:avLst/>
            <a:gdLst>
              <a:gd name="T0" fmla="*/ 0 w 561975"/>
              <a:gd name="T1" fmla="*/ 0 h 558800"/>
              <a:gd name="T2" fmla="*/ 561975 w 561975"/>
              <a:gd name="T3" fmla="*/ 558800 h 558800"/>
            </a:gdLst>
            <a:ahLst/>
            <a:cxnLst/>
            <a:rect l="T0" t="T1" r="T2" b="T3"/>
            <a:pathLst>
              <a:path w="561975" h="558800">
                <a:moveTo>
                  <a:pt x="280924" y="0"/>
                </a:moveTo>
                <a:lnTo>
                  <a:pt x="224154" y="5587"/>
                </a:lnTo>
                <a:lnTo>
                  <a:pt x="171450" y="21844"/>
                </a:lnTo>
                <a:lnTo>
                  <a:pt x="135127" y="40512"/>
                </a:lnTo>
                <a:lnTo>
                  <a:pt x="101853" y="63880"/>
                </a:lnTo>
                <a:lnTo>
                  <a:pt x="72644" y="91312"/>
                </a:lnTo>
                <a:lnTo>
                  <a:pt x="47625" y="123189"/>
                </a:lnTo>
                <a:lnTo>
                  <a:pt x="27559" y="158114"/>
                </a:lnTo>
                <a:lnTo>
                  <a:pt x="12191" y="196469"/>
                </a:lnTo>
                <a:lnTo>
                  <a:pt x="3048" y="236982"/>
                </a:lnTo>
                <a:lnTo>
                  <a:pt x="0" y="279400"/>
                </a:lnTo>
                <a:lnTo>
                  <a:pt x="253" y="293750"/>
                </a:lnTo>
                <a:lnTo>
                  <a:pt x="5207" y="335788"/>
                </a:lnTo>
                <a:lnTo>
                  <a:pt x="16890" y="375158"/>
                </a:lnTo>
                <a:lnTo>
                  <a:pt x="33782" y="412496"/>
                </a:lnTo>
                <a:lnTo>
                  <a:pt x="55499" y="446532"/>
                </a:lnTo>
                <a:lnTo>
                  <a:pt x="82041" y="476758"/>
                </a:lnTo>
                <a:lnTo>
                  <a:pt x="112522" y="503300"/>
                </a:lnTo>
                <a:lnTo>
                  <a:pt x="147065" y="524763"/>
                </a:lnTo>
                <a:lnTo>
                  <a:pt x="184276" y="541654"/>
                </a:lnTo>
                <a:lnTo>
                  <a:pt x="224154" y="553212"/>
                </a:lnTo>
                <a:lnTo>
                  <a:pt x="266191" y="558164"/>
                </a:lnTo>
                <a:lnTo>
                  <a:pt x="280924" y="558800"/>
                </a:lnTo>
                <a:lnTo>
                  <a:pt x="295021" y="558164"/>
                </a:lnTo>
                <a:lnTo>
                  <a:pt x="337058" y="553212"/>
                </a:lnTo>
                <a:lnTo>
                  <a:pt x="377189" y="541654"/>
                </a:lnTo>
                <a:lnTo>
                  <a:pt x="414782" y="524763"/>
                </a:lnTo>
                <a:lnTo>
                  <a:pt x="448690" y="503300"/>
                </a:lnTo>
                <a:lnTo>
                  <a:pt x="479425" y="476758"/>
                </a:lnTo>
                <a:lnTo>
                  <a:pt x="505713" y="446532"/>
                </a:lnTo>
                <a:lnTo>
                  <a:pt x="527685" y="412496"/>
                </a:lnTo>
                <a:lnTo>
                  <a:pt x="544322" y="375158"/>
                </a:lnTo>
                <a:lnTo>
                  <a:pt x="549021" y="362712"/>
                </a:lnTo>
                <a:lnTo>
                  <a:pt x="558419" y="321817"/>
                </a:lnTo>
                <a:lnTo>
                  <a:pt x="561975" y="279400"/>
                </a:lnTo>
                <a:lnTo>
                  <a:pt x="561594" y="264795"/>
                </a:lnTo>
                <a:lnTo>
                  <a:pt x="556006" y="223265"/>
                </a:lnTo>
                <a:lnTo>
                  <a:pt x="544322" y="183387"/>
                </a:lnTo>
                <a:lnTo>
                  <a:pt x="527685" y="146303"/>
                </a:lnTo>
                <a:lnTo>
                  <a:pt x="505713" y="111887"/>
                </a:lnTo>
                <a:lnTo>
                  <a:pt x="479425" y="81661"/>
                </a:lnTo>
                <a:lnTo>
                  <a:pt x="448690" y="55499"/>
                </a:lnTo>
                <a:lnTo>
                  <a:pt x="414782" y="33654"/>
                </a:lnTo>
                <a:lnTo>
                  <a:pt x="364363" y="12446"/>
                </a:lnTo>
                <a:lnTo>
                  <a:pt x="309499" y="1270"/>
                </a:lnTo>
                <a:lnTo>
                  <a:pt x="295021" y="253"/>
                </a:lnTo>
                <a:lnTo>
                  <a:pt x="280924" y="0"/>
                </a:lnTo>
                <a:close/>
              </a:path>
            </a:pathLst>
          </a:custGeom>
          <a:solidFill>
            <a:srgbClr val="EF851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212" name="object 17"/>
          <p:cNvSpPr txBox="1"/>
          <p:nvPr/>
        </p:nvSpPr>
        <p:spPr>
          <a:xfrm>
            <a:off x="2505075" y="2889250"/>
            <a:ext cx="276225" cy="184150"/>
          </a:xfrm>
          <a:prstGeom prst="rect">
            <a:avLst/>
          </a:prstGeom>
        </p:spPr>
        <p:txBody>
          <a:bodyPr lIns="0" tIns="0" rIns="0" bIns="0">
            <a:spAutoFit/>
          </a:bodyPr>
          <a:lstStyle/>
          <a:p>
            <a:pPr marL="12700" eaLnBrk="0" hangingPunct="0">
              <a:defRPr/>
            </a:pPr>
            <a:r>
              <a:rPr sz="1200" b="1" spc="-45" dirty="0">
                <a:solidFill>
                  <a:srgbClr val="FDFDFD"/>
                </a:solidFill>
                <a:latin typeface="微软雅黑" panose="020B0503020204020204" pitchFamily="34" charset="-122"/>
                <a:ea typeface="微软雅黑" panose="020B0503020204020204" pitchFamily="34" charset="-122"/>
                <a:cs typeface="Arial" panose="020B0604020202020204"/>
              </a:rPr>
              <a:t>A</a:t>
            </a:r>
            <a:r>
              <a:rPr sz="1200" b="1" dirty="0">
                <a:solidFill>
                  <a:srgbClr val="FDFDFD"/>
                </a:solidFill>
                <a:latin typeface="微软雅黑" panose="020B0503020204020204" pitchFamily="34" charset="-122"/>
                <a:ea typeface="微软雅黑" panose="020B0503020204020204" pitchFamily="34" charset="-122"/>
                <a:cs typeface="Arial" panose="020B0604020202020204"/>
              </a:rPr>
              <a:t>PI</a:t>
            </a:r>
            <a:endParaRPr sz="1200">
              <a:latin typeface="微软雅黑" panose="020B0503020204020204" pitchFamily="34" charset="-122"/>
              <a:ea typeface="微软雅黑" panose="020B0503020204020204" pitchFamily="34" charset="-122"/>
              <a:cs typeface="Arial" panose="020B0604020202020204"/>
            </a:endParaRPr>
          </a:p>
        </p:txBody>
      </p:sp>
      <p:sp>
        <p:nvSpPr>
          <p:cNvPr id="213" name="object 18"/>
          <p:cNvSpPr txBox="1"/>
          <p:nvPr/>
        </p:nvSpPr>
        <p:spPr>
          <a:xfrm>
            <a:off x="3449638" y="2889250"/>
            <a:ext cx="449262" cy="184150"/>
          </a:xfrm>
          <a:prstGeom prst="rect">
            <a:avLst/>
          </a:prstGeom>
        </p:spPr>
        <p:txBody>
          <a:bodyPr lIns="0" tIns="0" rIns="0" bIns="0">
            <a:spAutoFit/>
          </a:bodyPr>
          <a:lstStyle/>
          <a:p>
            <a:pPr marL="12700" eaLnBrk="0" hangingPunct="0">
              <a:defRPr/>
            </a:pPr>
            <a:r>
              <a:rPr sz="1200" b="1" spc="-5" dirty="0">
                <a:solidFill>
                  <a:srgbClr val="FDFDFD"/>
                </a:solidFill>
                <a:latin typeface="微软雅黑" panose="020B0503020204020204" pitchFamily="34" charset="-122"/>
                <a:ea typeface="微软雅黑" panose="020B0503020204020204" pitchFamily="34" charset="-122"/>
                <a:cs typeface="Arial" panose="020B0604020202020204"/>
              </a:rPr>
              <a:t>B</a:t>
            </a:r>
            <a:r>
              <a:rPr sz="1200" b="1" spc="-35" dirty="0">
                <a:solidFill>
                  <a:srgbClr val="FDFDFD"/>
                </a:solidFill>
                <a:latin typeface="微软雅黑" panose="020B0503020204020204" pitchFamily="34" charset="-122"/>
                <a:ea typeface="微软雅黑" panose="020B0503020204020204" pitchFamily="34" charset="-122"/>
                <a:cs typeface="Arial" panose="020B0604020202020204"/>
              </a:rPr>
              <a:t>A</a:t>
            </a:r>
            <a:r>
              <a:rPr sz="1200" b="1" spc="-45" dirty="0">
                <a:solidFill>
                  <a:srgbClr val="FDFDFD"/>
                </a:solidFill>
                <a:latin typeface="微软雅黑" panose="020B0503020204020204" pitchFamily="34" charset="-122"/>
                <a:ea typeface="微软雅黑" panose="020B0503020204020204" pitchFamily="34" charset="-122"/>
                <a:cs typeface="Arial" panose="020B0604020202020204"/>
              </a:rPr>
              <a:t>A</a:t>
            </a:r>
            <a:r>
              <a:rPr sz="1200" b="1" dirty="0">
                <a:solidFill>
                  <a:srgbClr val="FDFDFD"/>
                </a:solidFill>
                <a:latin typeface="微软雅黑" panose="020B0503020204020204" pitchFamily="34" charset="-122"/>
                <a:ea typeface="微软雅黑" panose="020B0503020204020204" pitchFamily="34" charset="-122"/>
                <a:cs typeface="Arial" panose="020B0604020202020204"/>
              </a:rPr>
              <a:t>S</a:t>
            </a:r>
            <a:endParaRPr sz="1200" dirty="0">
              <a:latin typeface="微软雅黑" panose="020B0503020204020204" pitchFamily="34" charset="-122"/>
              <a:ea typeface="微软雅黑" panose="020B0503020204020204" pitchFamily="34" charset="-122"/>
              <a:cs typeface="Arial" panose="020B0604020202020204"/>
            </a:endParaRPr>
          </a:p>
        </p:txBody>
      </p:sp>
      <p:sp>
        <p:nvSpPr>
          <p:cNvPr id="44155" name="object 19"/>
          <p:cNvSpPr>
            <a:spLocks noChangeArrowheads="1"/>
          </p:cNvSpPr>
          <p:nvPr/>
        </p:nvSpPr>
        <p:spPr bwMode="auto">
          <a:xfrm>
            <a:off x="4424363" y="2716213"/>
            <a:ext cx="561975" cy="558800"/>
          </a:xfrm>
          <a:custGeom>
            <a:avLst/>
            <a:gdLst>
              <a:gd name="T0" fmla="*/ 0 w 561975"/>
              <a:gd name="T1" fmla="*/ 0 h 558800"/>
              <a:gd name="T2" fmla="*/ 561975 w 561975"/>
              <a:gd name="T3" fmla="*/ 558800 h 558800"/>
            </a:gdLst>
            <a:ahLst/>
            <a:cxnLst/>
            <a:rect l="T0" t="T1" r="T2" b="T3"/>
            <a:pathLst>
              <a:path w="561975" h="558800">
                <a:moveTo>
                  <a:pt x="280924" y="0"/>
                </a:moveTo>
                <a:lnTo>
                  <a:pt x="224790" y="5587"/>
                </a:lnTo>
                <a:lnTo>
                  <a:pt x="171830" y="21844"/>
                </a:lnTo>
                <a:lnTo>
                  <a:pt x="135508" y="40512"/>
                </a:lnTo>
                <a:lnTo>
                  <a:pt x="102489" y="63880"/>
                </a:lnTo>
                <a:lnTo>
                  <a:pt x="73025" y="91312"/>
                </a:lnTo>
                <a:lnTo>
                  <a:pt x="64643" y="101600"/>
                </a:lnTo>
                <a:lnTo>
                  <a:pt x="56133" y="111887"/>
                </a:lnTo>
                <a:lnTo>
                  <a:pt x="34163" y="146303"/>
                </a:lnTo>
                <a:lnTo>
                  <a:pt x="17525" y="183387"/>
                </a:lnTo>
                <a:lnTo>
                  <a:pt x="5969" y="223265"/>
                </a:lnTo>
                <a:lnTo>
                  <a:pt x="1904" y="250698"/>
                </a:lnTo>
                <a:lnTo>
                  <a:pt x="253" y="264795"/>
                </a:lnTo>
                <a:lnTo>
                  <a:pt x="0" y="279400"/>
                </a:lnTo>
                <a:lnTo>
                  <a:pt x="253" y="293750"/>
                </a:lnTo>
                <a:lnTo>
                  <a:pt x="1904" y="307721"/>
                </a:lnTo>
                <a:lnTo>
                  <a:pt x="3428" y="321817"/>
                </a:lnTo>
                <a:lnTo>
                  <a:pt x="5969" y="335788"/>
                </a:lnTo>
                <a:lnTo>
                  <a:pt x="9144" y="349250"/>
                </a:lnTo>
                <a:lnTo>
                  <a:pt x="12826" y="362712"/>
                </a:lnTo>
                <a:lnTo>
                  <a:pt x="17525" y="375158"/>
                </a:lnTo>
                <a:lnTo>
                  <a:pt x="22225" y="387858"/>
                </a:lnTo>
                <a:lnTo>
                  <a:pt x="41021" y="424052"/>
                </a:lnTo>
                <a:lnTo>
                  <a:pt x="64643" y="457200"/>
                </a:lnTo>
                <a:lnTo>
                  <a:pt x="92201" y="486155"/>
                </a:lnTo>
                <a:lnTo>
                  <a:pt x="123825" y="510794"/>
                </a:lnTo>
                <a:lnTo>
                  <a:pt x="159257" y="530987"/>
                </a:lnTo>
                <a:lnTo>
                  <a:pt x="197611" y="546353"/>
                </a:lnTo>
                <a:lnTo>
                  <a:pt x="238632" y="555625"/>
                </a:lnTo>
                <a:lnTo>
                  <a:pt x="280924" y="558800"/>
                </a:lnTo>
                <a:lnTo>
                  <a:pt x="295782" y="558164"/>
                </a:lnTo>
                <a:lnTo>
                  <a:pt x="337693" y="553212"/>
                </a:lnTo>
                <a:lnTo>
                  <a:pt x="377571" y="541654"/>
                </a:lnTo>
                <a:lnTo>
                  <a:pt x="414908" y="524763"/>
                </a:lnTo>
                <a:lnTo>
                  <a:pt x="449452" y="503300"/>
                </a:lnTo>
                <a:lnTo>
                  <a:pt x="479805" y="476758"/>
                </a:lnTo>
                <a:lnTo>
                  <a:pt x="506475" y="446532"/>
                </a:lnTo>
                <a:lnTo>
                  <a:pt x="528066" y="412496"/>
                </a:lnTo>
                <a:lnTo>
                  <a:pt x="545083" y="375158"/>
                </a:lnTo>
                <a:lnTo>
                  <a:pt x="556641" y="335788"/>
                </a:lnTo>
                <a:lnTo>
                  <a:pt x="561721" y="293750"/>
                </a:lnTo>
                <a:lnTo>
                  <a:pt x="561975" y="279400"/>
                </a:lnTo>
                <a:lnTo>
                  <a:pt x="561721" y="264795"/>
                </a:lnTo>
                <a:lnTo>
                  <a:pt x="556641" y="223265"/>
                </a:lnTo>
                <a:lnTo>
                  <a:pt x="545083" y="183387"/>
                </a:lnTo>
                <a:lnTo>
                  <a:pt x="528066" y="146303"/>
                </a:lnTo>
                <a:lnTo>
                  <a:pt x="506475" y="111887"/>
                </a:lnTo>
                <a:lnTo>
                  <a:pt x="479805" y="81661"/>
                </a:lnTo>
                <a:lnTo>
                  <a:pt x="449452" y="55499"/>
                </a:lnTo>
                <a:lnTo>
                  <a:pt x="414908" y="33654"/>
                </a:lnTo>
                <a:lnTo>
                  <a:pt x="364744" y="12446"/>
                </a:lnTo>
                <a:lnTo>
                  <a:pt x="309879" y="1270"/>
                </a:lnTo>
                <a:lnTo>
                  <a:pt x="295782" y="253"/>
                </a:lnTo>
                <a:lnTo>
                  <a:pt x="280924"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215" name="object 20"/>
          <p:cNvSpPr txBox="1"/>
          <p:nvPr/>
        </p:nvSpPr>
        <p:spPr>
          <a:xfrm>
            <a:off x="4576763" y="2889250"/>
            <a:ext cx="276225" cy="184150"/>
          </a:xfrm>
          <a:prstGeom prst="rect">
            <a:avLst/>
          </a:prstGeom>
        </p:spPr>
        <p:txBody>
          <a:bodyPr lIns="0" tIns="0" rIns="0" bIns="0">
            <a:spAutoFit/>
          </a:bodyPr>
          <a:lstStyle/>
          <a:p>
            <a:pPr marL="12700" eaLnBrk="0" hangingPunct="0">
              <a:defRPr/>
            </a:pPr>
            <a:r>
              <a:rPr sz="1200" b="1" spc="-45" dirty="0">
                <a:solidFill>
                  <a:srgbClr val="FDFDFD"/>
                </a:solidFill>
                <a:latin typeface="微软雅黑" panose="020B0503020204020204" pitchFamily="34" charset="-122"/>
                <a:ea typeface="微软雅黑" panose="020B0503020204020204" pitchFamily="34" charset="-122"/>
                <a:cs typeface="Arial" panose="020B0604020202020204"/>
              </a:rPr>
              <a:t>A</a:t>
            </a:r>
            <a:r>
              <a:rPr sz="1200" b="1" dirty="0">
                <a:solidFill>
                  <a:srgbClr val="FDFDFD"/>
                </a:solidFill>
                <a:latin typeface="微软雅黑" panose="020B0503020204020204" pitchFamily="34" charset="-122"/>
                <a:ea typeface="微软雅黑" panose="020B0503020204020204" pitchFamily="34" charset="-122"/>
                <a:cs typeface="Arial" panose="020B0604020202020204"/>
              </a:rPr>
              <a:t>PI</a:t>
            </a:r>
            <a:endParaRPr sz="1200">
              <a:latin typeface="微软雅黑" panose="020B0503020204020204" pitchFamily="34" charset="-122"/>
              <a:ea typeface="微软雅黑" panose="020B0503020204020204" pitchFamily="34" charset="-122"/>
              <a:cs typeface="Arial" panose="020B0604020202020204"/>
            </a:endParaRPr>
          </a:p>
        </p:txBody>
      </p:sp>
      <p:sp>
        <p:nvSpPr>
          <p:cNvPr id="44157" name="object 21"/>
          <p:cNvSpPr>
            <a:spLocks noChangeArrowheads="1"/>
          </p:cNvSpPr>
          <p:nvPr/>
        </p:nvSpPr>
        <p:spPr bwMode="auto">
          <a:xfrm>
            <a:off x="2663825" y="3455988"/>
            <a:ext cx="1997075" cy="257175"/>
          </a:xfrm>
          <a:custGeom>
            <a:avLst/>
            <a:gdLst>
              <a:gd name="T0" fmla="*/ 0 w 1995804"/>
              <a:gd name="T1" fmla="*/ 0 h 256539"/>
              <a:gd name="T2" fmla="*/ 1995804 w 1995804"/>
              <a:gd name="T3" fmla="*/ 256539 h 256539"/>
            </a:gdLst>
            <a:ahLst/>
            <a:cxnLst/>
            <a:rect l="T0" t="T1" r="T2" b="T3"/>
            <a:pathLst>
              <a:path w="1995804" h="256539">
                <a:moveTo>
                  <a:pt x="1945639" y="0"/>
                </a:moveTo>
                <a:lnTo>
                  <a:pt x="50164" y="0"/>
                </a:lnTo>
                <a:lnTo>
                  <a:pt x="44831" y="1016"/>
                </a:lnTo>
                <a:lnTo>
                  <a:pt x="9779" y="24383"/>
                </a:lnTo>
                <a:lnTo>
                  <a:pt x="0" y="56006"/>
                </a:lnTo>
                <a:lnTo>
                  <a:pt x="0" y="200025"/>
                </a:lnTo>
                <a:lnTo>
                  <a:pt x="16637" y="239775"/>
                </a:lnTo>
                <a:lnTo>
                  <a:pt x="34544" y="251332"/>
                </a:lnTo>
                <a:lnTo>
                  <a:pt x="39497" y="253492"/>
                </a:lnTo>
                <a:lnTo>
                  <a:pt x="44831" y="254762"/>
                </a:lnTo>
                <a:lnTo>
                  <a:pt x="50164" y="255650"/>
                </a:lnTo>
                <a:lnTo>
                  <a:pt x="56134" y="256031"/>
                </a:lnTo>
                <a:lnTo>
                  <a:pt x="1939670" y="256031"/>
                </a:lnTo>
                <a:lnTo>
                  <a:pt x="1979421" y="239775"/>
                </a:lnTo>
                <a:lnTo>
                  <a:pt x="1995805" y="205994"/>
                </a:lnTo>
                <a:lnTo>
                  <a:pt x="1995805" y="50037"/>
                </a:lnTo>
                <a:lnTo>
                  <a:pt x="1975358" y="12826"/>
                </a:lnTo>
                <a:lnTo>
                  <a:pt x="1950846" y="1016"/>
                </a:lnTo>
                <a:lnTo>
                  <a:pt x="1945639"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58" name="object 22"/>
          <p:cNvSpPr txBox="1">
            <a:spLocks noChangeArrowheads="1"/>
          </p:cNvSpPr>
          <p:nvPr/>
        </p:nvSpPr>
        <p:spPr bwMode="auto">
          <a:xfrm>
            <a:off x="3195638" y="3509963"/>
            <a:ext cx="944562"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800" b="1">
                <a:solidFill>
                  <a:srgbClr val="FDFDFD"/>
                </a:solidFill>
                <a:latin typeface="微软雅黑" pitchFamily="82" charset="2"/>
                <a:ea typeface="微软雅黑" pitchFamily="82" charset="2"/>
              </a:rPr>
              <a:t>向上：统一能力开放</a:t>
            </a:r>
            <a:endParaRPr lang="zh-CN" sz="800">
              <a:latin typeface="微软雅黑" pitchFamily="82" charset="2"/>
              <a:ea typeface="微软雅黑" pitchFamily="82" charset="2"/>
            </a:endParaRPr>
          </a:p>
        </p:txBody>
      </p:sp>
      <p:sp>
        <p:nvSpPr>
          <p:cNvPr id="44159" name="object 23"/>
          <p:cNvSpPr txBox="1">
            <a:spLocks noChangeArrowheads="1"/>
          </p:cNvSpPr>
          <p:nvPr/>
        </p:nvSpPr>
        <p:spPr bwMode="auto">
          <a:xfrm>
            <a:off x="3044825" y="6049963"/>
            <a:ext cx="1249363"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800" b="1">
                <a:solidFill>
                  <a:srgbClr val="FDFDFD"/>
                </a:solidFill>
                <a:latin typeface="微软雅黑" pitchFamily="82" charset="2"/>
                <a:ea typeface="微软雅黑" pitchFamily="82" charset="2"/>
              </a:rPr>
              <a:t>向下：统一的设备连接管理</a:t>
            </a:r>
            <a:endParaRPr lang="zh-CN" sz="800">
              <a:latin typeface="微软雅黑" pitchFamily="82" charset="2"/>
              <a:ea typeface="微软雅黑" pitchFamily="82" charset="2"/>
            </a:endParaRPr>
          </a:p>
        </p:txBody>
      </p:sp>
      <p:sp>
        <p:nvSpPr>
          <p:cNvPr id="44160" name="object 24"/>
          <p:cNvSpPr>
            <a:spLocks noChangeArrowheads="1"/>
          </p:cNvSpPr>
          <p:nvPr/>
        </p:nvSpPr>
        <p:spPr bwMode="auto">
          <a:xfrm>
            <a:off x="1849438" y="2908300"/>
            <a:ext cx="219075" cy="434975"/>
          </a:xfrm>
          <a:custGeom>
            <a:avLst/>
            <a:gdLst>
              <a:gd name="T0" fmla="*/ 0 w 219710"/>
              <a:gd name="T1" fmla="*/ 0 h 435610"/>
              <a:gd name="T2" fmla="*/ 219710 w 219710"/>
              <a:gd name="T3" fmla="*/ 435610 h 435610"/>
            </a:gdLst>
            <a:ahLst/>
            <a:cxnLst/>
            <a:rect l="T0" t="T1" r="T2" b="T3"/>
            <a:pathLst>
              <a:path w="219710" h="435610">
                <a:moveTo>
                  <a:pt x="0" y="0"/>
                </a:moveTo>
                <a:lnTo>
                  <a:pt x="0" y="435482"/>
                </a:lnTo>
                <a:lnTo>
                  <a:pt x="219583" y="218058"/>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61" name="object 25"/>
          <p:cNvSpPr>
            <a:spLocks noChangeArrowheads="1"/>
          </p:cNvSpPr>
          <p:nvPr/>
        </p:nvSpPr>
        <p:spPr bwMode="auto">
          <a:xfrm>
            <a:off x="1606550" y="3046413"/>
            <a:ext cx="293688" cy="160337"/>
          </a:xfrm>
          <a:custGeom>
            <a:avLst/>
            <a:gdLst>
              <a:gd name="T0" fmla="*/ 0 w 293370"/>
              <a:gd name="T1" fmla="*/ 0 h 161289"/>
              <a:gd name="T2" fmla="*/ 293370 w 293370"/>
              <a:gd name="T3" fmla="*/ 161289 h 161289"/>
            </a:gdLst>
            <a:ahLst/>
            <a:cxnLst/>
            <a:rect l="T0" t="T1" r="T2" b="T3"/>
            <a:pathLst>
              <a:path w="293370" h="161289">
                <a:moveTo>
                  <a:pt x="0" y="160769"/>
                </a:moveTo>
                <a:lnTo>
                  <a:pt x="293166" y="160769"/>
                </a:lnTo>
                <a:lnTo>
                  <a:pt x="293166" y="0"/>
                </a:lnTo>
                <a:lnTo>
                  <a:pt x="0" y="0"/>
                </a:lnTo>
                <a:lnTo>
                  <a:pt x="0" y="160769"/>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44162" name="object 26"/>
          <p:cNvSpPr>
            <a:spLocks noChangeArrowheads="1"/>
          </p:cNvSpPr>
          <p:nvPr/>
        </p:nvSpPr>
        <p:spPr bwMode="auto">
          <a:xfrm>
            <a:off x="912813" y="2770188"/>
            <a:ext cx="714375" cy="698500"/>
          </a:xfrm>
          <a:custGeom>
            <a:avLst/>
            <a:gdLst>
              <a:gd name="T0" fmla="*/ 0 w 713739"/>
              <a:gd name="T1" fmla="*/ 0 h 697864"/>
              <a:gd name="T2" fmla="*/ 713739 w 713739"/>
              <a:gd name="T3" fmla="*/ 697864 h 697864"/>
            </a:gdLst>
            <a:ahLst/>
            <a:cxnLst/>
            <a:rect l="T0" t="T1" r="T2" b="T3"/>
            <a:pathLst>
              <a:path w="713739" h="697864">
                <a:moveTo>
                  <a:pt x="568325" y="0"/>
                </a:moveTo>
                <a:lnTo>
                  <a:pt x="144906" y="0"/>
                </a:lnTo>
                <a:lnTo>
                  <a:pt x="137413" y="635"/>
                </a:lnTo>
                <a:lnTo>
                  <a:pt x="93599" y="12064"/>
                </a:lnTo>
                <a:lnTo>
                  <a:pt x="73913" y="22098"/>
                </a:lnTo>
                <a:lnTo>
                  <a:pt x="67563" y="26162"/>
                </a:lnTo>
                <a:lnTo>
                  <a:pt x="34798" y="55499"/>
                </a:lnTo>
                <a:lnTo>
                  <a:pt x="11937" y="92837"/>
                </a:lnTo>
                <a:lnTo>
                  <a:pt x="6858" y="106934"/>
                </a:lnTo>
                <a:lnTo>
                  <a:pt x="4699" y="114045"/>
                </a:lnTo>
                <a:lnTo>
                  <a:pt x="1524" y="129031"/>
                </a:lnTo>
                <a:lnTo>
                  <a:pt x="635" y="136525"/>
                </a:lnTo>
                <a:lnTo>
                  <a:pt x="254" y="144272"/>
                </a:lnTo>
                <a:lnTo>
                  <a:pt x="0" y="152145"/>
                </a:lnTo>
                <a:lnTo>
                  <a:pt x="0" y="545591"/>
                </a:lnTo>
                <a:lnTo>
                  <a:pt x="254" y="553338"/>
                </a:lnTo>
                <a:lnTo>
                  <a:pt x="635" y="561085"/>
                </a:lnTo>
                <a:lnTo>
                  <a:pt x="1524" y="568578"/>
                </a:lnTo>
                <a:lnTo>
                  <a:pt x="3175" y="576071"/>
                </a:lnTo>
                <a:lnTo>
                  <a:pt x="4699" y="583310"/>
                </a:lnTo>
                <a:lnTo>
                  <a:pt x="18415" y="617854"/>
                </a:lnTo>
                <a:lnTo>
                  <a:pt x="21843" y="624458"/>
                </a:lnTo>
                <a:lnTo>
                  <a:pt x="26035" y="630682"/>
                </a:lnTo>
                <a:lnTo>
                  <a:pt x="30353" y="636269"/>
                </a:lnTo>
                <a:lnTo>
                  <a:pt x="34798" y="642238"/>
                </a:lnTo>
                <a:lnTo>
                  <a:pt x="67563" y="671448"/>
                </a:lnTo>
                <a:lnTo>
                  <a:pt x="107442" y="690752"/>
                </a:lnTo>
                <a:lnTo>
                  <a:pt x="137413" y="696721"/>
                </a:lnTo>
                <a:lnTo>
                  <a:pt x="144906" y="697738"/>
                </a:lnTo>
                <a:lnTo>
                  <a:pt x="568325" y="697738"/>
                </a:lnTo>
                <a:lnTo>
                  <a:pt x="575818" y="696721"/>
                </a:lnTo>
                <a:lnTo>
                  <a:pt x="583311" y="695832"/>
                </a:lnTo>
                <a:lnTo>
                  <a:pt x="626618" y="682751"/>
                </a:lnTo>
                <a:lnTo>
                  <a:pt x="657225" y="662813"/>
                </a:lnTo>
                <a:lnTo>
                  <a:pt x="662939" y="658113"/>
                </a:lnTo>
                <a:lnTo>
                  <a:pt x="694816" y="617854"/>
                </a:lnTo>
                <a:lnTo>
                  <a:pt x="710184" y="576071"/>
                </a:lnTo>
                <a:lnTo>
                  <a:pt x="713232" y="545591"/>
                </a:lnTo>
                <a:lnTo>
                  <a:pt x="713232" y="152145"/>
                </a:lnTo>
                <a:lnTo>
                  <a:pt x="708660" y="114045"/>
                </a:lnTo>
                <a:lnTo>
                  <a:pt x="690752" y="73278"/>
                </a:lnTo>
                <a:lnTo>
                  <a:pt x="686943" y="66928"/>
                </a:lnTo>
                <a:lnTo>
                  <a:pt x="657225" y="34543"/>
                </a:lnTo>
                <a:lnTo>
                  <a:pt x="619633" y="12064"/>
                </a:lnTo>
                <a:lnTo>
                  <a:pt x="575818" y="635"/>
                </a:lnTo>
                <a:lnTo>
                  <a:pt x="568325"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latin typeface="微软雅黑" pitchFamily="82" charset="2"/>
              <a:ea typeface="微软雅黑" pitchFamily="82" charset="2"/>
            </a:endParaRPr>
          </a:p>
        </p:txBody>
      </p:sp>
      <p:sp>
        <p:nvSpPr>
          <p:cNvPr id="222" name="object 27"/>
          <p:cNvSpPr txBox="1"/>
          <p:nvPr/>
        </p:nvSpPr>
        <p:spPr>
          <a:xfrm>
            <a:off x="1079500" y="2919413"/>
            <a:ext cx="355600" cy="409575"/>
          </a:xfrm>
          <a:prstGeom prst="rect">
            <a:avLst/>
          </a:prstGeom>
        </p:spPr>
        <p:txBody>
          <a:bodyPr lIns="0" tIns="0" rIns="0" bIns="0">
            <a:spAutoFit/>
          </a:bodyPr>
          <a:lstStyle/>
          <a:p>
            <a:pPr marL="12700" eaLnBrk="0" hangingPunct="0">
              <a:defRPr/>
            </a:pPr>
            <a:r>
              <a:rPr sz="1300" b="1" spc="-10" dirty="0">
                <a:solidFill>
                  <a:srgbClr val="332C2B"/>
                </a:solidFill>
                <a:latin typeface="微软雅黑" panose="020B0503020204020204" pitchFamily="34" charset="-122"/>
                <a:ea typeface="微软雅黑" panose="020B0503020204020204" pitchFamily="34" charset="-122"/>
                <a:cs typeface="微软雅黑" panose="020B0503020204020204" pitchFamily="34" charset="-122"/>
              </a:rPr>
              <a:t>开放</a:t>
            </a:r>
            <a:endParaRPr sz="1300">
              <a:latin typeface="微软雅黑" panose="020B0503020204020204" pitchFamily="34" charset="-122"/>
              <a:ea typeface="微软雅黑" panose="020B0503020204020204" pitchFamily="34" charset="-122"/>
              <a:cs typeface="微软雅黑" panose="020B0503020204020204" pitchFamily="34" charset="-122"/>
            </a:endParaRPr>
          </a:p>
          <a:p>
            <a:pPr marL="12700" eaLnBrk="0" hangingPunct="0">
              <a:defRPr/>
            </a:pPr>
            <a:r>
              <a:rPr sz="1300" b="1" spc="-5" dirty="0">
                <a:solidFill>
                  <a:srgbClr val="332C2B"/>
                </a:solidFill>
                <a:latin typeface="微软雅黑" panose="020B0503020204020204" pitchFamily="34" charset="-122"/>
                <a:ea typeface="微软雅黑" panose="020B0503020204020204" pitchFamily="34" charset="-122"/>
                <a:cs typeface="微软雅黑" panose="020B0503020204020204" pitchFamily="34" charset="-122"/>
              </a:rPr>
              <a:t>能力</a:t>
            </a:r>
            <a:endParaRPr sz="13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3" name="object 28"/>
          <p:cNvSpPr txBox="1"/>
          <p:nvPr/>
        </p:nvSpPr>
        <p:spPr>
          <a:xfrm>
            <a:off x="1098550" y="5443538"/>
            <a:ext cx="354013" cy="40957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1300" b="1">
                <a:solidFill>
                  <a:srgbClr val="332C2B"/>
                </a:solidFill>
                <a:latin typeface="微软雅黑" pitchFamily="82" charset="2"/>
                <a:ea typeface="微软雅黑" pitchFamily="82" charset="2"/>
              </a:rPr>
              <a:t>连接  管理</a:t>
            </a:r>
            <a:endParaRPr lang="zh-CN" sz="1300">
              <a:latin typeface="微软雅黑" pitchFamily="82" charset="2"/>
              <a:ea typeface="微软雅黑" pitchFamily="82" charset="2"/>
            </a:endParaRPr>
          </a:p>
        </p:txBody>
      </p:sp>
      <p:sp>
        <p:nvSpPr>
          <p:cNvPr id="44165" name="object 61"/>
          <p:cNvSpPr>
            <a:spLocks noChangeArrowheads="1"/>
          </p:cNvSpPr>
          <p:nvPr/>
        </p:nvSpPr>
        <p:spPr bwMode="auto">
          <a:xfrm>
            <a:off x="830263" y="2227263"/>
            <a:ext cx="4926012" cy="0"/>
          </a:xfrm>
          <a:custGeom>
            <a:avLst/>
            <a:gdLst>
              <a:gd name="T0" fmla="*/ 0 w 4926330"/>
              <a:gd name="T1" fmla="*/ 4926330 w 4926330"/>
            </a:gdLst>
            <a:ahLst/>
            <a:cxnLst/>
            <a:rect l="T0" t="0" r="T1" b="0"/>
            <a:pathLst>
              <a:path w="4926330">
                <a:moveTo>
                  <a:pt x="0" y="0"/>
                </a:moveTo>
                <a:lnTo>
                  <a:pt x="4926076" y="0"/>
                </a:lnTo>
              </a:path>
            </a:pathLst>
          </a:custGeom>
          <a:noFill/>
          <a:ln w="9525">
            <a:solidFill>
              <a:srgbClr val="B6DC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latin typeface="微软雅黑" pitchFamily="82" charset="2"/>
              <a:ea typeface="微软雅黑" pitchFamily="82" charset="2"/>
            </a:endParaRPr>
          </a:p>
        </p:txBody>
      </p:sp>
      <p:pic>
        <p:nvPicPr>
          <p:cNvPr id="44166" name="图片 157"/>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7874000" y="3571875"/>
            <a:ext cx="500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8"/>
          <p:cNvSpPr>
            <a:spLocks noChangeArrowheads="1"/>
          </p:cNvSpPr>
          <p:nvPr/>
        </p:nvSpPr>
        <p:spPr bwMode="auto">
          <a:xfrm>
            <a:off x="1022350" y="1374775"/>
            <a:ext cx="10453688" cy="5364163"/>
          </a:xfrm>
          <a:prstGeom prst="rect">
            <a:avLst/>
          </a:prstGeom>
          <a:noFill/>
          <a:ln>
            <a:noFill/>
          </a:ln>
          <a:effectLst/>
          <a:extLst/>
        </p:spPr>
        <p:txBody>
          <a:bodyPr lIns="99723" tIns="49861" rIns="99723" bIns="49861"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50000"/>
              </a:lnSpc>
              <a:spcBef>
                <a:spcPts val="600"/>
              </a:spcBef>
              <a:buFont typeface="Arial" panose="020B0604020202020204" pitchFamily="34" charset="0"/>
              <a:buNone/>
              <a:defRPr/>
            </a:pPr>
            <a:r>
              <a:rPr lang="zh-CN" altLang="en-US" sz="1600" b="1" dirty="0" smtClean="0">
                <a:latin typeface="微软雅黑" panose="020B0503020204020204" pitchFamily="34" charset="-122"/>
                <a:ea typeface="微软雅黑" panose="020B0503020204020204" pitchFamily="34" charset="-122"/>
                <a:sym typeface="+mn-ea"/>
              </a:rPr>
              <a:t>商业建筑</a:t>
            </a:r>
            <a:endParaRPr lang="en-US" altLang="zh-CN" sz="1600" b="1"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面积</a:t>
            </a:r>
            <a:r>
              <a:rPr lang="en-US" altLang="zh-CN" sz="1400" dirty="0" smtClean="0">
                <a:latin typeface="微软雅黑" panose="020B0503020204020204" pitchFamily="34" charset="-122"/>
                <a:ea typeface="微软雅黑" panose="020B0503020204020204" pitchFamily="34" charset="-122"/>
                <a:sym typeface="+mn-ea"/>
              </a:rPr>
              <a:t>430</a:t>
            </a:r>
            <a:r>
              <a:rPr lang="zh-CN" altLang="en-US" sz="1400" dirty="0" smtClean="0">
                <a:latin typeface="微软雅黑" panose="020B0503020204020204" pitchFamily="34" charset="-122"/>
                <a:ea typeface="微软雅黑" panose="020B0503020204020204" pitchFamily="34" charset="-122"/>
                <a:sym typeface="+mn-ea"/>
              </a:rPr>
              <a:t>亿</a:t>
            </a:r>
            <a:r>
              <a:rPr lang="en-US" altLang="zh-CN" sz="1400" dirty="0" smtClean="0">
                <a:latin typeface="微软雅黑" panose="020B0503020204020204" pitchFamily="34" charset="-122"/>
                <a:ea typeface="微软雅黑" panose="020B0503020204020204" pitchFamily="34" charset="-122"/>
                <a:sym typeface="+mn-ea"/>
              </a:rPr>
              <a:t>m2</a:t>
            </a:r>
            <a:r>
              <a:rPr lang="zh-CN" altLang="en-US" sz="1400" dirty="0" smtClean="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面积占比＜</a:t>
            </a:r>
            <a:r>
              <a:rPr lang="en-US" altLang="zh-CN" sz="1400" dirty="0">
                <a:latin typeface="微软雅黑" panose="020B0503020204020204" pitchFamily="34" charset="-122"/>
                <a:ea typeface="微软雅黑" panose="020B0503020204020204" pitchFamily="34" charset="-122"/>
                <a:sym typeface="+mn-ea"/>
              </a:rPr>
              <a:t>4%</a:t>
            </a:r>
            <a:r>
              <a:rPr lang="zh-CN" altLang="en-US" sz="1400" dirty="0">
                <a:latin typeface="微软雅黑" panose="020B0503020204020204" pitchFamily="34" charset="-122"/>
                <a:ea typeface="微软雅黑" panose="020B0503020204020204" pitchFamily="34" charset="-122"/>
                <a:sym typeface="+mn-ea"/>
              </a:rPr>
              <a:t>，能耗占比＞</a:t>
            </a:r>
            <a:r>
              <a:rPr lang="en-US" altLang="zh-CN" sz="1400" dirty="0">
                <a:latin typeface="微软雅黑" panose="020B0503020204020204" pitchFamily="34" charset="-122"/>
                <a:ea typeface="微软雅黑" panose="020B0503020204020204" pitchFamily="34" charset="-122"/>
                <a:sym typeface="+mn-ea"/>
              </a:rPr>
              <a:t>20</a:t>
            </a:r>
            <a:r>
              <a:rPr lang="en-US" altLang="zh-CN" sz="1400" dirty="0" smtClean="0">
                <a:latin typeface="微软雅黑" panose="020B0503020204020204" pitchFamily="34" charset="-122"/>
                <a:ea typeface="微软雅黑" panose="020B0503020204020204" pitchFamily="34" charset="-122"/>
                <a:sym typeface="+mn-ea"/>
              </a:rPr>
              <a:t>%</a:t>
            </a: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单位</a:t>
            </a:r>
            <a:r>
              <a:rPr lang="zh-CN" altLang="en-US" sz="1400" dirty="0">
                <a:latin typeface="微软雅黑" panose="020B0503020204020204" pitchFamily="34" charset="-122"/>
                <a:ea typeface="微软雅黑" panose="020B0503020204020204" pitchFamily="34" charset="-122"/>
                <a:sym typeface="+mn-ea"/>
              </a:rPr>
              <a:t>建筑面积能耗</a:t>
            </a:r>
            <a:r>
              <a:rPr lang="en-US" altLang="zh-CN" sz="1400" dirty="0">
                <a:latin typeface="微软雅黑" panose="020B0503020204020204" pitchFamily="34" charset="-122"/>
                <a:ea typeface="微软雅黑" panose="020B0503020204020204" pitchFamily="34" charset="-122"/>
                <a:sym typeface="+mn-ea"/>
              </a:rPr>
              <a:t>20.55</a:t>
            </a:r>
            <a:r>
              <a:rPr lang="zh-CN" altLang="en-US" sz="1400" dirty="0">
                <a:latin typeface="微软雅黑" panose="020B0503020204020204" pitchFamily="34" charset="-122"/>
                <a:ea typeface="微软雅黑" panose="020B0503020204020204" pitchFamily="34" charset="-122"/>
                <a:sym typeface="+mn-ea"/>
              </a:rPr>
              <a:t>千克标准煤</a:t>
            </a:r>
            <a:r>
              <a:rPr lang="en-US" altLang="zh-CN" sz="1400" dirty="0">
                <a:latin typeface="微软雅黑" panose="020B0503020204020204" pitchFamily="34" charset="-122"/>
                <a:ea typeface="微软雅黑" panose="020B0503020204020204" pitchFamily="34" charset="-122"/>
                <a:sym typeface="+mn-ea"/>
              </a:rPr>
              <a:t>/m2</a:t>
            </a:r>
            <a:r>
              <a:rPr lang="zh-CN" altLang="en-US" sz="1400" dirty="0" smtClean="0">
                <a:latin typeface="微软雅黑" panose="020B0503020204020204" pitchFamily="34" charset="-122"/>
                <a:ea typeface="微软雅黑" panose="020B0503020204020204" pitchFamily="34" charset="-122"/>
                <a:sym typeface="+mn-ea"/>
              </a:rPr>
              <a:t>，单位面积能耗是民宅的</a:t>
            </a:r>
            <a:r>
              <a:rPr lang="en-US" altLang="zh-CN" sz="1400" dirty="0" smtClean="0">
                <a:latin typeface="微软雅黑" panose="020B0503020204020204" pitchFamily="34" charset="-122"/>
                <a:ea typeface="微软雅黑" panose="020B0503020204020204" pitchFamily="34" charset="-122"/>
                <a:sym typeface="+mn-ea"/>
              </a:rPr>
              <a:t>10~15</a:t>
            </a:r>
            <a:r>
              <a:rPr lang="zh-CN" altLang="en-US" sz="1400" dirty="0" smtClean="0">
                <a:latin typeface="微软雅黑" panose="020B0503020204020204" pitchFamily="34" charset="-122"/>
                <a:ea typeface="微软雅黑" panose="020B0503020204020204" pitchFamily="34" charset="-122"/>
                <a:sym typeface="+mn-ea"/>
              </a:rPr>
              <a:t>倍；</a:t>
            </a:r>
            <a:endParaRPr lang="en-US" altLang="zh-CN" sz="1400"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能源管理空间大，企业降成本提高能效；</a:t>
            </a:r>
            <a:endParaRPr lang="en-US" altLang="zh-CN" sz="1400"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建委对公共建筑进行监管，规范市场，促成碳排放交易；</a:t>
            </a:r>
            <a:endParaRPr lang="en-US" altLang="zh-CN" sz="1400" dirty="0">
              <a:latin typeface="微软雅黑" panose="020B0503020204020204" pitchFamily="34" charset="-122"/>
              <a:ea typeface="微软雅黑" panose="020B0503020204020204" pitchFamily="34" charset="-122"/>
              <a:sym typeface="+mn-ea"/>
            </a:endParaRPr>
          </a:p>
          <a:p>
            <a:pPr algn="just">
              <a:lnSpc>
                <a:spcPct val="150000"/>
              </a:lnSpc>
              <a:spcBef>
                <a:spcPts val="600"/>
              </a:spcBef>
              <a:buFont typeface="Arial" panose="020B0604020202020204" pitchFamily="34" charset="0"/>
              <a:buNone/>
              <a:defRPr/>
            </a:pPr>
            <a:r>
              <a:rPr lang="zh-CN" altLang="en-US" sz="1600" b="1" dirty="0" smtClean="0">
                <a:latin typeface="微软雅黑" panose="020B0503020204020204" pitchFamily="34" charset="-122"/>
                <a:ea typeface="微软雅黑" panose="020B0503020204020204" pitchFamily="34" charset="-122"/>
                <a:sym typeface="+mn-ea"/>
              </a:rPr>
              <a:t>工业企业</a:t>
            </a:r>
            <a:endParaRPr lang="en-US" altLang="zh-CN" sz="1600" b="1"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sym typeface="+mn-ea"/>
              </a:rPr>
              <a:t>能耗体量大，能耗利用高低决定企业经营</a:t>
            </a:r>
            <a:r>
              <a:rPr lang="zh-CN" altLang="en-US" sz="1400" dirty="0" smtClean="0">
                <a:latin typeface="微软雅黑" panose="020B0503020204020204" pitchFamily="34" charset="-122"/>
                <a:ea typeface="微软雅黑" panose="020B0503020204020204" pitchFamily="34" charset="-122"/>
                <a:sym typeface="+mn-ea"/>
              </a:rPr>
              <a:t>状态；</a:t>
            </a:r>
            <a:endParaRPr lang="en-US" altLang="zh-CN" sz="1400" dirty="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智能制造</a:t>
            </a:r>
            <a:r>
              <a:rPr lang="en-US" altLang="zh-CN" sz="1400" dirty="0" smtClean="0">
                <a:latin typeface="微软雅黑" panose="020B0503020204020204" pitchFamily="34" charset="-122"/>
                <a:ea typeface="微软雅黑" panose="020B0503020204020204" pitchFamily="34" charset="-122"/>
                <a:sym typeface="+mn-ea"/>
              </a:rPr>
              <a:t>2025</a:t>
            </a:r>
            <a:r>
              <a:rPr lang="zh-CN" altLang="en-US" sz="1400" dirty="0" smtClean="0">
                <a:latin typeface="微软雅黑" panose="020B0503020204020204" pitchFamily="34" charset="-122"/>
                <a:ea typeface="微软雅黑" panose="020B0503020204020204" pitchFamily="34" charset="-122"/>
                <a:sym typeface="+mn-ea"/>
              </a:rPr>
              <a:t>，工业</a:t>
            </a:r>
            <a:r>
              <a:rPr lang="en-US" altLang="zh-CN" sz="1400" dirty="0" smtClean="0">
                <a:latin typeface="微软雅黑" panose="020B0503020204020204" pitchFamily="34" charset="-122"/>
                <a:ea typeface="微软雅黑" panose="020B0503020204020204" pitchFamily="34" charset="-122"/>
                <a:sym typeface="+mn-ea"/>
              </a:rPr>
              <a:t>4.0</a:t>
            </a: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发改委对万家企业节能要求，</a:t>
            </a:r>
            <a:r>
              <a:rPr lang="zh-CN" altLang="en-US" sz="1400" dirty="0">
                <a:latin typeface="微软雅黑" panose="020B0503020204020204" pitchFamily="34" charset="-122"/>
                <a:ea typeface="微软雅黑" panose="020B0503020204020204" pitchFamily="34" charset="-122"/>
                <a:sym typeface="+mn-ea"/>
              </a:rPr>
              <a:t>促成碳排放交易</a:t>
            </a:r>
            <a:endParaRPr lang="en-US" altLang="zh-CN" sz="1400" dirty="0">
              <a:latin typeface="微软雅黑" panose="020B0503020204020204" pitchFamily="34" charset="-122"/>
              <a:ea typeface="微软雅黑" panose="020B0503020204020204" pitchFamily="34" charset="-122"/>
              <a:sym typeface="+mn-ea"/>
            </a:endParaRPr>
          </a:p>
          <a:p>
            <a:pPr algn="just">
              <a:lnSpc>
                <a:spcPct val="150000"/>
              </a:lnSpc>
              <a:spcBef>
                <a:spcPts val="600"/>
              </a:spcBef>
              <a:buFont typeface="Arial" panose="020B0604020202020204" pitchFamily="34" charset="0"/>
              <a:buNone/>
              <a:defRPr/>
            </a:pPr>
            <a:r>
              <a:rPr lang="zh-CN" altLang="en-US" sz="1600" b="1" dirty="0">
                <a:latin typeface="微软雅黑" panose="020B0503020204020204" pitchFamily="34" charset="-122"/>
                <a:ea typeface="微软雅黑" panose="020B0503020204020204" pitchFamily="34" charset="-122"/>
                <a:sym typeface="+mn-ea"/>
              </a:rPr>
              <a:t>能源管理平台</a:t>
            </a:r>
            <a:endParaRPr lang="en-US" altLang="zh-CN" sz="1600" b="1"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所有</a:t>
            </a:r>
            <a:r>
              <a:rPr lang="zh-CN" altLang="en-US" sz="1400" dirty="0">
                <a:latin typeface="微软雅黑" panose="020B0503020204020204" pitchFamily="34" charset="-122"/>
                <a:ea typeface="微软雅黑" panose="020B0503020204020204" pitchFamily="34" charset="-122"/>
                <a:sym typeface="+mn-ea"/>
              </a:rPr>
              <a:t>节能工作开展的前置条件</a:t>
            </a:r>
          </a:p>
          <a:p>
            <a:pPr marL="571500" indent="-285750" algn="just">
              <a:lnSpc>
                <a:spcPct val="150000"/>
              </a:lnSpc>
              <a:spcBef>
                <a:spcPts val="600"/>
              </a:spcBef>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sym typeface="+mn-ea"/>
              </a:rPr>
              <a:t>确定节能方向和验证节能效果的重要决策依据</a:t>
            </a:r>
          </a:p>
          <a:p>
            <a:pPr marL="571500" indent="-285750" algn="just">
              <a:lnSpc>
                <a:spcPct val="150000"/>
              </a:lnSpc>
              <a:spcBef>
                <a:spcPts val="600"/>
              </a:spcBef>
              <a:buFont typeface="Wingdings" panose="05000000000000000000" pitchFamily="2" charset="2"/>
              <a:buChar char="u"/>
              <a:defRPr/>
            </a:pPr>
            <a:r>
              <a:rPr lang="zh-CN" altLang="en-US" sz="1400" b="1" dirty="0">
                <a:latin typeface="微软雅黑" panose="020B0503020204020204" pitchFamily="34" charset="-122"/>
                <a:ea typeface="微软雅黑" panose="020B0503020204020204" pitchFamily="34" charset="-122"/>
                <a:sym typeface="+mn-ea"/>
              </a:rPr>
              <a:t>未来的能源管理服务 </a:t>
            </a:r>
            <a:r>
              <a:rPr lang="en-US" altLang="zh-CN" sz="1400" b="1" dirty="0">
                <a:latin typeface="微软雅黑" panose="020B0503020204020204" pitchFamily="34" charset="-122"/>
                <a:ea typeface="微软雅黑" panose="020B0503020204020204" pitchFamily="34" charset="-122"/>
                <a:sym typeface="+mn-ea"/>
              </a:rPr>
              <a:t>VS </a:t>
            </a:r>
            <a:r>
              <a:rPr lang="zh-CN" altLang="en-US" sz="1400" b="1" dirty="0">
                <a:latin typeface="微软雅黑" panose="020B0503020204020204" pitchFamily="34" charset="-122"/>
                <a:ea typeface="微软雅黑" panose="020B0503020204020204" pitchFamily="34" charset="-122"/>
                <a:sym typeface="+mn-ea"/>
              </a:rPr>
              <a:t>云</a:t>
            </a:r>
            <a:r>
              <a:rPr lang="zh-CN" altLang="en-US" sz="1400" b="1" dirty="0" smtClean="0">
                <a:latin typeface="微软雅黑" panose="020B0503020204020204" pitchFamily="34" charset="-122"/>
                <a:ea typeface="微软雅黑" panose="020B0503020204020204" pitchFamily="34" charset="-122"/>
                <a:sym typeface="+mn-ea"/>
              </a:rPr>
              <a:t>服务（成本，效率）</a:t>
            </a:r>
            <a:endParaRPr lang="en-US" altLang="zh-CN" sz="1400" b="1" dirty="0" smtClean="0">
              <a:latin typeface="微软雅黑" panose="020B0503020204020204" pitchFamily="34" charset="-122"/>
              <a:ea typeface="微软雅黑" panose="020B0503020204020204" pitchFamily="34" charset="-122"/>
              <a:sym typeface="+mn-ea"/>
            </a:endParaRPr>
          </a:p>
        </p:txBody>
      </p:sp>
      <p:sp>
        <p:nvSpPr>
          <p:cNvPr id="8195" name="Rectangle 8"/>
          <p:cNvSpPr>
            <a:spLocks noChangeArrowheads="1"/>
          </p:cNvSpPr>
          <p:nvPr/>
        </p:nvSpPr>
        <p:spPr bwMode="auto">
          <a:xfrm>
            <a:off x="566738" y="700088"/>
            <a:ext cx="6934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dirty="0" smtClean="0">
                <a:solidFill>
                  <a:srgbClr val="0170C1"/>
                </a:solidFill>
                <a:latin typeface="微软雅黑" pitchFamily="82" charset="2"/>
                <a:ea typeface="微软雅黑" pitchFamily="82" charset="2"/>
              </a:rPr>
              <a:t>能源管理系统平台</a:t>
            </a:r>
            <a:r>
              <a:rPr lang="zh-CN" altLang="en-US" sz="2500" b="1" dirty="0">
                <a:solidFill>
                  <a:srgbClr val="0170C1"/>
                </a:solidFill>
                <a:latin typeface="微软雅黑" pitchFamily="82" charset="2"/>
                <a:ea typeface="微软雅黑" pitchFamily="82" charset="2"/>
              </a:rPr>
              <a:t>（物联网数据服务平台）趋势</a:t>
            </a:r>
          </a:p>
        </p:txBody>
      </p:sp>
    </p:spTree>
  </p:cSld>
  <p:clrMapOvr>
    <a:masterClrMapping/>
  </p:clrMapOvr>
  <p:transition spd="slow">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ChangeArrowheads="1"/>
          </p:cNvSpPr>
          <p:nvPr/>
        </p:nvSpPr>
        <p:spPr bwMode="auto">
          <a:xfrm>
            <a:off x="566738" y="700088"/>
            <a:ext cx="54514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en-US" altLang="zh-CN" sz="2500" b="1">
                <a:solidFill>
                  <a:srgbClr val="0170C1"/>
                </a:solidFill>
                <a:latin typeface="微软雅黑" pitchFamily="82" charset="2"/>
                <a:ea typeface="微软雅黑" pitchFamily="82" charset="2"/>
              </a:rPr>
              <a:t>IOT</a:t>
            </a:r>
            <a:r>
              <a:rPr lang="zh-CN" altLang="en-US" sz="2500" b="1">
                <a:solidFill>
                  <a:srgbClr val="0170C1"/>
                </a:solidFill>
                <a:latin typeface="微软雅黑" pitchFamily="82" charset="2"/>
                <a:ea typeface="微软雅黑" pitchFamily="82" charset="2"/>
              </a:rPr>
              <a:t>低功耗广域网</a:t>
            </a:r>
            <a:r>
              <a:rPr lang="en-US" altLang="zh-CN" sz="2500" b="1">
                <a:solidFill>
                  <a:srgbClr val="0170C1"/>
                </a:solidFill>
                <a:latin typeface="微软雅黑" pitchFamily="82" charset="2"/>
                <a:ea typeface="微软雅黑" pitchFamily="82" charset="2"/>
              </a:rPr>
              <a:t>(LPWAN)</a:t>
            </a:r>
            <a:r>
              <a:rPr lang="zh-CN" altLang="en-US" sz="2500" b="1">
                <a:solidFill>
                  <a:srgbClr val="0170C1"/>
                </a:solidFill>
                <a:latin typeface="微软雅黑" pitchFamily="82" charset="2"/>
                <a:ea typeface="微软雅黑" pitchFamily="82" charset="2"/>
              </a:rPr>
              <a:t>解决方案</a:t>
            </a:r>
          </a:p>
        </p:txBody>
      </p:sp>
      <p:sp>
        <p:nvSpPr>
          <p:cNvPr id="45059" name="object 5"/>
          <p:cNvSpPr>
            <a:spLocks noChangeArrowheads="1"/>
          </p:cNvSpPr>
          <p:nvPr/>
        </p:nvSpPr>
        <p:spPr bwMode="auto">
          <a:xfrm>
            <a:off x="1563688" y="1954213"/>
            <a:ext cx="1966912" cy="141763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0" name="object 7"/>
          <p:cNvSpPr>
            <a:spLocks noChangeArrowheads="1"/>
          </p:cNvSpPr>
          <p:nvPr/>
        </p:nvSpPr>
        <p:spPr bwMode="auto">
          <a:xfrm>
            <a:off x="1593850" y="1984375"/>
            <a:ext cx="1854200" cy="1304925"/>
          </a:xfrm>
          <a:custGeom>
            <a:avLst/>
            <a:gdLst>
              <a:gd name="T0" fmla="*/ 0 w 1854200"/>
              <a:gd name="T1" fmla="*/ 0 h 1304925"/>
              <a:gd name="T2" fmla="*/ 1854200 w 1854200"/>
              <a:gd name="T3" fmla="*/ 1304925 h 1304925"/>
            </a:gdLst>
            <a:ahLst/>
            <a:cxnLst/>
            <a:rect l="T0" t="T1" r="T2" b="T3"/>
            <a:pathLst>
              <a:path w="1854200" h="1304925">
                <a:moveTo>
                  <a:pt x="0" y="1304925"/>
                </a:moveTo>
                <a:lnTo>
                  <a:pt x="1854200" y="1304925"/>
                </a:lnTo>
                <a:lnTo>
                  <a:pt x="1854200" y="0"/>
                </a:lnTo>
                <a:lnTo>
                  <a:pt x="0" y="0"/>
                </a:lnTo>
                <a:lnTo>
                  <a:pt x="0" y="1304925"/>
                </a:lnTo>
                <a:close/>
              </a:path>
            </a:pathLst>
          </a:custGeom>
          <a:noFill/>
          <a:ln w="63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1" name="object 8"/>
          <p:cNvSpPr>
            <a:spLocks noChangeArrowheads="1"/>
          </p:cNvSpPr>
          <p:nvPr/>
        </p:nvSpPr>
        <p:spPr bwMode="auto">
          <a:xfrm>
            <a:off x="1581150" y="3678238"/>
            <a:ext cx="1985963" cy="1274762"/>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2" name="object 10"/>
          <p:cNvSpPr>
            <a:spLocks noChangeArrowheads="1"/>
          </p:cNvSpPr>
          <p:nvPr/>
        </p:nvSpPr>
        <p:spPr bwMode="auto">
          <a:xfrm>
            <a:off x="1609725" y="3708400"/>
            <a:ext cx="1857375" cy="1144588"/>
          </a:xfrm>
          <a:custGeom>
            <a:avLst/>
            <a:gdLst>
              <a:gd name="T0" fmla="*/ 0 w 1857375"/>
              <a:gd name="T1" fmla="*/ 0 h 1144904"/>
              <a:gd name="T2" fmla="*/ 1857375 w 1857375"/>
              <a:gd name="T3" fmla="*/ 1144904 h 1144904"/>
            </a:gdLst>
            <a:ahLst/>
            <a:cxnLst/>
            <a:rect l="T0" t="T1" r="T2" b="T3"/>
            <a:pathLst>
              <a:path w="1857375" h="1144904">
                <a:moveTo>
                  <a:pt x="0" y="1144587"/>
                </a:moveTo>
                <a:lnTo>
                  <a:pt x="1857375" y="1144587"/>
                </a:lnTo>
                <a:lnTo>
                  <a:pt x="1857375" y="0"/>
                </a:lnTo>
                <a:lnTo>
                  <a:pt x="0" y="0"/>
                </a:lnTo>
                <a:lnTo>
                  <a:pt x="0" y="1144587"/>
                </a:lnTo>
                <a:close/>
              </a:path>
            </a:pathLst>
          </a:cu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3" name="object 11"/>
          <p:cNvSpPr>
            <a:spLocks noChangeArrowheads="1"/>
          </p:cNvSpPr>
          <p:nvPr/>
        </p:nvSpPr>
        <p:spPr bwMode="auto">
          <a:xfrm>
            <a:off x="6999288" y="5208588"/>
            <a:ext cx="1943100" cy="1246187"/>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4" name="object 12"/>
          <p:cNvSpPr>
            <a:spLocks noChangeArrowheads="1"/>
          </p:cNvSpPr>
          <p:nvPr/>
        </p:nvSpPr>
        <p:spPr bwMode="auto">
          <a:xfrm>
            <a:off x="7037388" y="5245100"/>
            <a:ext cx="1816100" cy="1119188"/>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5" name="object 13"/>
          <p:cNvSpPr>
            <a:spLocks noChangeArrowheads="1"/>
          </p:cNvSpPr>
          <p:nvPr/>
        </p:nvSpPr>
        <p:spPr bwMode="auto">
          <a:xfrm>
            <a:off x="7031038" y="5240338"/>
            <a:ext cx="1827212" cy="1128712"/>
          </a:xfrm>
          <a:custGeom>
            <a:avLst/>
            <a:gdLst>
              <a:gd name="T0" fmla="*/ 0 w 1827529"/>
              <a:gd name="T1" fmla="*/ 0 h 1129029"/>
              <a:gd name="T2" fmla="*/ 1827529 w 1827529"/>
              <a:gd name="T3" fmla="*/ 1129029 h 1129029"/>
            </a:gdLst>
            <a:ahLst/>
            <a:cxnLst/>
            <a:rect l="T0" t="T1" r="T2" b="T3"/>
            <a:pathLst>
              <a:path w="1827529" h="1129029">
                <a:moveTo>
                  <a:pt x="0" y="1128712"/>
                </a:moveTo>
                <a:lnTo>
                  <a:pt x="1827149" y="1128712"/>
                </a:lnTo>
                <a:lnTo>
                  <a:pt x="1827149" y="0"/>
                </a:lnTo>
                <a:lnTo>
                  <a:pt x="0" y="0"/>
                </a:lnTo>
                <a:lnTo>
                  <a:pt x="0" y="1128712"/>
                </a:lnTo>
                <a:close/>
              </a:path>
            </a:pathLst>
          </a:cu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6" name="object 14"/>
          <p:cNvSpPr>
            <a:spLocks noChangeArrowheads="1"/>
          </p:cNvSpPr>
          <p:nvPr/>
        </p:nvSpPr>
        <p:spPr bwMode="auto">
          <a:xfrm>
            <a:off x="1587500" y="5270500"/>
            <a:ext cx="1973263" cy="1160463"/>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7" name="object 15"/>
          <p:cNvSpPr>
            <a:spLocks noChangeArrowheads="1"/>
          </p:cNvSpPr>
          <p:nvPr/>
        </p:nvSpPr>
        <p:spPr bwMode="auto">
          <a:xfrm>
            <a:off x="1624013" y="5307013"/>
            <a:ext cx="1847850" cy="1035050"/>
          </a:xfrm>
          <a:prstGeom prst="rect">
            <a:avLst/>
          </a:prstGeom>
          <a:blipFill dpi="0" rotWithShape="1">
            <a:blip r:embed="rId8"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8" name="object 16"/>
          <p:cNvSpPr>
            <a:spLocks noChangeArrowheads="1"/>
          </p:cNvSpPr>
          <p:nvPr/>
        </p:nvSpPr>
        <p:spPr bwMode="auto">
          <a:xfrm>
            <a:off x="1619250" y="5302250"/>
            <a:ext cx="1857375" cy="1044575"/>
          </a:xfrm>
          <a:custGeom>
            <a:avLst/>
            <a:gdLst>
              <a:gd name="T0" fmla="*/ 0 w 1857375"/>
              <a:gd name="T1" fmla="*/ 0 h 1044575"/>
              <a:gd name="T2" fmla="*/ 1857375 w 1857375"/>
              <a:gd name="T3" fmla="*/ 1044575 h 1044575"/>
            </a:gdLst>
            <a:ahLst/>
            <a:cxnLst/>
            <a:rect l="T0" t="T1" r="T2" b="T3"/>
            <a:pathLst>
              <a:path w="1857375" h="1044575">
                <a:moveTo>
                  <a:pt x="0" y="1044575"/>
                </a:moveTo>
                <a:lnTo>
                  <a:pt x="1857375" y="1044575"/>
                </a:lnTo>
                <a:lnTo>
                  <a:pt x="1857375" y="0"/>
                </a:lnTo>
                <a:lnTo>
                  <a:pt x="0" y="0"/>
                </a:lnTo>
                <a:lnTo>
                  <a:pt x="0" y="1044575"/>
                </a:lnTo>
                <a:close/>
              </a:path>
            </a:pathLst>
          </a:cu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69" name="object 17"/>
          <p:cNvSpPr>
            <a:spLocks noChangeArrowheads="1"/>
          </p:cNvSpPr>
          <p:nvPr/>
        </p:nvSpPr>
        <p:spPr bwMode="auto">
          <a:xfrm>
            <a:off x="6972300" y="3657600"/>
            <a:ext cx="1925638" cy="1277938"/>
          </a:xfrm>
          <a:prstGeom prst="rect">
            <a:avLst/>
          </a:prstGeom>
          <a:blipFill dpi="0" rotWithShape="1">
            <a:blip r:embed="rId9"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70" name="object 18"/>
          <p:cNvSpPr>
            <a:spLocks noChangeArrowheads="1"/>
          </p:cNvSpPr>
          <p:nvPr/>
        </p:nvSpPr>
        <p:spPr bwMode="auto">
          <a:xfrm>
            <a:off x="7008813" y="3694113"/>
            <a:ext cx="1800225" cy="1152525"/>
          </a:xfrm>
          <a:prstGeom prst="rect">
            <a:avLst/>
          </a:prstGeom>
          <a:blipFill dpi="0" rotWithShape="1">
            <a:blip r:embed="rId10"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71" name="object 19"/>
          <p:cNvSpPr>
            <a:spLocks noChangeArrowheads="1"/>
          </p:cNvSpPr>
          <p:nvPr/>
        </p:nvSpPr>
        <p:spPr bwMode="auto">
          <a:xfrm>
            <a:off x="7004050" y="3689350"/>
            <a:ext cx="1809750" cy="1162050"/>
          </a:xfrm>
          <a:custGeom>
            <a:avLst/>
            <a:gdLst>
              <a:gd name="T0" fmla="*/ 0 w 1809750"/>
              <a:gd name="T1" fmla="*/ 0 h 1162050"/>
              <a:gd name="T2" fmla="*/ 1809750 w 1809750"/>
              <a:gd name="T3" fmla="*/ 1162050 h 1162050"/>
            </a:gdLst>
            <a:ahLst/>
            <a:cxnLst/>
            <a:rect l="T0" t="T1" r="T2" b="T3"/>
            <a:pathLst>
              <a:path w="1809750" h="1162050">
                <a:moveTo>
                  <a:pt x="0" y="1162050"/>
                </a:moveTo>
                <a:lnTo>
                  <a:pt x="1809750" y="1162050"/>
                </a:lnTo>
                <a:lnTo>
                  <a:pt x="1809750" y="0"/>
                </a:lnTo>
                <a:lnTo>
                  <a:pt x="0" y="0"/>
                </a:lnTo>
                <a:lnTo>
                  <a:pt x="0" y="1162050"/>
                </a:lnTo>
                <a:close/>
              </a:path>
            </a:pathLst>
          </a:cu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72" name="object 20"/>
          <p:cNvSpPr>
            <a:spLocks noChangeArrowheads="1"/>
          </p:cNvSpPr>
          <p:nvPr/>
        </p:nvSpPr>
        <p:spPr bwMode="auto">
          <a:xfrm>
            <a:off x="6958013" y="1954213"/>
            <a:ext cx="1939925" cy="1379537"/>
          </a:xfrm>
          <a:prstGeom prst="rect">
            <a:avLst/>
          </a:prstGeom>
          <a:blipFill dpi="0" rotWithShape="1">
            <a:blip r:embed="rId11"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73" name="object 21"/>
          <p:cNvSpPr>
            <a:spLocks noChangeArrowheads="1"/>
          </p:cNvSpPr>
          <p:nvPr/>
        </p:nvSpPr>
        <p:spPr bwMode="auto">
          <a:xfrm>
            <a:off x="6778625" y="2000250"/>
            <a:ext cx="2030413" cy="1281113"/>
          </a:xfrm>
          <a:prstGeom prst="rect">
            <a:avLst/>
          </a:prstGeom>
          <a:blipFill dpi="0" rotWithShape="1">
            <a:blip r:embed="rId12"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74" name="object 22"/>
          <p:cNvSpPr>
            <a:spLocks noChangeArrowheads="1"/>
          </p:cNvSpPr>
          <p:nvPr/>
        </p:nvSpPr>
        <p:spPr bwMode="auto">
          <a:xfrm>
            <a:off x="6989763" y="1984375"/>
            <a:ext cx="1824037" cy="1265238"/>
          </a:xfrm>
          <a:custGeom>
            <a:avLst/>
            <a:gdLst>
              <a:gd name="T0" fmla="*/ 0 w 1824354"/>
              <a:gd name="T1" fmla="*/ 0 h 1265555"/>
              <a:gd name="T2" fmla="*/ 1824354 w 1824354"/>
              <a:gd name="T3" fmla="*/ 1265555 h 1265555"/>
            </a:gdLst>
            <a:ahLst/>
            <a:cxnLst/>
            <a:rect l="T0" t="T1" r="T2" b="T3"/>
            <a:pathLst>
              <a:path w="1824354" h="1265555">
                <a:moveTo>
                  <a:pt x="0" y="1265237"/>
                </a:moveTo>
                <a:lnTo>
                  <a:pt x="1823974" y="1265237"/>
                </a:lnTo>
                <a:lnTo>
                  <a:pt x="1823974" y="0"/>
                </a:lnTo>
                <a:lnTo>
                  <a:pt x="0" y="0"/>
                </a:lnTo>
                <a:lnTo>
                  <a:pt x="0" y="1265237"/>
                </a:lnTo>
                <a:close/>
              </a:path>
            </a:pathLst>
          </a:cu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177" name="object 23"/>
          <p:cNvSpPr txBox="1"/>
          <p:nvPr/>
        </p:nvSpPr>
        <p:spPr>
          <a:xfrm>
            <a:off x="3649663" y="2012950"/>
            <a:ext cx="1866900" cy="715963"/>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pPr>
            <a:r>
              <a:rPr lang="zh-CN" sz="1100">
                <a:solidFill>
                  <a:srgbClr val="C00000"/>
                </a:solidFill>
                <a:latin typeface="微软雅黑" pitchFamily="82" charset="2"/>
                <a:ea typeface="微软雅黑" pitchFamily="82" charset="2"/>
              </a:rPr>
              <a:t>城市管理：  </a:t>
            </a:r>
            <a:r>
              <a:rPr lang="zh-CN" sz="1000">
                <a:latin typeface="微软雅黑" pitchFamily="82" charset="2"/>
                <a:ea typeface="微软雅黑" pitchFamily="82" charset="2"/>
              </a:rPr>
              <a:t>包括基础设施、路灯、空气、交  通、人流、建筑等的数据采集及  分析。</a:t>
            </a:r>
          </a:p>
        </p:txBody>
      </p:sp>
      <p:sp>
        <p:nvSpPr>
          <p:cNvPr id="178" name="object 24"/>
          <p:cNvSpPr txBox="1"/>
          <p:nvPr/>
        </p:nvSpPr>
        <p:spPr>
          <a:xfrm>
            <a:off x="3649663" y="3767138"/>
            <a:ext cx="1866900" cy="1176337"/>
          </a:xfrm>
          <a:prstGeom prst="rect">
            <a:avLst/>
          </a:prstGeom>
        </p:spPr>
        <p:txBody>
          <a:bodyPr lIns="0" tIns="0" rIns="0" bIns="0">
            <a:spAutoFit/>
          </a:bodyPr>
          <a:lstStyle/>
          <a:p>
            <a:pPr marL="12700" algn="just" eaLnBrk="0" hangingPunct="0">
              <a:lnSpc>
                <a:spcPct val="150000"/>
              </a:lnSpc>
              <a:spcBef>
                <a:spcPts val="0"/>
              </a:spcBef>
              <a:defRPr/>
            </a:pPr>
            <a:r>
              <a:rPr sz="1100" spc="-5" dirty="0" err="1">
                <a:solidFill>
                  <a:srgbClr val="00AF50"/>
                </a:solidFill>
                <a:latin typeface="微软雅黑" panose="020B0503020204020204" pitchFamily="34" charset="-122"/>
                <a:ea typeface="微软雅黑" panose="020B0503020204020204" pitchFamily="34" charset="-122"/>
                <a:cs typeface="微软雅黑" panose="020B0503020204020204" pitchFamily="34" charset="-122"/>
              </a:rPr>
              <a:t>节能减排：</a:t>
            </a:r>
            <a:r>
              <a:rPr sz="1000" dirty="0" err="1">
                <a:latin typeface="微软雅黑" panose="020B0503020204020204" pitchFamily="34" charset="-122"/>
                <a:ea typeface="微软雅黑" panose="020B0503020204020204" pitchFamily="34" charset="-122"/>
                <a:cs typeface="微软雅黑" panose="020B0503020204020204" pitchFamily="34" charset="-122"/>
              </a:rPr>
              <a:t>对高耗</a:t>
            </a:r>
            <a:r>
              <a:rPr sz="1000" spc="-15" dirty="0" err="1">
                <a:latin typeface="微软雅黑" panose="020B0503020204020204" pitchFamily="34" charset="-122"/>
                <a:ea typeface="微软雅黑" panose="020B0503020204020204" pitchFamily="34" charset="-122"/>
                <a:cs typeface="微软雅黑" panose="020B0503020204020204" pitchFamily="34" charset="-122"/>
              </a:rPr>
              <a:t>能</a:t>
            </a:r>
            <a:r>
              <a:rPr sz="1000" dirty="0" err="1">
                <a:latin typeface="微软雅黑" panose="020B0503020204020204" pitchFamily="34" charset="-122"/>
                <a:ea typeface="微软雅黑" panose="020B0503020204020204" pitchFamily="34" charset="-122"/>
                <a:cs typeface="微软雅黑" panose="020B0503020204020204" pitchFamily="34" charset="-122"/>
              </a:rPr>
              <a:t>的企</a:t>
            </a:r>
            <a:r>
              <a:rPr sz="1000" spc="-15" dirty="0" err="1">
                <a:latin typeface="微软雅黑" panose="020B0503020204020204" pitchFamily="34" charset="-122"/>
                <a:ea typeface="微软雅黑" panose="020B0503020204020204" pitchFamily="34" charset="-122"/>
                <a:cs typeface="微软雅黑" panose="020B0503020204020204" pitchFamily="34" charset="-122"/>
              </a:rPr>
              <a:t>业</a:t>
            </a:r>
            <a:r>
              <a:rPr sz="1000" dirty="0" err="1">
                <a:latin typeface="微软雅黑" panose="020B0503020204020204" pitchFamily="34" charset="-122"/>
                <a:ea typeface="微软雅黑" panose="020B0503020204020204" pitchFamily="34" charset="-122"/>
                <a:cs typeface="微软雅黑" panose="020B0503020204020204" pitchFamily="34" charset="-122"/>
              </a:rPr>
              <a:t>，系</a:t>
            </a:r>
            <a:r>
              <a:rPr sz="1000" spc="-15" dirty="0" err="1">
                <a:latin typeface="微软雅黑" panose="020B0503020204020204" pitchFamily="34" charset="-122"/>
                <a:ea typeface="微软雅黑" panose="020B0503020204020204" pitchFamily="34" charset="-122"/>
                <a:cs typeface="微软雅黑" panose="020B0503020204020204" pitchFamily="34" charset="-122"/>
              </a:rPr>
              <a:t>统</a:t>
            </a:r>
            <a:r>
              <a:rPr sz="1000" dirty="0" err="1">
                <a:latin typeface="微软雅黑" panose="020B0503020204020204" pitchFamily="34" charset="-122"/>
                <a:ea typeface="微软雅黑" panose="020B0503020204020204" pitchFamily="34" charset="-122"/>
                <a:cs typeface="微软雅黑" panose="020B0503020204020204" pitchFamily="34" charset="-122"/>
              </a:rPr>
              <a:t>节能</a:t>
            </a:r>
            <a:r>
              <a:rPr sz="1000" spc="-15" dirty="0" err="1">
                <a:latin typeface="微软雅黑" panose="020B0503020204020204" pitchFamily="34" charset="-122"/>
                <a:ea typeface="微软雅黑" panose="020B0503020204020204" pitchFamily="34" charset="-122"/>
                <a:cs typeface="微软雅黑" panose="020B0503020204020204" pitchFamily="34" charset="-122"/>
              </a:rPr>
              <a:t>改</a:t>
            </a:r>
            <a:r>
              <a:rPr sz="1000" dirty="0" err="1">
                <a:latin typeface="微软雅黑" panose="020B0503020204020204" pitchFamily="34" charset="-122"/>
                <a:ea typeface="微软雅黑" panose="020B0503020204020204" pitchFamily="34" charset="-122"/>
                <a:cs typeface="微软雅黑" panose="020B0503020204020204" pitchFamily="34" charset="-122"/>
              </a:rPr>
              <a:t>造、中央空调节能改造、注</a:t>
            </a:r>
            <a:r>
              <a:rPr sz="1000" spc="-15" dirty="0" err="1">
                <a:latin typeface="微软雅黑" panose="020B0503020204020204" pitchFamily="34" charset="-122"/>
                <a:ea typeface="微软雅黑" panose="020B0503020204020204" pitchFamily="34" charset="-122"/>
                <a:cs typeface="微软雅黑" panose="020B0503020204020204" pitchFamily="34" charset="-122"/>
              </a:rPr>
              <a:t>塑</a:t>
            </a:r>
            <a:r>
              <a:rPr sz="1000" dirty="0" err="1">
                <a:latin typeface="微软雅黑" panose="020B0503020204020204" pitchFamily="34" charset="-122"/>
                <a:ea typeface="微软雅黑" panose="020B0503020204020204" pitchFamily="34" charset="-122"/>
                <a:cs typeface="微软雅黑" panose="020B0503020204020204" pitchFamily="34" charset="-122"/>
              </a:rPr>
              <a:t>机节能</a:t>
            </a:r>
            <a:r>
              <a:rPr sz="1000" dirty="0">
                <a:latin typeface="微软雅黑" panose="020B0503020204020204" pitchFamily="34" charset="-122"/>
                <a:ea typeface="微软雅黑" panose="020B0503020204020204" pitchFamily="34" charset="-122"/>
                <a:cs typeface="微软雅黑" panose="020B0503020204020204" pitchFamily="34" charset="-122"/>
              </a:rPr>
              <a:t>  改造、余热回收、照明系统</a:t>
            </a:r>
            <a:r>
              <a:rPr sz="1000" spc="-75" dirty="0">
                <a:latin typeface="微软雅黑" panose="020B0503020204020204" pitchFamily="34" charset="-122"/>
                <a:ea typeface="微软雅黑" panose="020B0503020204020204" pitchFamily="34" charset="-122"/>
                <a:cs typeface="微软雅黑" panose="020B0503020204020204" pitchFamily="34" charset="-122"/>
              </a:rPr>
              <a:t> </a:t>
            </a:r>
            <a:r>
              <a:rPr sz="1000" dirty="0">
                <a:latin typeface="微软雅黑" panose="020B0503020204020204" pitchFamily="34" charset="-122"/>
                <a:ea typeface="微软雅黑" panose="020B0503020204020204" pitchFamily="34" charset="-122"/>
                <a:cs typeface="微软雅黑" panose="020B0503020204020204" pitchFamily="34" charset="-122"/>
              </a:rPr>
              <a:t>led </a:t>
            </a:r>
            <a:r>
              <a:rPr sz="1000" spc="-175" dirty="0">
                <a:latin typeface="微软雅黑" panose="020B0503020204020204" pitchFamily="34" charset="-122"/>
                <a:ea typeface="微软雅黑" panose="020B0503020204020204" pitchFamily="34" charset="-122"/>
                <a:cs typeface="微软雅黑" panose="020B0503020204020204" pitchFamily="34" charset="-122"/>
              </a:rPr>
              <a:t> </a:t>
            </a:r>
            <a:r>
              <a:rPr sz="1000" dirty="0">
                <a:latin typeface="微软雅黑" panose="020B0503020204020204" pitchFamily="34" charset="-122"/>
                <a:ea typeface="微软雅黑" panose="020B0503020204020204" pitchFamily="34" charset="-122"/>
                <a:cs typeface="微软雅黑" panose="020B0503020204020204" pitchFamily="34" charset="-122"/>
              </a:rPr>
              <a:t>灯改造、光伏发电的数</a:t>
            </a:r>
            <a:r>
              <a:rPr sz="1000" spc="-15" dirty="0">
                <a:latin typeface="微软雅黑" panose="020B0503020204020204" pitchFamily="34" charset="-122"/>
                <a:ea typeface="微软雅黑" panose="020B0503020204020204" pitchFamily="34" charset="-122"/>
                <a:cs typeface="微软雅黑" panose="020B0503020204020204" pitchFamily="34" charset="-122"/>
              </a:rPr>
              <a:t>据</a:t>
            </a:r>
            <a:r>
              <a:rPr sz="1000" dirty="0">
                <a:latin typeface="微软雅黑" panose="020B0503020204020204" pitchFamily="34" charset="-122"/>
                <a:ea typeface="微软雅黑" panose="020B0503020204020204" pitchFamily="34" charset="-122"/>
                <a:cs typeface="微软雅黑" panose="020B0503020204020204" pitchFamily="34" charset="-122"/>
              </a:rPr>
              <a:t>采集及  分析。</a:t>
            </a:r>
          </a:p>
        </p:txBody>
      </p:sp>
      <p:sp>
        <p:nvSpPr>
          <p:cNvPr id="179" name="object 25"/>
          <p:cNvSpPr txBox="1"/>
          <p:nvPr/>
        </p:nvSpPr>
        <p:spPr>
          <a:xfrm>
            <a:off x="3649663" y="5322888"/>
            <a:ext cx="1866900" cy="71437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pPr>
            <a:r>
              <a:rPr lang="zh-CN" sz="1100">
                <a:solidFill>
                  <a:srgbClr val="008080"/>
                </a:solidFill>
                <a:latin typeface="微软雅黑" pitchFamily="82" charset="2"/>
                <a:ea typeface="微软雅黑" pitchFamily="82" charset="2"/>
              </a:rPr>
              <a:t>环境监测：  </a:t>
            </a:r>
            <a:r>
              <a:rPr lang="zh-CN" sz="1000">
                <a:latin typeface="微软雅黑" pitchFamily="82" charset="2"/>
                <a:ea typeface="微软雅黑" pitchFamily="82" charset="2"/>
              </a:rPr>
              <a:t>环境中污染物的分布和浓度，排  放来源，污染种类等数据监测和  应急处理。</a:t>
            </a:r>
          </a:p>
        </p:txBody>
      </p:sp>
      <p:sp>
        <p:nvSpPr>
          <p:cNvPr id="180" name="object 26"/>
          <p:cNvSpPr txBox="1"/>
          <p:nvPr/>
        </p:nvSpPr>
        <p:spPr>
          <a:xfrm>
            <a:off x="8969375" y="1998663"/>
            <a:ext cx="1758950" cy="117792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pPr>
            <a:r>
              <a:rPr lang="zh-CN" sz="1100">
                <a:solidFill>
                  <a:srgbClr val="00AFEF"/>
                </a:solidFill>
                <a:latin typeface="微软雅黑" pitchFamily="82" charset="2"/>
                <a:ea typeface="微软雅黑" pitchFamily="82" charset="2"/>
              </a:rPr>
              <a:t>工业</a:t>
            </a:r>
            <a:r>
              <a:rPr lang="zh-CN" altLang="zh-CN" sz="1100">
                <a:solidFill>
                  <a:srgbClr val="00AFEF"/>
                </a:solidFill>
                <a:latin typeface="微软雅黑" pitchFamily="82" charset="2"/>
                <a:ea typeface="微软雅黑" pitchFamily="82" charset="2"/>
              </a:rPr>
              <a:t>4.0</a:t>
            </a:r>
            <a:r>
              <a:rPr lang="zh-CN" sz="1100">
                <a:solidFill>
                  <a:srgbClr val="00AFEF"/>
                </a:solidFill>
                <a:latin typeface="微软雅黑" pitchFamily="82" charset="2"/>
                <a:ea typeface="微软雅黑" pitchFamily="82" charset="2"/>
              </a:rPr>
              <a:t>：  </a:t>
            </a:r>
            <a:r>
              <a:rPr lang="zh-CN" sz="1000">
                <a:latin typeface="微软雅黑" pitchFamily="82" charset="2"/>
                <a:ea typeface="微软雅黑" pitchFamily="82" charset="2"/>
              </a:rPr>
              <a:t>重点智能化生产系统及过程，  以及网络化分布式生产设施的  实现；包括设备、生产、物流  的设备连接及数据传递。</a:t>
            </a:r>
          </a:p>
        </p:txBody>
      </p:sp>
      <p:sp>
        <p:nvSpPr>
          <p:cNvPr id="181" name="object 27"/>
          <p:cNvSpPr txBox="1"/>
          <p:nvPr/>
        </p:nvSpPr>
        <p:spPr>
          <a:xfrm>
            <a:off x="8969375" y="3684588"/>
            <a:ext cx="1758950" cy="1169987"/>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pPr>
            <a:r>
              <a:rPr lang="zh-CN" sz="1100">
                <a:solidFill>
                  <a:srgbClr val="3366FF"/>
                </a:solidFill>
                <a:latin typeface="微软雅黑" pitchFamily="82" charset="2"/>
                <a:ea typeface="微软雅黑" pitchFamily="82" charset="2"/>
              </a:rPr>
              <a:t>安全生产：  </a:t>
            </a:r>
            <a:r>
              <a:rPr lang="zh-CN" sz="1000">
                <a:latin typeface="微软雅黑" pitchFamily="82" charset="2"/>
                <a:ea typeface="微软雅黑" pitchFamily="82" charset="2"/>
              </a:rPr>
              <a:t>重点在：化工、医药、食品、  易燃易爆等企业的安全监测，  数据采样、警情分析的数据采  集、传输及上报分析。</a:t>
            </a:r>
          </a:p>
        </p:txBody>
      </p:sp>
      <p:sp>
        <p:nvSpPr>
          <p:cNvPr id="182" name="object 28"/>
          <p:cNvSpPr txBox="1"/>
          <p:nvPr/>
        </p:nvSpPr>
        <p:spPr>
          <a:xfrm>
            <a:off x="8969375" y="5281613"/>
            <a:ext cx="1758950" cy="71437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pPr>
            <a:r>
              <a:rPr lang="zh-CN" altLang="en-US" sz="1100">
                <a:solidFill>
                  <a:srgbClr val="6F2F9F"/>
                </a:solidFill>
                <a:latin typeface="微软雅黑" pitchFamily="82" charset="2"/>
                <a:ea typeface="微软雅黑" pitchFamily="82" charset="2"/>
              </a:rPr>
              <a:t>设备管理</a:t>
            </a:r>
            <a:r>
              <a:rPr lang="zh-CN" sz="1100">
                <a:solidFill>
                  <a:srgbClr val="6F2F9F"/>
                </a:solidFill>
                <a:latin typeface="微软雅黑" pitchFamily="82" charset="2"/>
                <a:ea typeface="微软雅黑" pitchFamily="82" charset="2"/>
              </a:rPr>
              <a:t>：  </a:t>
            </a:r>
            <a:r>
              <a:rPr lang="zh-CN" altLang="en-US" sz="1000">
                <a:latin typeface="微软雅黑" pitchFamily="82" charset="2"/>
                <a:ea typeface="微软雅黑" pitchFamily="82" charset="2"/>
              </a:rPr>
              <a:t>设备监管</a:t>
            </a:r>
            <a:r>
              <a:rPr lang="zh-CN" sz="1000">
                <a:latin typeface="微软雅黑" pitchFamily="82" charset="2"/>
                <a:ea typeface="微软雅黑" pitchFamily="82" charset="2"/>
              </a:rPr>
              <a:t>、</a:t>
            </a:r>
            <a:r>
              <a:rPr lang="zh-CN" altLang="en-US" sz="1000">
                <a:latin typeface="微软雅黑" pitchFamily="82" charset="2"/>
                <a:ea typeface="微软雅黑" pitchFamily="82" charset="2"/>
              </a:rPr>
              <a:t>设备历史数据分析、故障管理、设备远程控制等</a:t>
            </a:r>
            <a:endParaRPr lang="zh-CN" sz="1000">
              <a:latin typeface="微软雅黑" pitchFamily="82" charset="2"/>
              <a:ea typeface="微软雅黑" pitchFamily="82" charset="2"/>
            </a:endParaRPr>
          </a:p>
        </p:txBody>
      </p:sp>
      <p:sp>
        <p:nvSpPr>
          <p:cNvPr id="45081" name="object 16"/>
          <p:cNvSpPr>
            <a:spLocks noChangeArrowheads="1"/>
          </p:cNvSpPr>
          <p:nvPr/>
        </p:nvSpPr>
        <p:spPr bwMode="auto">
          <a:xfrm>
            <a:off x="1546225" y="1966913"/>
            <a:ext cx="1930400" cy="1338262"/>
          </a:xfrm>
          <a:prstGeom prst="rect">
            <a:avLst/>
          </a:prstGeom>
          <a:blipFill dpi="0" rotWithShape="1">
            <a:blip r:embed="rId1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
        <p:nvSpPr>
          <p:cNvPr id="45082" name="object 15"/>
          <p:cNvSpPr>
            <a:spLocks noChangeArrowheads="1"/>
          </p:cNvSpPr>
          <p:nvPr/>
        </p:nvSpPr>
        <p:spPr bwMode="auto">
          <a:xfrm>
            <a:off x="1576388" y="3749675"/>
            <a:ext cx="1920875" cy="1122363"/>
          </a:xfrm>
          <a:prstGeom prst="rect">
            <a:avLst/>
          </a:prstGeom>
          <a:blipFill dpi="0" rotWithShape="1">
            <a:blip r:embed="rId1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150000"/>
              </a:lnSpc>
            </a:pPr>
            <a:endParaRPr lang="zh-CN" altLang="zh-CN" sz="2400">
              <a:latin typeface="微软雅黑" pitchFamily="82" charset="2"/>
              <a:ea typeface="微软雅黑" pitchFamily="82" charset="2"/>
            </a:endParaRPr>
          </a:p>
        </p:txBody>
      </p:sp>
    </p:spTree>
  </p:cSld>
  <p:clrMapOvr>
    <a:masterClrMapping/>
  </p:clrMapOvr>
  <p:transition spd="slow">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object 8"/>
          <p:cNvSpPr>
            <a:spLocks noChangeArrowheads="1"/>
          </p:cNvSpPr>
          <p:nvPr/>
        </p:nvSpPr>
        <p:spPr bwMode="auto">
          <a:xfrm>
            <a:off x="2073275" y="3719513"/>
            <a:ext cx="7734300" cy="0"/>
          </a:xfrm>
          <a:custGeom>
            <a:avLst/>
            <a:gdLst>
              <a:gd name="T0" fmla="*/ 0 w 7734300"/>
              <a:gd name="T1" fmla="*/ 7734300 w 7734300"/>
            </a:gdLst>
            <a:ahLst/>
            <a:cxnLst/>
            <a:rect l="T0" t="0" r="T1" b="0"/>
            <a:pathLst>
              <a:path w="7734300">
                <a:moveTo>
                  <a:pt x="0" y="0"/>
                </a:moveTo>
                <a:lnTo>
                  <a:pt x="7734300" y="0"/>
                </a:lnTo>
              </a:path>
            </a:pathLst>
          </a:custGeom>
          <a:noFill/>
          <a:ln w="9525">
            <a:solidFill>
              <a:srgbClr val="00AFE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9" name="object 9"/>
          <p:cNvSpPr txBox="1"/>
          <p:nvPr/>
        </p:nvSpPr>
        <p:spPr>
          <a:xfrm>
            <a:off x="2411413" y="1944688"/>
            <a:ext cx="7708900" cy="1646237"/>
          </a:xfrm>
          <a:prstGeom prst="rect">
            <a:avLst/>
          </a:prstGeom>
        </p:spPr>
        <p:txBody>
          <a:bodyPr lIns="0" tIns="0" rIns="0" bIns="0">
            <a:spAutoFit/>
          </a:bodyPr>
          <a:lstStyle/>
          <a:p>
            <a:pPr marL="304800" indent="-285750" eaLnBrk="0" hangingPunct="0">
              <a:lnSpc>
                <a:spcPct val="150000"/>
              </a:lnSpc>
              <a:spcBef>
                <a:spcPts val="600"/>
              </a:spcBef>
              <a:buFont typeface="Wingdings" panose="05000000000000000000" pitchFamily="2" charset="2"/>
              <a:buChar char="u"/>
              <a:defRPr/>
            </a:pPr>
            <a:r>
              <a:rPr sz="1400" spc="-5" dirty="0" err="1">
                <a:latin typeface="微软雅黑" panose="020B0503020204020204" pitchFamily="34" charset="-122"/>
                <a:ea typeface="微软雅黑" panose="020B0503020204020204" pitchFamily="34" charset="-122"/>
                <a:cs typeface="微软雅黑" panose="020B0503020204020204" pitchFamily="34" charset="-122"/>
              </a:rPr>
              <a:t>免布线，安装方便</a:t>
            </a:r>
            <a:r>
              <a:rPr lang="zh-CN" altLang="en-US" sz="1400" spc="-5" dirty="0">
                <a:latin typeface="微软雅黑" panose="020B0503020204020204" pitchFamily="34" charset="-122"/>
                <a:ea typeface="微软雅黑" panose="020B0503020204020204" pitchFamily="34" charset="-122"/>
                <a:cs typeface="微软雅黑" panose="020B0503020204020204" pitchFamily="34" charset="-122"/>
              </a:rPr>
              <a:t>，</a:t>
            </a:r>
            <a:r>
              <a:rPr sz="1400" spc="-5" dirty="0" err="1">
                <a:latin typeface="微软雅黑" panose="020B0503020204020204" pitchFamily="34" charset="-122"/>
                <a:ea typeface="微软雅黑" panose="020B0503020204020204" pitchFamily="34" charset="-122"/>
                <a:cs typeface="微软雅黑" panose="020B0503020204020204" pitchFamily="34" charset="-122"/>
              </a:rPr>
              <a:t>避免高额</a:t>
            </a:r>
            <a:r>
              <a:rPr lang="zh-CN" altLang="en-US" sz="1400" spc="-5" dirty="0">
                <a:latin typeface="微软雅黑" panose="020B0503020204020204" pitchFamily="34" charset="-122"/>
                <a:ea typeface="微软雅黑" panose="020B0503020204020204" pitchFamily="34" charset="-122"/>
                <a:cs typeface="微软雅黑" panose="020B0503020204020204" pitchFamily="34" charset="-122"/>
              </a:rPr>
              <a:t>施工</a:t>
            </a:r>
            <a:r>
              <a:rPr sz="1400" spc="-5" dirty="0" err="1">
                <a:latin typeface="微软雅黑" panose="020B0503020204020204" pitchFamily="34" charset="-122"/>
                <a:ea typeface="微软雅黑" panose="020B0503020204020204" pitchFamily="34" charset="-122"/>
                <a:cs typeface="微软雅黑" panose="020B0503020204020204" pitchFamily="34" charset="-122"/>
              </a:rPr>
              <a:t>成本</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304800" indent="-285750" eaLnBrk="0" hangingPunct="0">
              <a:lnSpc>
                <a:spcPct val="150000"/>
              </a:lnSpc>
              <a:spcBef>
                <a:spcPts val="600"/>
              </a:spcBef>
              <a:buFont typeface="Wingdings" panose="05000000000000000000" pitchFamily="2" charset="2"/>
              <a:buChar char="u"/>
              <a:defRPr/>
            </a:pPr>
            <a:r>
              <a:rPr sz="1400" dirty="0" err="1">
                <a:latin typeface="微软雅黑" panose="020B0503020204020204" pitchFamily="34" charset="-122"/>
                <a:ea typeface="微软雅黑" panose="020B0503020204020204" pitchFamily="34" charset="-122"/>
                <a:cs typeface="微软雅黑" panose="020B0503020204020204" pitchFamily="34" charset="-122"/>
              </a:rPr>
              <a:t>LoRa独特的扩频技术避免同频干扰，传输距离远</a:t>
            </a:r>
            <a:endParaRPr 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304800" indent="-285750" eaLnBrk="0" hangingPunct="0">
              <a:lnSpc>
                <a:spcPct val="150000"/>
              </a:lnSpc>
              <a:spcBef>
                <a:spcPts val="600"/>
              </a:spcBef>
              <a:buFont typeface="Wingdings" panose="05000000000000000000" pitchFamily="2" charset="2"/>
              <a:buChar char="u"/>
              <a:defRPr/>
            </a:pPr>
            <a:r>
              <a:rPr sz="1400" dirty="0" err="1">
                <a:latin typeface="微软雅黑" panose="020B0503020204020204" pitchFamily="34" charset="-122"/>
                <a:ea typeface="微软雅黑" panose="020B0503020204020204" pitchFamily="34" charset="-122"/>
                <a:cs typeface="微软雅黑" panose="020B0503020204020204" pitchFamily="34" charset="-122"/>
              </a:rPr>
              <a:t>系统选用全免费开放频段，性能稳定无需支付高昂的通讯费用</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304800" indent="-285750" eaLnBrk="0" hangingPunct="0">
              <a:lnSpc>
                <a:spcPct val="150000"/>
              </a:lnSpc>
              <a:spcBef>
                <a:spcPts val="600"/>
              </a:spcBef>
              <a:buFont typeface="Wingdings" panose="05000000000000000000" pitchFamily="2" charset="2"/>
              <a:buChar char="u"/>
              <a:defRPr/>
            </a:pPr>
            <a:r>
              <a:rPr sz="1400" dirty="0" err="1">
                <a:latin typeface="微软雅黑" panose="020B0503020204020204" pitchFamily="34" charset="-122"/>
                <a:ea typeface="微软雅黑" panose="020B0503020204020204" pitchFamily="34" charset="-122"/>
                <a:cs typeface="微软雅黑" panose="020B0503020204020204" pitchFamily="34" charset="-122"/>
              </a:rPr>
              <a:t>星型网络结构，组网方便易扩展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sz="1400" dirty="0" err="1">
                <a:latin typeface="微软雅黑" panose="020B0503020204020204" pitchFamily="34" charset="-122"/>
                <a:ea typeface="微软雅黑" panose="020B0503020204020204" pitchFamily="34" charset="-122"/>
                <a:cs typeface="微软雅黑" panose="020B0503020204020204" pitchFamily="34" charset="-122"/>
              </a:rPr>
              <a:t>一个网关</a:t>
            </a:r>
            <a:r>
              <a:rPr sz="1400" dirty="0">
                <a:latin typeface="微软雅黑" panose="020B0503020204020204" pitchFamily="34" charset="-122"/>
                <a:ea typeface="微软雅黑" panose="020B0503020204020204" pitchFamily="34" charset="-122"/>
                <a:cs typeface="微软雅黑" panose="020B0503020204020204" pitchFamily="34" charset="-122"/>
              </a:rPr>
              <a:t>/路由器可挂载的采集终端多达</a:t>
            </a:r>
            <a:r>
              <a:rPr lang="en-US" sz="1400" dirty="0">
                <a:latin typeface="微软雅黑" panose="020B0503020204020204" pitchFamily="34" charset="-122"/>
                <a:ea typeface="微软雅黑" panose="020B0503020204020204" pitchFamily="34" charset="-122"/>
                <a:cs typeface="微软雅黑" panose="020B0503020204020204" pitchFamily="34" charset="-122"/>
              </a:rPr>
              <a:t>2</a:t>
            </a:r>
            <a:r>
              <a:rPr sz="1400" dirty="0">
                <a:latin typeface="微软雅黑" panose="020B0503020204020204" pitchFamily="34" charset="-122"/>
                <a:ea typeface="微软雅黑" panose="020B0503020204020204" pitchFamily="34" charset="-122"/>
                <a:cs typeface="微软雅黑" panose="020B0503020204020204" pitchFamily="34" charset="-122"/>
              </a:rPr>
              <a:t>000个</a:t>
            </a:r>
          </a:p>
          <a:p>
            <a:pPr eaLnBrk="0" hangingPunct="0">
              <a:spcBef>
                <a:spcPts val="0"/>
              </a:spcBef>
              <a:defRPr/>
            </a:pPr>
            <a:endParaRPr sz="800" dirty="0">
              <a:latin typeface="Times New Roman" panose="02020603050405020304"/>
              <a:cs typeface="Times New Roman" panose="02020603050405020304"/>
            </a:endParaRPr>
          </a:p>
        </p:txBody>
      </p:sp>
      <p:sp>
        <p:nvSpPr>
          <p:cNvPr id="46084" name="object 14"/>
          <p:cNvSpPr>
            <a:spLocks noChangeArrowheads="1"/>
          </p:cNvSpPr>
          <p:nvPr/>
        </p:nvSpPr>
        <p:spPr bwMode="auto">
          <a:xfrm>
            <a:off x="3363913" y="3917950"/>
            <a:ext cx="534987" cy="241458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085" name="object 16"/>
          <p:cNvSpPr>
            <a:spLocks noChangeArrowheads="1"/>
          </p:cNvSpPr>
          <p:nvPr/>
        </p:nvSpPr>
        <p:spPr bwMode="auto">
          <a:xfrm>
            <a:off x="4164013" y="4141788"/>
            <a:ext cx="2200275" cy="0"/>
          </a:xfrm>
          <a:custGeom>
            <a:avLst/>
            <a:gdLst>
              <a:gd name="T0" fmla="*/ 0 w 2200275"/>
              <a:gd name="T1" fmla="*/ 2200275 w 2200275"/>
            </a:gdLst>
            <a:ahLst/>
            <a:cxnLst/>
            <a:rect l="T0" t="0" r="T1" b="0"/>
            <a:pathLst>
              <a:path w="2200275">
                <a:moveTo>
                  <a:pt x="0" y="0"/>
                </a:moveTo>
                <a:lnTo>
                  <a:pt x="2200275" y="0"/>
                </a:lnTo>
              </a:path>
            </a:pathLst>
          </a:custGeom>
          <a:noFill/>
          <a:ln w="9525">
            <a:solidFill>
              <a:srgbClr val="00AF5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6086" name="object 17"/>
          <p:cNvSpPr>
            <a:spLocks noChangeArrowheads="1"/>
          </p:cNvSpPr>
          <p:nvPr/>
        </p:nvSpPr>
        <p:spPr bwMode="auto">
          <a:xfrm>
            <a:off x="6359525" y="4148138"/>
            <a:ext cx="0" cy="539750"/>
          </a:xfrm>
          <a:custGeom>
            <a:avLst/>
            <a:gdLst>
              <a:gd name="T0" fmla="*/ 0 h 539750"/>
              <a:gd name="T1" fmla="*/ 539750 h 539750"/>
            </a:gdLst>
            <a:ahLst/>
            <a:cxnLst/>
            <a:rect l="0" t="T0" r="0" b="T1"/>
            <a:pathLst>
              <a:path h="539750">
                <a:moveTo>
                  <a:pt x="0" y="0"/>
                </a:moveTo>
                <a:lnTo>
                  <a:pt x="0" y="539750"/>
                </a:lnTo>
              </a:path>
            </a:pathLst>
          </a:custGeom>
          <a:noFill/>
          <a:ln w="9525">
            <a:solidFill>
              <a:srgbClr val="00AF5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6087" name="object 18"/>
          <p:cNvSpPr>
            <a:spLocks noChangeArrowheads="1"/>
          </p:cNvSpPr>
          <p:nvPr/>
        </p:nvSpPr>
        <p:spPr bwMode="auto">
          <a:xfrm>
            <a:off x="4078288" y="4094163"/>
            <a:ext cx="85725" cy="100012"/>
          </a:xfrm>
          <a:custGeom>
            <a:avLst/>
            <a:gdLst>
              <a:gd name="T0" fmla="*/ 0 w 85725"/>
              <a:gd name="T1" fmla="*/ 0 h 100329"/>
              <a:gd name="T2" fmla="*/ 85725 w 85725"/>
              <a:gd name="T3" fmla="*/ 100329 h 100329"/>
            </a:gdLst>
            <a:ahLst/>
            <a:cxnLst/>
            <a:rect l="T0" t="T1" r="T2" b="T3"/>
            <a:pathLst>
              <a:path w="85725" h="100329">
                <a:moveTo>
                  <a:pt x="85725" y="0"/>
                </a:moveTo>
                <a:lnTo>
                  <a:pt x="0" y="50037"/>
                </a:lnTo>
                <a:lnTo>
                  <a:pt x="85725" y="100075"/>
                </a:lnTo>
                <a:lnTo>
                  <a:pt x="85725" y="0"/>
                </a:lnTo>
                <a:close/>
              </a:path>
            </a:pathLst>
          </a:custGeom>
          <a:solidFill>
            <a:srgbClr val="00AF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088" name="object 19"/>
          <p:cNvSpPr>
            <a:spLocks noChangeArrowheads="1"/>
          </p:cNvSpPr>
          <p:nvPr/>
        </p:nvSpPr>
        <p:spPr bwMode="auto">
          <a:xfrm>
            <a:off x="4164013" y="4832350"/>
            <a:ext cx="2039937" cy="0"/>
          </a:xfrm>
          <a:custGeom>
            <a:avLst/>
            <a:gdLst>
              <a:gd name="T0" fmla="*/ 0 w 2040254"/>
              <a:gd name="T1" fmla="*/ 2040254 w 2040254"/>
            </a:gdLst>
            <a:ahLst/>
            <a:cxnLst/>
            <a:rect l="T0" t="0" r="T1" b="0"/>
            <a:pathLst>
              <a:path w="2040254">
                <a:moveTo>
                  <a:pt x="0" y="0"/>
                </a:moveTo>
                <a:lnTo>
                  <a:pt x="2039874" y="0"/>
                </a:lnTo>
              </a:path>
            </a:pathLst>
          </a:custGeom>
          <a:noFill/>
          <a:ln w="9525">
            <a:solidFill>
              <a:srgbClr val="00AF5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6089" name="object 20"/>
          <p:cNvSpPr>
            <a:spLocks noChangeArrowheads="1"/>
          </p:cNvSpPr>
          <p:nvPr/>
        </p:nvSpPr>
        <p:spPr bwMode="auto">
          <a:xfrm>
            <a:off x="4078288" y="4784725"/>
            <a:ext cx="85725" cy="100013"/>
          </a:xfrm>
          <a:custGeom>
            <a:avLst/>
            <a:gdLst>
              <a:gd name="T0" fmla="*/ 0 w 85725"/>
              <a:gd name="T1" fmla="*/ 0 h 100329"/>
              <a:gd name="T2" fmla="*/ 85725 w 85725"/>
              <a:gd name="T3" fmla="*/ 100329 h 100329"/>
            </a:gdLst>
            <a:ahLst/>
            <a:cxnLst/>
            <a:rect l="T0" t="T1" r="T2" b="T3"/>
            <a:pathLst>
              <a:path w="85725" h="100329">
                <a:moveTo>
                  <a:pt x="85725" y="0"/>
                </a:moveTo>
                <a:lnTo>
                  <a:pt x="0" y="50037"/>
                </a:lnTo>
                <a:lnTo>
                  <a:pt x="85725" y="99949"/>
                </a:lnTo>
                <a:lnTo>
                  <a:pt x="85725" y="0"/>
                </a:lnTo>
                <a:close/>
              </a:path>
            </a:pathLst>
          </a:custGeom>
          <a:solidFill>
            <a:srgbClr val="00AF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090" name="object 21"/>
          <p:cNvSpPr>
            <a:spLocks noChangeArrowheads="1"/>
          </p:cNvSpPr>
          <p:nvPr/>
        </p:nvSpPr>
        <p:spPr bwMode="auto">
          <a:xfrm>
            <a:off x="4164013" y="5449888"/>
            <a:ext cx="2155825" cy="0"/>
          </a:xfrm>
          <a:custGeom>
            <a:avLst/>
            <a:gdLst>
              <a:gd name="T0" fmla="*/ 0 w 2155825"/>
              <a:gd name="T1" fmla="*/ 2155825 w 2155825"/>
            </a:gdLst>
            <a:ahLst/>
            <a:cxnLst/>
            <a:rect l="T0" t="0" r="T1" b="0"/>
            <a:pathLst>
              <a:path w="2155825">
                <a:moveTo>
                  <a:pt x="0" y="0"/>
                </a:moveTo>
                <a:lnTo>
                  <a:pt x="2155825" y="0"/>
                </a:lnTo>
              </a:path>
            </a:pathLst>
          </a:custGeom>
          <a:noFill/>
          <a:ln w="9525">
            <a:solidFill>
              <a:srgbClr val="00AF5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6091" name="object 22"/>
          <p:cNvSpPr>
            <a:spLocks noChangeArrowheads="1"/>
          </p:cNvSpPr>
          <p:nvPr/>
        </p:nvSpPr>
        <p:spPr bwMode="auto">
          <a:xfrm>
            <a:off x="4078288" y="5402263"/>
            <a:ext cx="85725" cy="100012"/>
          </a:xfrm>
          <a:custGeom>
            <a:avLst/>
            <a:gdLst>
              <a:gd name="T0" fmla="*/ 0 w 85725"/>
              <a:gd name="T1" fmla="*/ 0 h 100329"/>
              <a:gd name="T2" fmla="*/ 85725 w 85725"/>
              <a:gd name="T3" fmla="*/ 100329 h 100329"/>
            </a:gdLst>
            <a:ahLst/>
            <a:cxnLst/>
            <a:rect l="T0" t="T1" r="T2" b="T3"/>
            <a:pathLst>
              <a:path w="85725" h="100329">
                <a:moveTo>
                  <a:pt x="85725" y="0"/>
                </a:moveTo>
                <a:lnTo>
                  <a:pt x="0" y="50037"/>
                </a:lnTo>
                <a:lnTo>
                  <a:pt x="85725" y="100075"/>
                </a:lnTo>
                <a:lnTo>
                  <a:pt x="85725" y="0"/>
                </a:lnTo>
                <a:close/>
              </a:path>
            </a:pathLst>
          </a:custGeom>
          <a:solidFill>
            <a:srgbClr val="00AF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092" name="object 23"/>
          <p:cNvSpPr>
            <a:spLocks noChangeArrowheads="1"/>
          </p:cNvSpPr>
          <p:nvPr/>
        </p:nvSpPr>
        <p:spPr bwMode="auto">
          <a:xfrm>
            <a:off x="4164013" y="6059488"/>
            <a:ext cx="2200275" cy="0"/>
          </a:xfrm>
          <a:custGeom>
            <a:avLst/>
            <a:gdLst>
              <a:gd name="T0" fmla="*/ 0 w 2200275"/>
              <a:gd name="T1" fmla="*/ 2200275 w 2200275"/>
            </a:gdLst>
            <a:ahLst/>
            <a:cxnLst/>
            <a:rect l="T0" t="0" r="T1" b="0"/>
            <a:pathLst>
              <a:path w="2200275">
                <a:moveTo>
                  <a:pt x="0" y="0"/>
                </a:moveTo>
                <a:lnTo>
                  <a:pt x="2200275" y="0"/>
                </a:lnTo>
              </a:path>
            </a:pathLst>
          </a:custGeom>
          <a:noFill/>
          <a:ln w="9525">
            <a:solidFill>
              <a:srgbClr val="00AF5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6093" name="object 24"/>
          <p:cNvSpPr>
            <a:spLocks noChangeArrowheads="1"/>
          </p:cNvSpPr>
          <p:nvPr/>
        </p:nvSpPr>
        <p:spPr bwMode="auto">
          <a:xfrm>
            <a:off x="4078288" y="6011863"/>
            <a:ext cx="85725" cy="100012"/>
          </a:xfrm>
          <a:custGeom>
            <a:avLst/>
            <a:gdLst>
              <a:gd name="T0" fmla="*/ 0 w 85725"/>
              <a:gd name="T1" fmla="*/ 0 h 100329"/>
              <a:gd name="T2" fmla="*/ 85725 w 85725"/>
              <a:gd name="T3" fmla="*/ 100329 h 100329"/>
            </a:gdLst>
            <a:ahLst/>
            <a:cxnLst/>
            <a:rect l="T0" t="T1" r="T2" b="T3"/>
            <a:pathLst>
              <a:path w="85725" h="100329">
                <a:moveTo>
                  <a:pt x="85725" y="0"/>
                </a:moveTo>
                <a:lnTo>
                  <a:pt x="0" y="49999"/>
                </a:lnTo>
                <a:lnTo>
                  <a:pt x="85725" y="100012"/>
                </a:lnTo>
                <a:lnTo>
                  <a:pt x="85725" y="0"/>
                </a:lnTo>
                <a:close/>
              </a:path>
            </a:pathLst>
          </a:custGeom>
          <a:solidFill>
            <a:srgbClr val="00AF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094" name="object 25"/>
          <p:cNvSpPr>
            <a:spLocks noChangeArrowheads="1"/>
          </p:cNvSpPr>
          <p:nvPr/>
        </p:nvSpPr>
        <p:spPr bwMode="auto">
          <a:xfrm>
            <a:off x="6305550" y="5270500"/>
            <a:ext cx="0" cy="179388"/>
          </a:xfrm>
          <a:custGeom>
            <a:avLst/>
            <a:gdLst>
              <a:gd name="T0" fmla="*/ 0 h 179704"/>
              <a:gd name="T1" fmla="*/ 179704 h 179704"/>
            </a:gdLst>
            <a:ahLst/>
            <a:cxnLst/>
            <a:rect l="0" t="T0" r="0" b="T1"/>
            <a:pathLst>
              <a:path h="179704">
                <a:moveTo>
                  <a:pt x="0" y="0"/>
                </a:moveTo>
                <a:lnTo>
                  <a:pt x="0" y="179450"/>
                </a:lnTo>
              </a:path>
            </a:pathLst>
          </a:custGeom>
          <a:noFill/>
          <a:ln w="9525">
            <a:solidFill>
              <a:srgbClr val="00AF5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6095" name="object 26"/>
          <p:cNvSpPr>
            <a:spLocks noChangeArrowheads="1"/>
          </p:cNvSpPr>
          <p:nvPr/>
        </p:nvSpPr>
        <p:spPr bwMode="auto">
          <a:xfrm>
            <a:off x="6359525" y="5334000"/>
            <a:ext cx="0" cy="725488"/>
          </a:xfrm>
          <a:custGeom>
            <a:avLst/>
            <a:gdLst>
              <a:gd name="T0" fmla="*/ 0 h 725804"/>
              <a:gd name="T1" fmla="*/ 725804 h 725804"/>
            </a:gdLst>
            <a:ahLst/>
            <a:cxnLst/>
            <a:rect l="0" t="T0" r="0" b="T1"/>
            <a:pathLst>
              <a:path h="725804">
                <a:moveTo>
                  <a:pt x="0" y="0"/>
                </a:moveTo>
                <a:lnTo>
                  <a:pt x="0" y="725487"/>
                </a:lnTo>
              </a:path>
            </a:pathLst>
          </a:custGeom>
          <a:noFill/>
          <a:ln w="9525">
            <a:solidFill>
              <a:srgbClr val="00AF5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6096" name="object 27"/>
          <p:cNvSpPr>
            <a:spLocks noChangeArrowheads="1"/>
          </p:cNvSpPr>
          <p:nvPr/>
        </p:nvSpPr>
        <p:spPr bwMode="auto">
          <a:xfrm>
            <a:off x="6180138" y="4787900"/>
            <a:ext cx="85725" cy="100013"/>
          </a:xfrm>
          <a:custGeom>
            <a:avLst/>
            <a:gdLst>
              <a:gd name="T0" fmla="*/ 0 w 85725"/>
              <a:gd name="T1" fmla="*/ 0 h 100329"/>
              <a:gd name="T2" fmla="*/ 85725 w 85725"/>
              <a:gd name="T3" fmla="*/ 100329 h 100329"/>
            </a:gdLst>
            <a:ahLst/>
            <a:cxnLst/>
            <a:rect l="T0" t="T1" r="T2" b="T3"/>
            <a:pathLst>
              <a:path w="85725" h="100329">
                <a:moveTo>
                  <a:pt x="0" y="0"/>
                </a:moveTo>
                <a:lnTo>
                  <a:pt x="0" y="99949"/>
                </a:lnTo>
                <a:lnTo>
                  <a:pt x="85725" y="50037"/>
                </a:lnTo>
                <a:lnTo>
                  <a:pt x="0" y="0"/>
                </a:lnTo>
                <a:close/>
              </a:path>
            </a:pathLst>
          </a:custGeom>
          <a:solidFill>
            <a:srgbClr val="00AF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097" name="object 28"/>
          <p:cNvSpPr>
            <a:spLocks noChangeArrowheads="1"/>
          </p:cNvSpPr>
          <p:nvPr/>
        </p:nvSpPr>
        <p:spPr bwMode="auto">
          <a:xfrm>
            <a:off x="6307138" y="4660900"/>
            <a:ext cx="100012" cy="85725"/>
          </a:xfrm>
          <a:custGeom>
            <a:avLst/>
            <a:gdLst>
              <a:gd name="T0" fmla="*/ 0 w 100329"/>
              <a:gd name="T1" fmla="*/ 0 h 85725"/>
              <a:gd name="T2" fmla="*/ 100329 w 100329"/>
              <a:gd name="T3" fmla="*/ 85725 h 85725"/>
            </a:gdLst>
            <a:ahLst/>
            <a:cxnLst/>
            <a:rect l="T0" t="T1" r="T2" b="T3"/>
            <a:pathLst>
              <a:path w="100329" h="85725">
                <a:moveTo>
                  <a:pt x="99949" y="0"/>
                </a:moveTo>
                <a:lnTo>
                  <a:pt x="0" y="0"/>
                </a:lnTo>
                <a:lnTo>
                  <a:pt x="49911" y="85725"/>
                </a:lnTo>
                <a:lnTo>
                  <a:pt x="99949" y="0"/>
                </a:lnTo>
                <a:close/>
              </a:path>
            </a:pathLst>
          </a:custGeom>
          <a:solidFill>
            <a:srgbClr val="00AF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098" name="object 29"/>
          <p:cNvSpPr>
            <a:spLocks noChangeArrowheads="1"/>
          </p:cNvSpPr>
          <p:nvPr/>
        </p:nvSpPr>
        <p:spPr bwMode="auto">
          <a:xfrm>
            <a:off x="6307138" y="5287963"/>
            <a:ext cx="100012" cy="85725"/>
          </a:xfrm>
          <a:custGeom>
            <a:avLst/>
            <a:gdLst>
              <a:gd name="T0" fmla="*/ 0 w 100329"/>
              <a:gd name="T1" fmla="*/ 0 h 85725"/>
              <a:gd name="T2" fmla="*/ 100329 w 100329"/>
              <a:gd name="T3" fmla="*/ 85725 h 85725"/>
            </a:gdLst>
            <a:ahLst/>
            <a:cxnLst/>
            <a:rect l="T0" t="T1" r="T2" b="T3"/>
            <a:pathLst>
              <a:path w="100329" h="85725">
                <a:moveTo>
                  <a:pt x="49911" y="0"/>
                </a:moveTo>
                <a:lnTo>
                  <a:pt x="0" y="85725"/>
                </a:lnTo>
                <a:lnTo>
                  <a:pt x="99949" y="85725"/>
                </a:lnTo>
                <a:lnTo>
                  <a:pt x="49911" y="0"/>
                </a:lnTo>
                <a:close/>
              </a:path>
            </a:pathLst>
          </a:custGeom>
          <a:solidFill>
            <a:srgbClr val="00AF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099" name="object 30"/>
          <p:cNvSpPr>
            <a:spLocks noChangeArrowheads="1"/>
          </p:cNvSpPr>
          <p:nvPr/>
        </p:nvSpPr>
        <p:spPr bwMode="auto">
          <a:xfrm>
            <a:off x="6253163" y="5199063"/>
            <a:ext cx="100012" cy="85725"/>
          </a:xfrm>
          <a:custGeom>
            <a:avLst/>
            <a:gdLst>
              <a:gd name="T0" fmla="*/ 0 w 100329"/>
              <a:gd name="T1" fmla="*/ 0 h 86360"/>
              <a:gd name="T2" fmla="*/ 100329 w 100329"/>
              <a:gd name="T3" fmla="*/ 86360 h 86360"/>
            </a:gdLst>
            <a:ahLst/>
            <a:cxnLst/>
            <a:rect l="T0" t="T1" r="T2" b="T3"/>
            <a:pathLst>
              <a:path w="100329" h="86360">
                <a:moveTo>
                  <a:pt x="49911" y="0"/>
                </a:moveTo>
                <a:lnTo>
                  <a:pt x="0" y="85851"/>
                </a:lnTo>
                <a:lnTo>
                  <a:pt x="99949" y="85851"/>
                </a:lnTo>
                <a:lnTo>
                  <a:pt x="49911" y="0"/>
                </a:lnTo>
                <a:close/>
              </a:path>
            </a:pathLst>
          </a:custGeom>
          <a:solidFill>
            <a:srgbClr val="00AF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00" name="object 31"/>
          <p:cNvSpPr>
            <a:spLocks noChangeArrowheads="1"/>
          </p:cNvSpPr>
          <p:nvPr/>
        </p:nvSpPr>
        <p:spPr bwMode="auto">
          <a:xfrm>
            <a:off x="6307138" y="4098925"/>
            <a:ext cx="96837" cy="98425"/>
          </a:xfrm>
          <a:custGeom>
            <a:avLst/>
            <a:gdLst>
              <a:gd name="T0" fmla="*/ 0 w 97154"/>
              <a:gd name="T1" fmla="*/ 0 h 98425"/>
              <a:gd name="T2" fmla="*/ 97154 w 97154"/>
              <a:gd name="T3" fmla="*/ 98425 h 98425"/>
            </a:gdLst>
            <a:ahLst/>
            <a:cxnLst/>
            <a:rect l="T0" t="T1" r="T2" b="T3"/>
            <a:pathLst>
              <a:path w="97154" h="98425">
                <a:moveTo>
                  <a:pt x="48387" y="0"/>
                </a:moveTo>
                <a:lnTo>
                  <a:pt x="29521" y="3857"/>
                </a:lnTo>
                <a:lnTo>
                  <a:pt x="14144" y="14382"/>
                </a:lnTo>
                <a:lnTo>
                  <a:pt x="3792" y="30003"/>
                </a:lnTo>
                <a:lnTo>
                  <a:pt x="0" y="49149"/>
                </a:lnTo>
                <a:lnTo>
                  <a:pt x="3792" y="68421"/>
                </a:lnTo>
                <a:lnTo>
                  <a:pt x="14144" y="84042"/>
                </a:lnTo>
                <a:lnTo>
                  <a:pt x="29521" y="94567"/>
                </a:lnTo>
                <a:lnTo>
                  <a:pt x="48387" y="98425"/>
                </a:lnTo>
                <a:lnTo>
                  <a:pt x="67198" y="94567"/>
                </a:lnTo>
                <a:lnTo>
                  <a:pt x="82581" y="84042"/>
                </a:lnTo>
                <a:lnTo>
                  <a:pt x="92963" y="68421"/>
                </a:lnTo>
                <a:lnTo>
                  <a:pt x="96774" y="49275"/>
                </a:lnTo>
                <a:lnTo>
                  <a:pt x="92963" y="30003"/>
                </a:lnTo>
                <a:lnTo>
                  <a:pt x="82581" y="14382"/>
                </a:lnTo>
                <a:lnTo>
                  <a:pt x="67198" y="3857"/>
                </a:lnTo>
                <a:lnTo>
                  <a:pt x="48387" y="0"/>
                </a:lnTo>
                <a:close/>
              </a:path>
            </a:pathLst>
          </a:custGeom>
          <a:solidFill>
            <a:srgbClr val="00AF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32" name="object 32"/>
          <p:cNvSpPr txBox="1"/>
          <p:nvPr/>
        </p:nvSpPr>
        <p:spPr>
          <a:xfrm>
            <a:off x="5692775" y="4156075"/>
            <a:ext cx="660400" cy="153988"/>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zh-CN" sz="1000">
                <a:solidFill>
                  <a:srgbClr val="404040"/>
                </a:solidFill>
                <a:latin typeface="微软雅黑" pitchFamily="82" charset="2"/>
                <a:ea typeface="微软雅黑" pitchFamily="82" charset="2"/>
              </a:rPr>
              <a:t>LoRa </a:t>
            </a:r>
            <a:r>
              <a:rPr lang="zh-CN" sz="1000">
                <a:solidFill>
                  <a:srgbClr val="404040"/>
                </a:solidFill>
                <a:latin typeface="微软雅黑" pitchFamily="82" charset="2"/>
                <a:ea typeface="微软雅黑" pitchFamily="82" charset="2"/>
              </a:rPr>
              <a:t>连接</a:t>
            </a:r>
            <a:endParaRPr lang="zh-CN" sz="1000">
              <a:latin typeface="微软雅黑" pitchFamily="82" charset="2"/>
              <a:ea typeface="微软雅黑" pitchFamily="82" charset="2"/>
            </a:endParaRPr>
          </a:p>
        </p:txBody>
      </p:sp>
      <p:sp>
        <p:nvSpPr>
          <p:cNvPr id="46102" name="Rectangle 8"/>
          <p:cNvSpPr>
            <a:spLocks noChangeArrowheads="1"/>
          </p:cNvSpPr>
          <p:nvPr/>
        </p:nvSpPr>
        <p:spPr bwMode="auto">
          <a:xfrm>
            <a:off x="566738" y="700088"/>
            <a:ext cx="51657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基于</a:t>
            </a:r>
            <a:r>
              <a:rPr lang="en-US" altLang="zh-CN" sz="2500" b="1">
                <a:solidFill>
                  <a:srgbClr val="0170C1"/>
                </a:solidFill>
                <a:latin typeface="微软雅黑" pitchFamily="82" charset="2"/>
                <a:ea typeface="微软雅黑" pitchFamily="82" charset="2"/>
              </a:rPr>
              <a:t>LoRa</a:t>
            </a:r>
            <a:r>
              <a:rPr lang="zh-CN" altLang="en-US" sz="2500" b="1">
                <a:solidFill>
                  <a:srgbClr val="0170C1"/>
                </a:solidFill>
                <a:latin typeface="微软雅黑" pitchFamily="82" charset="2"/>
                <a:ea typeface="微软雅黑" pitchFamily="82" charset="2"/>
              </a:rPr>
              <a:t>的无线抄表系统解决方案</a:t>
            </a:r>
          </a:p>
        </p:txBody>
      </p:sp>
      <p:sp>
        <p:nvSpPr>
          <p:cNvPr id="46103" name="object 1971"/>
          <p:cNvSpPr>
            <a:spLocks noChangeArrowheads="1"/>
          </p:cNvSpPr>
          <p:nvPr/>
        </p:nvSpPr>
        <p:spPr bwMode="auto">
          <a:xfrm>
            <a:off x="8326438" y="5094288"/>
            <a:ext cx="315912" cy="490537"/>
          </a:xfrm>
          <a:custGeom>
            <a:avLst/>
            <a:gdLst>
              <a:gd name="T0" fmla="*/ 0 w 316229"/>
              <a:gd name="T1" fmla="*/ 0 h 490854"/>
              <a:gd name="T2" fmla="*/ 316229 w 316229"/>
              <a:gd name="T3" fmla="*/ 490854 h 490854"/>
            </a:gdLst>
            <a:ahLst/>
            <a:cxnLst/>
            <a:rect l="T0" t="T1" r="T2" b="T3"/>
            <a:pathLst>
              <a:path w="316229" h="490854">
                <a:moveTo>
                  <a:pt x="302005" y="477685"/>
                </a:moveTo>
                <a:lnTo>
                  <a:pt x="14224" y="477685"/>
                </a:lnTo>
                <a:lnTo>
                  <a:pt x="17779" y="478370"/>
                </a:lnTo>
                <a:lnTo>
                  <a:pt x="26797" y="479755"/>
                </a:lnTo>
                <a:lnTo>
                  <a:pt x="41909" y="481469"/>
                </a:lnTo>
                <a:lnTo>
                  <a:pt x="60451" y="483869"/>
                </a:lnTo>
                <a:lnTo>
                  <a:pt x="82296" y="486270"/>
                </a:lnTo>
                <a:lnTo>
                  <a:pt x="106806" y="488327"/>
                </a:lnTo>
                <a:lnTo>
                  <a:pt x="119125" y="489013"/>
                </a:lnTo>
                <a:lnTo>
                  <a:pt x="131699" y="490042"/>
                </a:lnTo>
                <a:lnTo>
                  <a:pt x="144779" y="490385"/>
                </a:lnTo>
                <a:lnTo>
                  <a:pt x="170560" y="490385"/>
                </a:lnTo>
                <a:lnTo>
                  <a:pt x="183642" y="490042"/>
                </a:lnTo>
                <a:lnTo>
                  <a:pt x="196215" y="489013"/>
                </a:lnTo>
                <a:lnTo>
                  <a:pt x="208533" y="488327"/>
                </a:lnTo>
                <a:lnTo>
                  <a:pt x="233045" y="486270"/>
                </a:lnTo>
                <a:lnTo>
                  <a:pt x="255270" y="483869"/>
                </a:lnTo>
                <a:lnTo>
                  <a:pt x="289305" y="479755"/>
                </a:lnTo>
                <a:lnTo>
                  <a:pt x="298830" y="478370"/>
                </a:lnTo>
                <a:lnTo>
                  <a:pt x="302005" y="477685"/>
                </a:lnTo>
                <a:close/>
              </a:path>
              <a:path w="316229" h="490854">
                <a:moveTo>
                  <a:pt x="304673" y="9905"/>
                </a:moveTo>
                <a:lnTo>
                  <a:pt x="11429" y="9905"/>
                </a:lnTo>
                <a:lnTo>
                  <a:pt x="8635" y="10667"/>
                </a:lnTo>
                <a:lnTo>
                  <a:pt x="0" y="465340"/>
                </a:lnTo>
                <a:lnTo>
                  <a:pt x="761" y="470141"/>
                </a:lnTo>
                <a:lnTo>
                  <a:pt x="11429" y="477685"/>
                </a:lnTo>
                <a:lnTo>
                  <a:pt x="305180" y="477685"/>
                </a:lnTo>
                <a:lnTo>
                  <a:pt x="307467" y="476656"/>
                </a:lnTo>
                <a:lnTo>
                  <a:pt x="310260" y="475627"/>
                </a:lnTo>
                <a:lnTo>
                  <a:pt x="312293" y="473913"/>
                </a:lnTo>
                <a:lnTo>
                  <a:pt x="314198" y="472198"/>
                </a:lnTo>
                <a:lnTo>
                  <a:pt x="315256" y="470484"/>
                </a:lnTo>
                <a:lnTo>
                  <a:pt x="161035" y="470484"/>
                </a:lnTo>
                <a:lnTo>
                  <a:pt x="158242" y="470141"/>
                </a:lnTo>
                <a:lnTo>
                  <a:pt x="155955" y="469798"/>
                </a:lnTo>
                <a:lnTo>
                  <a:pt x="148717" y="467740"/>
                </a:lnTo>
                <a:lnTo>
                  <a:pt x="146811" y="466369"/>
                </a:lnTo>
                <a:lnTo>
                  <a:pt x="144779" y="465340"/>
                </a:lnTo>
                <a:lnTo>
                  <a:pt x="138049" y="456755"/>
                </a:lnTo>
                <a:lnTo>
                  <a:pt x="136905" y="455040"/>
                </a:lnTo>
                <a:lnTo>
                  <a:pt x="136144" y="452983"/>
                </a:lnTo>
                <a:lnTo>
                  <a:pt x="136144" y="450583"/>
                </a:lnTo>
                <a:lnTo>
                  <a:pt x="135763" y="448513"/>
                </a:lnTo>
                <a:lnTo>
                  <a:pt x="136144" y="446112"/>
                </a:lnTo>
                <a:lnTo>
                  <a:pt x="136144" y="444055"/>
                </a:lnTo>
                <a:lnTo>
                  <a:pt x="136905" y="441655"/>
                </a:lnTo>
                <a:lnTo>
                  <a:pt x="138049" y="439597"/>
                </a:lnTo>
                <a:lnTo>
                  <a:pt x="138938" y="438226"/>
                </a:lnTo>
                <a:lnTo>
                  <a:pt x="140080" y="436168"/>
                </a:lnTo>
                <a:lnTo>
                  <a:pt x="141604" y="434454"/>
                </a:lnTo>
                <a:lnTo>
                  <a:pt x="142875" y="433069"/>
                </a:lnTo>
                <a:lnTo>
                  <a:pt x="144779" y="431355"/>
                </a:lnTo>
                <a:lnTo>
                  <a:pt x="146811" y="430326"/>
                </a:lnTo>
                <a:lnTo>
                  <a:pt x="148717" y="429298"/>
                </a:lnTo>
                <a:lnTo>
                  <a:pt x="153543" y="427240"/>
                </a:lnTo>
                <a:lnTo>
                  <a:pt x="158242" y="426554"/>
                </a:lnTo>
                <a:lnTo>
                  <a:pt x="316229" y="426554"/>
                </a:lnTo>
                <a:lnTo>
                  <a:pt x="316229" y="404939"/>
                </a:lnTo>
                <a:lnTo>
                  <a:pt x="42672" y="404939"/>
                </a:lnTo>
                <a:lnTo>
                  <a:pt x="37973" y="404253"/>
                </a:lnTo>
                <a:lnTo>
                  <a:pt x="31242" y="396354"/>
                </a:lnTo>
                <a:lnTo>
                  <a:pt x="31242" y="45338"/>
                </a:lnTo>
                <a:lnTo>
                  <a:pt x="40258" y="37083"/>
                </a:lnTo>
                <a:lnTo>
                  <a:pt x="316229" y="37083"/>
                </a:lnTo>
                <a:lnTo>
                  <a:pt x="316229" y="25653"/>
                </a:lnTo>
                <a:lnTo>
                  <a:pt x="113156" y="25653"/>
                </a:lnTo>
                <a:lnTo>
                  <a:pt x="113156" y="19938"/>
                </a:lnTo>
                <a:lnTo>
                  <a:pt x="316229" y="19938"/>
                </a:lnTo>
                <a:lnTo>
                  <a:pt x="316229" y="19557"/>
                </a:lnTo>
                <a:lnTo>
                  <a:pt x="307467" y="10667"/>
                </a:lnTo>
                <a:lnTo>
                  <a:pt x="304673" y="9905"/>
                </a:lnTo>
                <a:close/>
              </a:path>
              <a:path w="316229" h="490854">
                <a:moveTo>
                  <a:pt x="316229" y="426554"/>
                </a:moveTo>
                <a:lnTo>
                  <a:pt x="163829" y="426554"/>
                </a:lnTo>
                <a:lnTo>
                  <a:pt x="165734" y="426897"/>
                </a:lnTo>
                <a:lnTo>
                  <a:pt x="168148" y="427240"/>
                </a:lnTo>
                <a:lnTo>
                  <a:pt x="172974" y="429298"/>
                </a:lnTo>
                <a:lnTo>
                  <a:pt x="175259" y="430326"/>
                </a:lnTo>
                <a:lnTo>
                  <a:pt x="176910" y="431355"/>
                </a:lnTo>
                <a:lnTo>
                  <a:pt x="178816" y="433069"/>
                </a:lnTo>
                <a:lnTo>
                  <a:pt x="180085" y="434454"/>
                </a:lnTo>
                <a:lnTo>
                  <a:pt x="181991" y="436168"/>
                </a:lnTo>
                <a:lnTo>
                  <a:pt x="182752" y="438226"/>
                </a:lnTo>
                <a:lnTo>
                  <a:pt x="184403" y="439597"/>
                </a:lnTo>
                <a:lnTo>
                  <a:pt x="184784" y="441655"/>
                </a:lnTo>
                <a:lnTo>
                  <a:pt x="185547" y="444055"/>
                </a:lnTo>
                <a:lnTo>
                  <a:pt x="186435" y="446112"/>
                </a:lnTo>
                <a:lnTo>
                  <a:pt x="186435" y="450583"/>
                </a:lnTo>
                <a:lnTo>
                  <a:pt x="184784" y="455040"/>
                </a:lnTo>
                <a:lnTo>
                  <a:pt x="184403" y="456755"/>
                </a:lnTo>
                <a:lnTo>
                  <a:pt x="182752" y="458812"/>
                </a:lnTo>
                <a:lnTo>
                  <a:pt x="181991" y="460527"/>
                </a:lnTo>
                <a:lnTo>
                  <a:pt x="180085" y="462584"/>
                </a:lnTo>
                <a:lnTo>
                  <a:pt x="178816" y="463613"/>
                </a:lnTo>
                <a:lnTo>
                  <a:pt x="176910" y="465340"/>
                </a:lnTo>
                <a:lnTo>
                  <a:pt x="161035" y="470484"/>
                </a:lnTo>
                <a:lnTo>
                  <a:pt x="315256" y="470484"/>
                </a:lnTo>
                <a:lnTo>
                  <a:pt x="315468" y="470141"/>
                </a:lnTo>
                <a:lnTo>
                  <a:pt x="316229" y="467740"/>
                </a:lnTo>
                <a:lnTo>
                  <a:pt x="316229" y="426554"/>
                </a:lnTo>
                <a:close/>
              </a:path>
              <a:path w="316229" h="490854">
                <a:moveTo>
                  <a:pt x="316229" y="37083"/>
                </a:moveTo>
                <a:lnTo>
                  <a:pt x="278256" y="37083"/>
                </a:lnTo>
                <a:lnTo>
                  <a:pt x="280543" y="37718"/>
                </a:lnTo>
                <a:lnTo>
                  <a:pt x="282194" y="38734"/>
                </a:lnTo>
                <a:lnTo>
                  <a:pt x="287654" y="47624"/>
                </a:lnTo>
                <a:lnTo>
                  <a:pt x="287654" y="393953"/>
                </a:lnTo>
                <a:lnTo>
                  <a:pt x="287274" y="396354"/>
                </a:lnTo>
                <a:lnTo>
                  <a:pt x="286893" y="398411"/>
                </a:lnTo>
                <a:lnTo>
                  <a:pt x="285750" y="400126"/>
                </a:lnTo>
                <a:lnTo>
                  <a:pt x="284099" y="401840"/>
                </a:lnTo>
                <a:lnTo>
                  <a:pt x="282955" y="403212"/>
                </a:lnTo>
                <a:lnTo>
                  <a:pt x="280543" y="403910"/>
                </a:lnTo>
                <a:lnTo>
                  <a:pt x="278638" y="404596"/>
                </a:lnTo>
                <a:lnTo>
                  <a:pt x="276225" y="404939"/>
                </a:lnTo>
                <a:lnTo>
                  <a:pt x="316229" y="404939"/>
                </a:lnTo>
                <a:lnTo>
                  <a:pt x="316229" y="37083"/>
                </a:lnTo>
                <a:close/>
              </a:path>
              <a:path w="316229" h="490854">
                <a:moveTo>
                  <a:pt x="316229" y="19938"/>
                </a:moveTo>
                <a:lnTo>
                  <a:pt x="203453" y="19938"/>
                </a:lnTo>
                <a:lnTo>
                  <a:pt x="203453" y="25653"/>
                </a:lnTo>
                <a:lnTo>
                  <a:pt x="316229" y="25653"/>
                </a:lnTo>
                <a:lnTo>
                  <a:pt x="316229" y="19938"/>
                </a:lnTo>
                <a:close/>
              </a:path>
              <a:path w="316229" h="490854">
                <a:moveTo>
                  <a:pt x="159003" y="0"/>
                </a:moveTo>
                <a:lnTo>
                  <a:pt x="109981" y="1015"/>
                </a:lnTo>
                <a:lnTo>
                  <a:pt x="45084" y="5841"/>
                </a:lnTo>
                <a:lnTo>
                  <a:pt x="19303" y="9270"/>
                </a:lnTo>
                <a:lnTo>
                  <a:pt x="14224" y="9905"/>
                </a:lnTo>
                <a:lnTo>
                  <a:pt x="302005" y="9905"/>
                </a:lnTo>
                <a:lnTo>
                  <a:pt x="298450" y="9270"/>
                </a:lnTo>
                <a:lnTo>
                  <a:pt x="288925" y="8254"/>
                </a:lnTo>
                <a:lnTo>
                  <a:pt x="273811" y="6857"/>
                </a:lnTo>
                <a:lnTo>
                  <a:pt x="254889" y="4825"/>
                </a:lnTo>
                <a:lnTo>
                  <a:pt x="232664" y="2666"/>
                </a:lnTo>
                <a:lnTo>
                  <a:pt x="208533" y="1015"/>
                </a:lnTo>
                <a:lnTo>
                  <a:pt x="184023" y="380"/>
                </a:lnTo>
                <a:lnTo>
                  <a:pt x="159003"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04" name="object 1972"/>
          <p:cNvSpPr>
            <a:spLocks noChangeArrowheads="1"/>
          </p:cNvSpPr>
          <p:nvPr/>
        </p:nvSpPr>
        <p:spPr bwMode="auto">
          <a:xfrm>
            <a:off x="8472488" y="5529263"/>
            <a:ext cx="30162" cy="26987"/>
          </a:xfrm>
          <a:custGeom>
            <a:avLst/>
            <a:gdLst>
              <a:gd name="T0" fmla="*/ 0 w 30479"/>
              <a:gd name="T1" fmla="*/ 0 h 26670"/>
              <a:gd name="T2" fmla="*/ 30479 w 30479"/>
              <a:gd name="T3" fmla="*/ 26670 h 26670"/>
            </a:gdLst>
            <a:ahLst/>
            <a:cxnLst/>
            <a:rect l="T0" t="T1" r="T2" b="T3"/>
            <a:pathLst>
              <a:path w="30479" h="26670">
                <a:moveTo>
                  <a:pt x="19811" y="0"/>
                </a:moveTo>
                <a:lnTo>
                  <a:pt x="10667" y="0"/>
                </a:lnTo>
                <a:lnTo>
                  <a:pt x="8254" y="685"/>
                </a:lnTo>
                <a:lnTo>
                  <a:pt x="6730" y="1028"/>
                </a:lnTo>
                <a:lnTo>
                  <a:pt x="4699" y="1714"/>
                </a:lnTo>
                <a:lnTo>
                  <a:pt x="2031" y="4114"/>
                </a:lnTo>
                <a:lnTo>
                  <a:pt x="1142" y="5829"/>
                </a:lnTo>
                <a:lnTo>
                  <a:pt x="380" y="7200"/>
                </a:lnTo>
                <a:lnTo>
                  <a:pt x="0" y="9270"/>
                </a:lnTo>
                <a:lnTo>
                  <a:pt x="0" y="17170"/>
                </a:lnTo>
                <a:lnTo>
                  <a:pt x="380" y="18884"/>
                </a:lnTo>
                <a:lnTo>
                  <a:pt x="1142" y="20599"/>
                </a:lnTo>
                <a:lnTo>
                  <a:pt x="3175" y="23685"/>
                </a:lnTo>
                <a:lnTo>
                  <a:pt x="4699" y="24383"/>
                </a:lnTo>
                <a:lnTo>
                  <a:pt x="6730" y="25412"/>
                </a:lnTo>
                <a:lnTo>
                  <a:pt x="8254" y="26098"/>
                </a:lnTo>
                <a:lnTo>
                  <a:pt x="21716" y="26098"/>
                </a:lnTo>
                <a:lnTo>
                  <a:pt x="23749" y="25412"/>
                </a:lnTo>
                <a:lnTo>
                  <a:pt x="25273" y="24383"/>
                </a:lnTo>
                <a:lnTo>
                  <a:pt x="27304" y="23685"/>
                </a:lnTo>
                <a:lnTo>
                  <a:pt x="28066" y="21970"/>
                </a:lnTo>
                <a:lnTo>
                  <a:pt x="28828" y="20599"/>
                </a:lnTo>
                <a:lnTo>
                  <a:pt x="8762" y="20599"/>
                </a:lnTo>
                <a:lnTo>
                  <a:pt x="7874" y="19570"/>
                </a:lnTo>
                <a:lnTo>
                  <a:pt x="7111" y="18541"/>
                </a:lnTo>
                <a:lnTo>
                  <a:pt x="6730" y="17170"/>
                </a:lnTo>
                <a:lnTo>
                  <a:pt x="6730" y="9270"/>
                </a:lnTo>
                <a:lnTo>
                  <a:pt x="7111" y="7899"/>
                </a:lnTo>
                <a:lnTo>
                  <a:pt x="7874" y="6857"/>
                </a:lnTo>
                <a:lnTo>
                  <a:pt x="8762" y="6172"/>
                </a:lnTo>
                <a:lnTo>
                  <a:pt x="10667" y="5829"/>
                </a:lnTo>
                <a:lnTo>
                  <a:pt x="28828" y="5829"/>
                </a:lnTo>
                <a:lnTo>
                  <a:pt x="28066" y="4114"/>
                </a:lnTo>
                <a:lnTo>
                  <a:pt x="27304" y="3086"/>
                </a:lnTo>
                <a:lnTo>
                  <a:pt x="25273" y="1714"/>
                </a:lnTo>
                <a:lnTo>
                  <a:pt x="23749" y="1028"/>
                </a:lnTo>
                <a:lnTo>
                  <a:pt x="21716" y="685"/>
                </a:lnTo>
                <a:lnTo>
                  <a:pt x="19811" y="0"/>
                </a:lnTo>
                <a:close/>
              </a:path>
              <a:path w="30479" h="26670">
                <a:moveTo>
                  <a:pt x="28828" y="5829"/>
                </a:moveTo>
                <a:lnTo>
                  <a:pt x="19811" y="5829"/>
                </a:lnTo>
                <a:lnTo>
                  <a:pt x="21335" y="6172"/>
                </a:lnTo>
                <a:lnTo>
                  <a:pt x="22605" y="6857"/>
                </a:lnTo>
                <a:lnTo>
                  <a:pt x="23749" y="7899"/>
                </a:lnTo>
                <a:lnTo>
                  <a:pt x="23749" y="18541"/>
                </a:lnTo>
                <a:lnTo>
                  <a:pt x="22605" y="19570"/>
                </a:lnTo>
                <a:lnTo>
                  <a:pt x="21335" y="20599"/>
                </a:lnTo>
                <a:lnTo>
                  <a:pt x="28828" y="20599"/>
                </a:lnTo>
                <a:lnTo>
                  <a:pt x="30099" y="18884"/>
                </a:lnTo>
                <a:lnTo>
                  <a:pt x="30099" y="7200"/>
                </a:lnTo>
                <a:lnTo>
                  <a:pt x="28828" y="5829"/>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05" name="object 1973"/>
          <p:cNvSpPr>
            <a:spLocks noChangeArrowheads="1"/>
          </p:cNvSpPr>
          <p:nvPr/>
        </p:nvSpPr>
        <p:spPr bwMode="auto">
          <a:xfrm>
            <a:off x="8389938" y="5324475"/>
            <a:ext cx="192087" cy="52388"/>
          </a:xfrm>
          <a:custGeom>
            <a:avLst/>
            <a:gdLst>
              <a:gd name="T0" fmla="*/ 0 w 191770"/>
              <a:gd name="T1" fmla="*/ 0 h 52704"/>
              <a:gd name="T2" fmla="*/ 191770 w 191770"/>
              <a:gd name="T3" fmla="*/ 52704 h 52704"/>
            </a:gdLst>
            <a:ahLst/>
            <a:cxnLst/>
            <a:rect l="T0" t="T1" r="T2" b="T3"/>
            <a:pathLst>
              <a:path w="191770" h="52704">
                <a:moveTo>
                  <a:pt x="166022" y="19710"/>
                </a:moveTo>
                <a:lnTo>
                  <a:pt x="93090" y="19710"/>
                </a:lnTo>
                <a:lnTo>
                  <a:pt x="98551" y="20396"/>
                </a:lnTo>
                <a:lnTo>
                  <a:pt x="109347" y="21082"/>
                </a:lnTo>
                <a:lnTo>
                  <a:pt x="114807" y="21780"/>
                </a:lnTo>
                <a:lnTo>
                  <a:pt x="120014" y="23164"/>
                </a:lnTo>
                <a:lnTo>
                  <a:pt x="124713" y="24193"/>
                </a:lnTo>
                <a:lnTo>
                  <a:pt x="129921" y="25577"/>
                </a:lnTo>
                <a:lnTo>
                  <a:pt x="163195" y="42862"/>
                </a:lnTo>
                <a:lnTo>
                  <a:pt x="167512" y="45974"/>
                </a:lnTo>
                <a:lnTo>
                  <a:pt x="171450" y="49441"/>
                </a:lnTo>
                <a:lnTo>
                  <a:pt x="173100" y="50812"/>
                </a:lnTo>
                <a:lnTo>
                  <a:pt x="175386" y="51511"/>
                </a:lnTo>
                <a:lnTo>
                  <a:pt x="177419" y="52197"/>
                </a:lnTo>
                <a:lnTo>
                  <a:pt x="181736" y="52197"/>
                </a:lnTo>
                <a:lnTo>
                  <a:pt x="183769" y="51854"/>
                </a:lnTo>
                <a:lnTo>
                  <a:pt x="191261" y="42862"/>
                </a:lnTo>
                <a:lnTo>
                  <a:pt x="191261" y="41135"/>
                </a:lnTo>
                <a:lnTo>
                  <a:pt x="172720" y="23850"/>
                </a:lnTo>
                <a:lnTo>
                  <a:pt x="166022" y="19710"/>
                </a:lnTo>
                <a:close/>
              </a:path>
              <a:path w="191770" h="52704">
                <a:moveTo>
                  <a:pt x="93090" y="0"/>
                </a:moveTo>
                <a:lnTo>
                  <a:pt x="87122" y="685"/>
                </a:lnTo>
                <a:lnTo>
                  <a:pt x="81152" y="685"/>
                </a:lnTo>
                <a:lnTo>
                  <a:pt x="69214" y="2070"/>
                </a:lnTo>
                <a:lnTo>
                  <a:pt x="63373" y="3454"/>
                </a:lnTo>
                <a:lnTo>
                  <a:pt x="57403" y="4495"/>
                </a:lnTo>
                <a:lnTo>
                  <a:pt x="51815" y="6223"/>
                </a:lnTo>
                <a:lnTo>
                  <a:pt x="45465" y="8293"/>
                </a:lnTo>
                <a:lnTo>
                  <a:pt x="40385" y="10375"/>
                </a:lnTo>
                <a:lnTo>
                  <a:pt x="34798" y="12103"/>
                </a:lnTo>
                <a:lnTo>
                  <a:pt x="29209" y="14859"/>
                </a:lnTo>
                <a:lnTo>
                  <a:pt x="23749" y="17970"/>
                </a:lnTo>
                <a:lnTo>
                  <a:pt x="18542" y="20739"/>
                </a:lnTo>
                <a:lnTo>
                  <a:pt x="13461" y="23850"/>
                </a:lnTo>
                <a:lnTo>
                  <a:pt x="8254" y="27305"/>
                </a:lnTo>
                <a:lnTo>
                  <a:pt x="3936" y="31457"/>
                </a:lnTo>
                <a:lnTo>
                  <a:pt x="2285" y="32842"/>
                </a:lnTo>
                <a:lnTo>
                  <a:pt x="1143" y="34569"/>
                </a:lnTo>
                <a:lnTo>
                  <a:pt x="761" y="36296"/>
                </a:lnTo>
                <a:lnTo>
                  <a:pt x="0" y="38366"/>
                </a:lnTo>
                <a:lnTo>
                  <a:pt x="0" y="39751"/>
                </a:lnTo>
                <a:lnTo>
                  <a:pt x="1143" y="41833"/>
                </a:lnTo>
                <a:lnTo>
                  <a:pt x="1904" y="43561"/>
                </a:lnTo>
                <a:lnTo>
                  <a:pt x="11049" y="48399"/>
                </a:lnTo>
                <a:lnTo>
                  <a:pt x="13461" y="48399"/>
                </a:lnTo>
                <a:lnTo>
                  <a:pt x="15367" y="48056"/>
                </a:lnTo>
                <a:lnTo>
                  <a:pt x="17779" y="46672"/>
                </a:lnTo>
                <a:lnTo>
                  <a:pt x="23368" y="42862"/>
                </a:lnTo>
                <a:lnTo>
                  <a:pt x="27304" y="39408"/>
                </a:lnTo>
                <a:lnTo>
                  <a:pt x="31242" y="36995"/>
                </a:lnTo>
                <a:lnTo>
                  <a:pt x="35940" y="34226"/>
                </a:lnTo>
                <a:lnTo>
                  <a:pt x="40385" y="32156"/>
                </a:lnTo>
                <a:lnTo>
                  <a:pt x="44703" y="29730"/>
                </a:lnTo>
                <a:lnTo>
                  <a:pt x="49529" y="28346"/>
                </a:lnTo>
                <a:lnTo>
                  <a:pt x="53848" y="26276"/>
                </a:lnTo>
                <a:lnTo>
                  <a:pt x="58927" y="24892"/>
                </a:lnTo>
                <a:lnTo>
                  <a:pt x="63753" y="23507"/>
                </a:lnTo>
                <a:lnTo>
                  <a:pt x="68072" y="22821"/>
                </a:lnTo>
                <a:lnTo>
                  <a:pt x="73278" y="21437"/>
                </a:lnTo>
                <a:lnTo>
                  <a:pt x="83565" y="20396"/>
                </a:lnTo>
                <a:lnTo>
                  <a:pt x="93090" y="19710"/>
                </a:lnTo>
                <a:lnTo>
                  <a:pt x="166022" y="19710"/>
                </a:lnTo>
                <a:lnTo>
                  <a:pt x="161544" y="16941"/>
                </a:lnTo>
                <a:lnTo>
                  <a:pt x="155575" y="14173"/>
                </a:lnTo>
                <a:lnTo>
                  <a:pt x="150113" y="11404"/>
                </a:lnTo>
                <a:lnTo>
                  <a:pt x="143763" y="8991"/>
                </a:lnTo>
                <a:lnTo>
                  <a:pt x="137795" y="6908"/>
                </a:lnTo>
                <a:lnTo>
                  <a:pt x="131825" y="5524"/>
                </a:lnTo>
                <a:lnTo>
                  <a:pt x="125475" y="3797"/>
                </a:lnTo>
                <a:lnTo>
                  <a:pt x="118745" y="2425"/>
                </a:lnTo>
                <a:lnTo>
                  <a:pt x="112395" y="1384"/>
                </a:lnTo>
                <a:lnTo>
                  <a:pt x="99440" y="685"/>
                </a:lnTo>
                <a:lnTo>
                  <a:pt x="93090"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06" name="object 1974"/>
          <p:cNvSpPr>
            <a:spLocks noChangeArrowheads="1"/>
          </p:cNvSpPr>
          <p:nvPr/>
        </p:nvSpPr>
        <p:spPr bwMode="auto">
          <a:xfrm>
            <a:off x="8420100" y="5360988"/>
            <a:ext cx="130175" cy="41275"/>
          </a:xfrm>
          <a:custGeom>
            <a:avLst/>
            <a:gdLst>
              <a:gd name="T0" fmla="*/ 0 w 130175"/>
              <a:gd name="T1" fmla="*/ 0 h 41275"/>
              <a:gd name="T2" fmla="*/ 130175 w 130175"/>
              <a:gd name="T3" fmla="*/ 41275 h 41275"/>
            </a:gdLst>
            <a:ahLst/>
            <a:cxnLst/>
            <a:rect l="T0" t="T1" r="T2" b="T3"/>
            <a:pathLst>
              <a:path w="130175" h="41275">
                <a:moveTo>
                  <a:pt x="121578" y="20091"/>
                </a:moveTo>
                <a:lnTo>
                  <a:pt x="69341" y="20091"/>
                </a:lnTo>
                <a:lnTo>
                  <a:pt x="76453" y="21132"/>
                </a:lnTo>
                <a:lnTo>
                  <a:pt x="82296" y="22517"/>
                </a:lnTo>
                <a:lnTo>
                  <a:pt x="112395" y="39484"/>
                </a:lnTo>
                <a:lnTo>
                  <a:pt x="114046" y="40170"/>
                </a:lnTo>
                <a:lnTo>
                  <a:pt x="116331" y="41211"/>
                </a:lnTo>
                <a:lnTo>
                  <a:pt x="120650" y="41211"/>
                </a:lnTo>
                <a:lnTo>
                  <a:pt x="122681" y="40170"/>
                </a:lnTo>
                <a:lnTo>
                  <a:pt x="124586" y="39484"/>
                </a:lnTo>
                <a:lnTo>
                  <a:pt x="126618" y="38442"/>
                </a:lnTo>
                <a:lnTo>
                  <a:pt x="127761" y="37058"/>
                </a:lnTo>
                <a:lnTo>
                  <a:pt x="128524" y="34975"/>
                </a:lnTo>
                <a:lnTo>
                  <a:pt x="129666" y="33591"/>
                </a:lnTo>
                <a:lnTo>
                  <a:pt x="129540" y="29095"/>
                </a:lnTo>
                <a:lnTo>
                  <a:pt x="129285" y="27711"/>
                </a:lnTo>
                <a:lnTo>
                  <a:pt x="128142" y="26327"/>
                </a:lnTo>
                <a:lnTo>
                  <a:pt x="127000" y="24587"/>
                </a:lnTo>
                <a:lnTo>
                  <a:pt x="123825" y="21475"/>
                </a:lnTo>
                <a:lnTo>
                  <a:pt x="121578" y="20091"/>
                </a:lnTo>
                <a:close/>
              </a:path>
              <a:path w="130175" h="41275">
                <a:moveTo>
                  <a:pt x="63118" y="0"/>
                </a:moveTo>
                <a:lnTo>
                  <a:pt x="23875" y="8661"/>
                </a:lnTo>
                <a:lnTo>
                  <a:pt x="3555" y="21475"/>
                </a:lnTo>
                <a:lnTo>
                  <a:pt x="1650" y="22859"/>
                </a:lnTo>
                <a:lnTo>
                  <a:pt x="761" y="24587"/>
                </a:lnTo>
                <a:lnTo>
                  <a:pt x="0" y="26327"/>
                </a:lnTo>
                <a:lnTo>
                  <a:pt x="0" y="30137"/>
                </a:lnTo>
                <a:lnTo>
                  <a:pt x="380" y="31864"/>
                </a:lnTo>
                <a:lnTo>
                  <a:pt x="1142" y="33947"/>
                </a:lnTo>
                <a:lnTo>
                  <a:pt x="3175" y="35331"/>
                </a:lnTo>
                <a:lnTo>
                  <a:pt x="4317" y="36715"/>
                </a:lnTo>
                <a:lnTo>
                  <a:pt x="6350" y="37401"/>
                </a:lnTo>
                <a:lnTo>
                  <a:pt x="8635" y="38442"/>
                </a:lnTo>
                <a:lnTo>
                  <a:pt x="12573" y="38442"/>
                </a:lnTo>
                <a:lnTo>
                  <a:pt x="14858" y="37757"/>
                </a:lnTo>
                <a:lnTo>
                  <a:pt x="16890" y="37058"/>
                </a:lnTo>
                <a:lnTo>
                  <a:pt x="18414" y="36017"/>
                </a:lnTo>
                <a:lnTo>
                  <a:pt x="23495" y="32207"/>
                </a:lnTo>
                <a:lnTo>
                  <a:pt x="28575" y="29095"/>
                </a:lnTo>
                <a:lnTo>
                  <a:pt x="34162" y="26327"/>
                </a:lnTo>
                <a:lnTo>
                  <a:pt x="39624" y="23901"/>
                </a:lnTo>
                <a:lnTo>
                  <a:pt x="45465" y="22161"/>
                </a:lnTo>
                <a:lnTo>
                  <a:pt x="57276" y="20091"/>
                </a:lnTo>
                <a:lnTo>
                  <a:pt x="121578" y="20091"/>
                </a:lnTo>
                <a:lnTo>
                  <a:pt x="119887" y="19050"/>
                </a:lnTo>
                <a:lnTo>
                  <a:pt x="97154" y="6578"/>
                </a:lnTo>
                <a:lnTo>
                  <a:pt x="88900" y="3809"/>
                </a:lnTo>
                <a:lnTo>
                  <a:pt x="80390" y="1739"/>
                </a:lnTo>
                <a:lnTo>
                  <a:pt x="71754" y="355"/>
                </a:lnTo>
                <a:lnTo>
                  <a:pt x="63118"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07" name="object 1975"/>
          <p:cNvSpPr>
            <a:spLocks noChangeArrowheads="1"/>
          </p:cNvSpPr>
          <p:nvPr/>
        </p:nvSpPr>
        <p:spPr bwMode="auto">
          <a:xfrm>
            <a:off x="8458200" y="5400675"/>
            <a:ext cx="52388" cy="46038"/>
          </a:xfrm>
          <a:custGeom>
            <a:avLst/>
            <a:gdLst>
              <a:gd name="T0" fmla="*/ 0 w 52704"/>
              <a:gd name="T1" fmla="*/ 0 h 45720"/>
              <a:gd name="T2" fmla="*/ 52704 w 52704"/>
              <a:gd name="T3" fmla="*/ 45720 h 45720"/>
            </a:gdLst>
            <a:ahLst/>
            <a:cxnLst/>
            <a:rect l="T0" t="T1" r="T2" b="T3"/>
            <a:pathLst>
              <a:path w="52704" h="45720">
                <a:moveTo>
                  <a:pt x="29082" y="0"/>
                </a:moveTo>
                <a:lnTo>
                  <a:pt x="24383" y="0"/>
                </a:lnTo>
                <a:lnTo>
                  <a:pt x="21970" y="342"/>
                </a:lnTo>
                <a:lnTo>
                  <a:pt x="19176" y="1028"/>
                </a:lnTo>
                <a:lnTo>
                  <a:pt x="14477" y="2387"/>
                </a:lnTo>
                <a:lnTo>
                  <a:pt x="12191" y="3746"/>
                </a:lnTo>
                <a:lnTo>
                  <a:pt x="10159" y="4775"/>
                </a:lnTo>
                <a:lnTo>
                  <a:pt x="8254" y="6476"/>
                </a:lnTo>
                <a:lnTo>
                  <a:pt x="6223" y="7835"/>
                </a:lnTo>
                <a:lnTo>
                  <a:pt x="4699" y="9550"/>
                </a:lnTo>
                <a:lnTo>
                  <a:pt x="3175" y="11595"/>
                </a:lnTo>
                <a:lnTo>
                  <a:pt x="2412" y="13639"/>
                </a:lnTo>
                <a:lnTo>
                  <a:pt x="1524" y="15684"/>
                </a:lnTo>
                <a:lnTo>
                  <a:pt x="380" y="17729"/>
                </a:lnTo>
                <a:lnTo>
                  <a:pt x="0" y="19773"/>
                </a:lnTo>
                <a:lnTo>
                  <a:pt x="0" y="24206"/>
                </a:lnTo>
                <a:lnTo>
                  <a:pt x="380" y="26593"/>
                </a:lnTo>
                <a:lnTo>
                  <a:pt x="761" y="28638"/>
                </a:lnTo>
                <a:lnTo>
                  <a:pt x="1524" y="30683"/>
                </a:lnTo>
                <a:lnTo>
                  <a:pt x="2793" y="32384"/>
                </a:lnTo>
                <a:lnTo>
                  <a:pt x="3555" y="34429"/>
                </a:lnTo>
                <a:lnTo>
                  <a:pt x="5460" y="36474"/>
                </a:lnTo>
                <a:lnTo>
                  <a:pt x="7111" y="38176"/>
                </a:lnTo>
                <a:lnTo>
                  <a:pt x="9016" y="39535"/>
                </a:lnTo>
                <a:lnTo>
                  <a:pt x="11049" y="41249"/>
                </a:lnTo>
                <a:lnTo>
                  <a:pt x="13334" y="42608"/>
                </a:lnTo>
                <a:lnTo>
                  <a:pt x="15748" y="43624"/>
                </a:lnTo>
                <a:lnTo>
                  <a:pt x="17652" y="44310"/>
                </a:lnTo>
                <a:lnTo>
                  <a:pt x="20065" y="44653"/>
                </a:lnTo>
                <a:lnTo>
                  <a:pt x="22732" y="45338"/>
                </a:lnTo>
                <a:lnTo>
                  <a:pt x="30225" y="45338"/>
                </a:lnTo>
                <a:lnTo>
                  <a:pt x="33019" y="44310"/>
                </a:lnTo>
                <a:lnTo>
                  <a:pt x="35305" y="43967"/>
                </a:lnTo>
                <a:lnTo>
                  <a:pt x="37337" y="43294"/>
                </a:lnTo>
                <a:lnTo>
                  <a:pt x="39624" y="41922"/>
                </a:lnTo>
                <a:lnTo>
                  <a:pt x="42036" y="40906"/>
                </a:lnTo>
                <a:lnTo>
                  <a:pt x="52197" y="25565"/>
                </a:lnTo>
                <a:lnTo>
                  <a:pt x="52197" y="21132"/>
                </a:lnTo>
                <a:lnTo>
                  <a:pt x="51434" y="19088"/>
                </a:lnTo>
                <a:lnTo>
                  <a:pt x="51053" y="16700"/>
                </a:lnTo>
                <a:lnTo>
                  <a:pt x="42799" y="5460"/>
                </a:lnTo>
                <a:lnTo>
                  <a:pt x="41148" y="4089"/>
                </a:lnTo>
                <a:lnTo>
                  <a:pt x="38861" y="2730"/>
                </a:lnTo>
                <a:lnTo>
                  <a:pt x="36449" y="2044"/>
                </a:lnTo>
                <a:lnTo>
                  <a:pt x="34162" y="1358"/>
                </a:lnTo>
                <a:lnTo>
                  <a:pt x="31750" y="342"/>
                </a:lnTo>
                <a:lnTo>
                  <a:pt x="29082"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08" name="object 1976"/>
          <p:cNvSpPr>
            <a:spLocks noChangeArrowheads="1"/>
          </p:cNvSpPr>
          <p:nvPr/>
        </p:nvSpPr>
        <p:spPr bwMode="auto">
          <a:xfrm>
            <a:off x="8669338" y="5200650"/>
            <a:ext cx="455612" cy="328613"/>
          </a:xfrm>
          <a:custGeom>
            <a:avLst/>
            <a:gdLst>
              <a:gd name="T0" fmla="*/ 0 w 455929"/>
              <a:gd name="T1" fmla="*/ 0 h 328295"/>
              <a:gd name="T2" fmla="*/ 455929 w 455929"/>
              <a:gd name="T3" fmla="*/ 328295 h 328295"/>
            </a:gdLst>
            <a:ahLst/>
            <a:cxnLst/>
            <a:rect l="T0" t="T1" r="T2" b="T3"/>
            <a:pathLst>
              <a:path w="455929" h="328295">
                <a:moveTo>
                  <a:pt x="392429" y="312508"/>
                </a:moveTo>
                <a:lnTo>
                  <a:pt x="52959" y="312508"/>
                </a:lnTo>
                <a:lnTo>
                  <a:pt x="52959" y="327571"/>
                </a:lnTo>
                <a:lnTo>
                  <a:pt x="56896" y="328256"/>
                </a:lnTo>
                <a:lnTo>
                  <a:pt x="387350" y="328256"/>
                </a:lnTo>
                <a:lnTo>
                  <a:pt x="392429" y="327571"/>
                </a:lnTo>
                <a:lnTo>
                  <a:pt x="392429" y="312508"/>
                </a:lnTo>
                <a:close/>
              </a:path>
              <a:path w="455929" h="328295">
                <a:moveTo>
                  <a:pt x="355600" y="312166"/>
                </a:moveTo>
                <a:lnTo>
                  <a:pt x="64389" y="312166"/>
                </a:lnTo>
                <a:lnTo>
                  <a:pt x="56896" y="312508"/>
                </a:lnTo>
                <a:lnTo>
                  <a:pt x="363600" y="312508"/>
                </a:lnTo>
                <a:lnTo>
                  <a:pt x="355600" y="312166"/>
                </a:lnTo>
                <a:close/>
              </a:path>
              <a:path w="455929" h="328295">
                <a:moveTo>
                  <a:pt x="270637" y="262178"/>
                </a:moveTo>
                <a:lnTo>
                  <a:pt x="184657" y="262178"/>
                </a:lnTo>
                <a:lnTo>
                  <a:pt x="184657" y="312166"/>
                </a:lnTo>
                <a:lnTo>
                  <a:pt x="270637" y="312166"/>
                </a:lnTo>
                <a:lnTo>
                  <a:pt x="270637" y="262178"/>
                </a:lnTo>
                <a:close/>
              </a:path>
              <a:path w="455929" h="328295">
                <a:moveTo>
                  <a:pt x="444626" y="0"/>
                </a:moveTo>
                <a:lnTo>
                  <a:pt x="11049" y="0"/>
                </a:lnTo>
                <a:lnTo>
                  <a:pt x="8636" y="635"/>
                </a:lnTo>
                <a:lnTo>
                  <a:pt x="0" y="11938"/>
                </a:lnTo>
                <a:lnTo>
                  <a:pt x="0" y="250202"/>
                </a:lnTo>
                <a:lnTo>
                  <a:pt x="8636" y="260807"/>
                </a:lnTo>
                <a:lnTo>
                  <a:pt x="11049" y="261835"/>
                </a:lnTo>
                <a:lnTo>
                  <a:pt x="13843" y="262178"/>
                </a:lnTo>
                <a:lnTo>
                  <a:pt x="441960" y="262178"/>
                </a:lnTo>
                <a:lnTo>
                  <a:pt x="444626" y="261835"/>
                </a:lnTo>
                <a:lnTo>
                  <a:pt x="446659" y="260807"/>
                </a:lnTo>
                <a:lnTo>
                  <a:pt x="449452" y="260121"/>
                </a:lnTo>
                <a:lnTo>
                  <a:pt x="451357" y="258406"/>
                </a:lnTo>
                <a:lnTo>
                  <a:pt x="453390" y="257048"/>
                </a:lnTo>
                <a:lnTo>
                  <a:pt x="454151" y="254647"/>
                </a:lnTo>
                <a:lnTo>
                  <a:pt x="454914" y="252590"/>
                </a:lnTo>
                <a:lnTo>
                  <a:pt x="455422" y="250202"/>
                </a:lnTo>
                <a:lnTo>
                  <a:pt x="455422" y="236156"/>
                </a:lnTo>
                <a:lnTo>
                  <a:pt x="33147" y="236156"/>
                </a:lnTo>
                <a:lnTo>
                  <a:pt x="30861" y="235470"/>
                </a:lnTo>
                <a:lnTo>
                  <a:pt x="28828" y="234784"/>
                </a:lnTo>
                <a:lnTo>
                  <a:pt x="26797" y="233426"/>
                </a:lnTo>
                <a:lnTo>
                  <a:pt x="25273" y="231711"/>
                </a:lnTo>
                <a:lnTo>
                  <a:pt x="24511" y="230339"/>
                </a:lnTo>
                <a:lnTo>
                  <a:pt x="23241" y="228282"/>
                </a:lnTo>
                <a:lnTo>
                  <a:pt x="23241" y="24587"/>
                </a:lnTo>
                <a:lnTo>
                  <a:pt x="24511" y="22529"/>
                </a:lnTo>
                <a:lnTo>
                  <a:pt x="25273" y="21209"/>
                </a:lnTo>
                <a:lnTo>
                  <a:pt x="26797" y="19431"/>
                </a:lnTo>
                <a:lnTo>
                  <a:pt x="30861" y="17399"/>
                </a:lnTo>
                <a:lnTo>
                  <a:pt x="33147" y="16764"/>
                </a:lnTo>
                <a:lnTo>
                  <a:pt x="455422" y="16764"/>
                </a:lnTo>
                <a:lnTo>
                  <a:pt x="455422" y="11938"/>
                </a:lnTo>
                <a:lnTo>
                  <a:pt x="454914" y="9525"/>
                </a:lnTo>
                <a:lnTo>
                  <a:pt x="454151" y="7112"/>
                </a:lnTo>
                <a:lnTo>
                  <a:pt x="453390" y="5080"/>
                </a:lnTo>
                <a:lnTo>
                  <a:pt x="451357" y="3683"/>
                </a:lnTo>
                <a:lnTo>
                  <a:pt x="449452" y="2032"/>
                </a:lnTo>
                <a:lnTo>
                  <a:pt x="446659" y="635"/>
                </a:lnTo>
                <a:lnTo>
                  <a:pt x="444626" y="0"/>
                </a:lnTo>
                <a:close/>
              </a:path>
              <a:path w="455929" h="328295">
                <a:moveTo>
                  <a:pt x="455422" y="16764"/>
                </a:moveTo>
                <a:lnTo>
                  <a:pt x="422528" y="16764"/>
                </a:lnTo>
                <a:lnTo>
                  <a:pt x="424942" y="17399"/>
                </a:lnTo>
                <a:lnTo>
                  <a:pt x="426847" y="18415"/>
                </a:lnTo>
                <a:lnTo>
                  <a:pt x="428878" y="19431"/>
                </a:lnTo>
                <a:lnTo>
                  <a:pt x="430402" y="21209"/>
                </a:lnTo>
                <a:lnTo>
                  <a:pt x="431165" y="22529"/>
                </a:lnTo>
                <a:lnTo>
                  <a:pt x="432053" y="24587"/>
                </a:lnTo>
                <a:lnTo>
                  <a:pt x="432053" y="228282"/>
                </a:lnTo>
                <a:lnTo>
                  <a:pt x="422528" y="236156"/>
                </a:lnTo>
                <a:lnTo>
                  <a:pt x="455422" y="236156"/>
                </a:lnTo>
                <a:lnTo>
                  <a:pt x="455422" y="16764"/>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09" name="object 1978"/>
          <p:cNvSpPr>
            <a:spLocks noChangeArrowheads="1"/>
          </p:cNvSpPr>
          <p:nvPr/>
        </p:nvSpPr>
        <p:spPr bwMode="auto">
          <a:xfrm>
            <a:off x="7726363" y="4111625"/>
            <a:ext cx="957262" cy="466725"/>
          </a:xfrm>
          <a:custGeom>
            <a:avLst/>
            <a:gdLst>
              <a:gd name="T0" fmla="*/ 0 w 956945"/>
              <a:gd name="T1" fmla="*/ 0 h 466089"/>
              <a:gd name="T2" fmla="*/ 956945 w 956945"/>
              <a:gd name="T3" fmla="*/ 466089 h 466089"/>
            </a:gdLst>
            <a:ahLst/>
            <a:cxnLst/>
            <a:rect l="T0" t="T1" r="T2" b="T3"/>
            <a:pathLst>
              <a:path w="956945" h="466089">
                <a:moveTo>
                  <a:pt x="143764" y="261112"/>
                </a:moveTo>
                <a:lnTo>
                  <a:pt x="131191" y="261112"/>
                </a:lnTo>
                <a:lnTo>
                  <a:pt x="123698" y="261874"/>
                </a:lnTo>
                <a:lnTo>
                  <a:pt x="116586" y="262508"/>
                </a:lnTo>
                <a:lnTo>
                  <a:pt x="110236" y="263270"/>
                </a:lnTo>
                <a:lnTo>
                  <a:pt x="103505" y="264541"/>
                </a:lnTo>
                <a:lnTo>
                  <a:pt x="97155" y="265556"/>
                </a:lnTo>
                <a:lnTo>
                  <a:pt x="90424" y="267335"/>
                </a:lnTo>
                <a:lnTo>
                  <a:pt x="84200" y="269367"/>
                </a:lnTo>
                <a:lnTo>
                  <a:pt x="78232" y="271144"/>
                </a:lnTo>
                <a:lnTo>
                  <a:pt x="60833" y="278256"/>
                </a:lnTo>
                <a:lnTo>
                  <a:pt x="55372" y="281686"/>
                </a:lnTo>
                <a:lnTo>
                  <a:pt x="50165" y="284480"/>
                </a:lnTo>
                <a:lnTo>
                  <a:pt x="45085" y="287527"/>
                </a:lnTo>
                <a:lnTo>
                  <a:pt x="40767" y="291338"/>
                </a:lnTo>
                <a:lnTo>
                  <a:pt x="35941" y="294767"/>
                </a:lnTo>
                <a:lnTo>
                  <a:pt x="31242" y="298195"/>
                </a:lnTo>
                <a:lnTo>
                  <a:pt x="27305" y="302387"/>
                </a:lnTo>
                <a:lnTo>
                  <a:pt x="23749" y="306450"/>
                </a:lnTo>
                <a:lnTo>
                  <a:pt x="19812" y="310261"/>
                </a:lnTo>
                <a:lnTo>
                  <a:pt x="13462" y="319150"/>
                </a:lnTo>
                <a:lnTo>
                  <a:pt x="10668" y="323595"/>
                </a:lnTo>
                <a:lnTo>
                  <a:pt x="8382" y="328422"/>
                </a:lnTo>
                <a:lnTo>
                  <a:pt x="5969" y="333248"/>
                </a:lnTo>
                <a:lnTo>
                  <a:pt x="4445" y="337693"/>
                </a:lnTo>
                <a:lnTo>
                  <a:pt x="2794" y="343154"/>
                </a:lnTo>
                <a:lnTo>
                  <a:pt x="1650" y="347980"/>
                </a:lnTo>
                <a:lnTo>
                  <a:pt x="889" y="353187"/>
                </a:lnTo>
                <a:lnTo>
                  <a:pt x="0" y="358267"/>
                </a:lnTo>
                <a:lnTo>
                  <a:pt x="0" y="368554"/>
                </a:lnTo>
                <a:lnTo>
                  <a:pt x="889" y="373761"/>
                </a:lnTo>
                <a:lnTo>
                  <a:pt x="1650" y="378841"/>
                </a:lnTo>
                <a:lnTo>
                  <a:pt x="2794" y="384048"/>
                </a:lnTo>
                <a:lnTo>
                  <a:pt x="4445" y="388874"/>
                </a:lnTo>
                <a:lnTo>
                  <a:pt x="5969" y="393954"/>
                </a:lnTo>
                <a:lnTo>
                  <a:pt x="8382" y="398399"/>
                </a:lnTo>
                <a:lnTo>
                  <a:pt x="10668" y="403225"/>
                </a:lnTo>
                <a:lnTo>
                  <a:pt x="13462" y="407669"/>
                </a:lnTo>
                <a:lnTo>
                  <a:pt x="16637" y="412495"/>
                </a:lnTo>
                <a:lnTo>
                  <a:pt x="19812" y="416306"/>
                </a:lnTo>
                <a:lnTo>
                  <a:pt x="23749" y="420750"/>
                </a:lnTo>
                <a:lnTo>
                  <a:pt x="27305" y="424814"/>
                </a:lnTo>
                <a:lnTo>
                  <a:pt x="31242" y="428244"/>
                </a:lnTo>
                <a:lnTo>
                  <a:pt x="35941" y="432435"/>
                </a:lnTo>
                <a:lnTo>
                  <a:pt x="40767" y="435863"/>
                </a:lnTo>
                <a:lnTo>
                  <a:pt x="78232" y="455675"/>
                </a:lnTo>
                <a:lnTo>
                  <a:pt x="97155" y="460882"/>
                </a:lnTo>
                <a:lnTo>
                  <a:pt x="103505" y="462533"/>
                </a:lnTo>
                <a:lnTo>
                  <a:pt x="110236" y="463931"/>
                </a:lnTo>
                <a:lnTo>
                  <a:pt x="116586" y="464693"/>
                </a:lnTo>
                <a:lnTo>
                  <a:pt x="123698" y="465327"/>
                </a:lnTo>
                <a:lnTo>
                  <a:pt x="131191" y="465708"/>
                </a:lnTo>
                <a:lnTo>
                  <a:pt x="137922" y="465708"/>
                </a:lnTo>
                <a:lnTo>
                  <a:pt x="154050" y="464947"/>
                </a:lnTo>
                <a:lnTo>
                  <a:pt x="161544" y="464312"/>
                </a:lnTo>
                <a:lnTo>
                  <a:pt x="169418" y="462914"/>
                </a:lnTo>
                <a:lnTo>
                  <a:pt x="811356" y="462914"/>
                </a:lnTo>
                <a:lnTo>
                  <a:pt x="813816" y="462533"/>
                </a:lnTo>
                <a:lnTo>
                  <a:pt x="822579" y="460882"/>
                </a:lnTo>
                <a:lnTo>
                  <a:pt x="831215" y="459486"/>
                </a:lnTo>
                <a:lnTo>
                  <a:pt x="870712" y="446150"/>
                </a:lnTo>
                <a:lnTo>
                  <a:pt x="903859" y="426212"/>
                </a:lnTo>
                <a:lnTo>
                  <a:pt x="910209" y="422148"/>
                </a:lnTo>
                <a:lnTo>
                  <a:pt x="916051" y="417322"/>
                </a:lnTo>
                <a:lnTo>
                  <a:pt x="925957" y="406654"/>
                </a:lnTo>
                <a:lnTo>
                  <a:pt x="930656" y="401193"/>
                </a:lnTo>
                <a:lnTo>
                  <a:pt x="935482" y="395731"/>
                </a:lnTo>
                <a:lnTo>
                  <a:pt x="953262" y="359282"/>
                </a:lnTo>
                <a:lnTo>
                  <a:pt x="954405" y="352425"/>
                </a:lnTo>
                <a:lnTo>
                  <a:pt x="955929" y="346201"/>
                </a:lnTo>
                <a:lnTo>
                  <a:pt x="956310" y="339344"/>
                </a:lnTo>
                <a:lnTo>
                  <a:pt x="956818" y="332486"/>
                </a:lnTo>
                <a:lnTo>
                  <a:pt x="956310" y="326644"/>
                </a:lnTo>
                <a:lnTo>
                  <a:pt x="955802" y="319150"/>
                </a:lnTo>
                <a:lnTo>
                  <a:pt x="955548" y="315087"/>
                </a:lnTo>
                <a:lnTo>
                  <a:pt x="954024" y="309499"/>
                </a:lnTo>
                <a:lnTo>
                  <a:pt x="952754" y="304419"/>
                </a:lnTo>
                <a:lnTo>
                  <a:pt x="950849" y="298957"/>
                </a:lnTo>
                <a:lnTo>
                  <a:pt x="948817" y="293750"/>
                </a:lnTo>
                <a:lnTo>
                  <a:pt x="946912" y="288289"/>
                </a:lnTo>
                <a:lnTo>
                  <a:pt x="944118" y="283082"/>
                </a:lnTo>
                <a:lnTo>
                  <a:pt x="941324" y="278002"/>
                </a:lnTo>
                <a:lnTo>
                  <a:pt x="929439" y="261874"/>
                </a:lnTo>
                <a:lnTo>
                  <a:pt x="149733" y="261874"/>
                </a:lnTo>
                <a:lnTo>
                  <a:pt x="143764" y="261112"/>
                </a:lnTo>
                <a:close/>
              </a:path>
              <a:path w="956945" h="466089">
                <a:moveTo>
                  <a:pt x="811356" y="462914"/>
                </a:moveTo>
                <a:lnTo>
                  <a:pt x="743966" y="462914"/>
                </a:lnTo>
                <a:lnTo>
                  <a:pt x="752221" y="464312"/>
                </a:lnTo>
                <a:lnTo>
                  <a:pt x="760476" y="464693"/>
                </a:lnTo>
                <a:lnTo>
                  <a:pt x="769239" y="465327"/>
                </a:lnTo>
                <a:lnTo>
                  <a:pt x="787019" y="465327"/>
                </a:lnTo>
                <a:lnTo>
                  <a:pt x="804799" y="463931"/>
                </a:lnTo>
                <a:lnTo>
                  <a:pt x="811356" y="462914"/>
                </a:lnTo>
                <a:close/>
              </a:path>
              <a:path w="956945" h="466089">
                <a:moveTo>
                  <a:pt x="301371" y="92710"/>
                </a:moveTo>
                <a:lnTo>
                  <a:pt x="292989" y="92710"/>
                </a:lnTo>
                <a:lnTo>
                  <a:pt x="285115" y="93344"/>
                </a:lnTo>
                <a:lnTo>
                  <a:pt x="246380" y="100583"/>
                </a:lnTo>
                <a:lnTo>
                  <a:pt x="239775" y="102997"/>
                </a:lnTo>
                <a:lnTo>
                  <a:pt x="232664" y="105410"/>
                </a:lnTo>
                <a:lnTo>
                  <a:pt x="225933" y="108457"/>
                </a:lnTo>
                <a:lnTo>
                  <a:pt x="219201" y="111887"/>
                </a:lnTo>
                <a:lnTo>
                  <a:pt x="212471" y="114935"/>
                </a:lnTo>
                <a:lnTo>
                  <a:pt x="206501" y="118363"/>
                </a:lnTo>
                <a:lnTo>
                  <a:pt x="200660" y="122555"/>
                </a:lnTo>
                <a:lnTo>
                  <a:pt x="194691" y="126618"/>
                </a:lnTo>
                <a:lnTo>
                  <a:pt x="165862" y="155829"/>
                </a:lnTo>
                <a:lnTo>
                  <a:pt x="162306" y="161289"/>
                </a:lnTo>
                <a:lnTo>
                  <a:pt x="158369" y="166750"/>
                </a:lnTo>
                <a:lnTo>
                  <a:pt x="144525" y="203454"/>
                </a:lnTo>
                <a:lnTo>
                  <a:pt x="143031" y="224155"/>
                </a:lnTo>
                <a:lnTo>
                  <a:pt x="143383" y="233299"/>
                </a:lnTo>
                <a:lnTo>
                  <a:pt x="144525" y="242950"/>
                </a:lnTo>
                <a:lnTo>
                  <a:pt x="146939" y="252602"/>
                </a:lnTo>
                <a:lnTo>
                  <a:pt x="149733" y="261874"/>
                </a:lnTo>
                <a:lnTo>
                  <a:pt x="929439" y="261874"/>
                </a:lnTo>
                <a:lnTo>
                  <a:pt x="927100" y="258699"/>
                </a:lnTo>
                <a:lnTo>
                  <a:pt x="922782" y="254635"/>
                </a:lnTo>
                <a:lnTo>
                  <a:pt x="918464" y="250189"/>
                </a:lnTo>
                <a:lnTo>
                  <a:pt x="913765" y="245999"/>
                </a:lnTo>
                <a:lnTo>
                  <a:pt x="908939" y="242316"/>
                </a:lnTo>
                <a:lnTo>
                  <a:pt x="903859" y="238125"/>
                </a:lnTo>
                <a:lnTo>
                  <a:pt x="875411" y="221361"/>
                </a:lnTo>
                <a:lnTo>
                  <a:pt x="869442" y="218312"/>
                </a:lnTo>
                <a:lnTo>
                  <a:pt x="863219" y="215900"/>
                </a:lnTo>
                <a:lnTo>
                  <a:pt x="856869" y="213106"/>
                </a:lnTo>
                <a:lnTo>
                  <a:pt x="849757" y="210693"/>
                </a:lnTo>
                <a:lnTo>
                  <a:pt x="843407" y="208661"/>
                </a:lnTo>
                <a:lnTo>
                  <a:pt x="836295" y="206629"/>
                </a:lnTo>
                <a:lnTo>
                  <a:pt x="829183" y="205231"/>
                </a:lnTo>
                <a:lnTo>
                  <a:pt x="821690" y="203454"/>
                </a:lnTo>
                <a:lnTo>
                  <a:pt x="822579" y="197993"/>
                </a:lnTo>
                <a:lnTo>
                  <a:pt x="822579" y="182880"/>
                </a:lnTo>
                <a:lnTo>
                  <a:pt x="814959" y="144525"/>
                </a:lnTo>
                <a:lnTo>
                  <a:pt x="803910" y="117729"/>
                </a:lnTo>
                <a:lnTo>
                  <a:pt x="800100" y="110108"/>
                </a:lnTo>
                <a:lnTo>
                  <a:pt x="379857" y="110108"/>
                </a:lnTo>
                <a:lnTo>
                  <a:pt x="371221" y="106044"/>
                </a:lnTo>
                <a:lnTo>
                  <a:pt x="362076" y="102616"/>
                </a:lnTo>
                <a:lnTo>
                  <a:pt x="322199" y="93725"/>
                </a:lnTo>
                <a:lnTo>
                  <a:pt x="311531" y="92963"/>
                </a:lnTo>
                <a:lnTo>
                  <a:pt x="301371" y="92710"/>
                </a:lnTo>
                <a:close/>
              </a:path>
              <a:path w="956945" h="466089">
                <a:moveTo>
                  <a:pt x="590296" y="0"/>
                </a:moveTo>
                <a:lnTo>
                  <a:pt x="581660" y="0"/>
                </a:lnTo>
                <a:lnTo>
                  <a:pt x="573024" y="635"/>
                </a:lnTo>
                <a:lnTo>
                  <a:pt x="564642" y="1397"/>
                </a:lnTo>
                <a:lnTo>
                  <a:pt x="556387" y="2031"/>
                </a:lnTo>
                <a:lnTo>
                  <a:pt x="547751" y="3429"/>
                </a:lnTo>
                <a:lnTo>
                  <a:pt x="539750" y="4825"/>
                </a:lnTo>
                <a:lnTo>
                  <a:pt x="531495" y="6476"/>
                </a:lnTo>
                <a:lnTo>
                  <a:pt x="523621" y="8255"/>
                </a:lnTo>
                <a:lnTo>
                  <a:pt x="515366" y="9906"/>
                </a:lnTo>
                <a:lnTo>
                  <a:pt x="508254" y="12318"/>
                </a:lnTo>
                <a:lnTo>
                  <a:pt x="500380" y="15493"/>
                </a:lnTo>
                <a:lnTo>
                  <a:pt x="492760" y="17906"/>
                </a:lnTo>
                <a:lnTo>
                  <a:pt x="485775" y="20955"/>
                </a:lnTo>
                <a:lnTo>
                  <a:pt x="478155" y="24002"/>
                </a:lnTo>
                <a:lnTo>
                  <a:pt x="471550" y="27050"/>
                </a:lnTo>
                <a:lnTo>
                  <a:pt x="464439" y="30861"/>
                </a:lnTo>
                <a:lnTo>
                  <a:pt x="457708" y="34289"/>
                </a:lnTo>
                <a:lnTo>
                  <a:pt x="451358" y="38481"/>
                </a:lnTo>
                <a:lnTo>
                  <a:pt x="444626" y="42544"/>
                </a:lnTo>
                <a:lnTo>
                  <a:pt x="438276" y="46608"/>
                </a:lnTo>
                <a:lnTo>
                  <a:pt x="432435" y="51181"/>
                </a:lnTo>
                <a:lnTo>
                  <a:pt x="426847" y="55880"/>
                </a:lnTo>
                <a:lnTo>
                  <a:pt x="421005" y="60706"/>
                </a:lnTo>
                <a:lnTo>
                  <a:pt x="391795" y="92329"/>
                </a:lnTo>
                <a:lnTo>
                  <a:pt x="383794" y="104267"/>
                </a:lnTo>
                <a:lnTo>
                  <a:pt x="379857" y="110108"/>
                </a:lnTo>
                <a:lnTo>
                  <a:pt x="800100" y="110108"/>
                </a:lnTo>
                <a:lnTo>
                  <a:pt x="799592" y="109093"/>
                </a:lnTo>
                <a:lnTo>
                  <a:pt x="776351" y="77597"/>
                </a:lnTo>
                <a:lnTo>
                  <a:pt x="746251" y="50164"/>
                </a:lnTo>
                <a:lnTo>
                  <a:pt x="737997" y="43942"/>
                </a:lnTo>
                <a:lnTo>
                  <a:pt x="729361" y="38481"/>
                </a:lnTo>
                <a:lnTo>
                  <a:pt x="720217" y="32893"/>
                </a:lnTo>
                <a:lnTo>
                  <a:pt x="710438" y="28193"/>
                </a:lnTo>
                <a:lnTo>
                  <a:pt x="700913" y="23368"/>
                </a:lnTo>
                <a:lnTo>
                  <a:pt x="659003" y="8889"/>
                </a:lnTo>
                <a:lnTo>
                  <a:pt x="614045" y="1397"/>
                </a:lnTo>
                <a:lnTo>
                  <a:pt x="602234" y="635"/>
                </a:lnTo>
                <a:lnTo>
                  <a:pt x="590296"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3" name="object 1979"/>
          <p:cNvSpPr txBox="1"/>
          <p:nvPr/>
        </p:nvSpPr>
        <p:spPr>
          <a:xfrm>
            <a:off x="8518525" y="5719763"/>
            <a:ext cx="379413" cy="107950"/>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b="1">
                <a:solidFill>
                  <a:srgbClr val="00A1E9"/>
                </a:solidFill>
                <a:latin typeface="微软雅黑" pitchFamily="82" charset="2"/>
                <a:ea typeface="微软雅黑" pitchFamily="82" charset="2"/>
              </a:rPr>
              <a:t>监控中心</a:t>
            </a:r>
            <a:endParaRPr lang="zh-CN" sz="700">
              <a:latin typeface="微软雅黑" pitchFamily="82" charset="2"/>
              <a:ea typeface="微软雅黑" pitchFamily="82" charset="2"/>
            </a:endParaRPr>
          </a:p>
        </p:txBody>
      </p:sp>
      <p:sp>
        <p:nvSpPr>
          <p:cNvPr id="44" name="object 1980"/>
          <p:cNvSpPr txBox="1"/>
          <p:nvPr/>
        </p:nvSpPr>
        <p:spPr>
          <a:xfrm>
            <a:off x="8034338" y="4329113"/>
            <a:ext cx="404812" cy="153987"/>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1000" b="1">
                <a:solidFill>
                  <a:srgbClr val="FDFDFD"/>
                </a:solidFill>
                <a:latin typeface="微软雅黑" pitchFamily="82" charset="2"/>
                <a:ea typeface="微软雅黑" pitchFamily="82" charset="2"/>
              </a:rPr>
              <a:t>云平台</a:t>
            </a:r>
            <a:endParaRPr lang="zh-CN" sz="1000">
              <a:latin typeface="微软雅黑" pitchFamily="82" charset="2"/>
              <a:ea typeface="微软雅黑" pitchFamily="82" charset="2"/>
            </a:endParaRPr>
          </a:p>
        </p:txBody>
      </p:sp>
      <p:sp>
        <p:nvSpPr>
          <p:cNvPr id="46112" name="object 1981"/>
          <p:cNvSpPr>
            <a:spLocks noChangeArrowheads="1"/>
          </p:cNvSpPr>
          <p:nvPr/>
        </p:nvSpPr>
        <p:spPr bwMode="auto">
          <a:xfrm>
            <a:off x="7091363" y="5216525"/>
            <a:ext cx="80962" cy="227013"/>
          </a:xfrm>
          <a:custGeom>
            <a:avLst/>
            <a:gdLst>
              <a:gd name="T0" fmla="*/ 0 w 80645"/>
              <a:gd name="T1" fmla="*/ 0 h 227329"/>
              <a:gd name="T2" fmla="*/ 80645 w 80645"/>
              <a:gd name="T3" fmla="*/ 227329 h 227329"/>
            </a:gdLst>
            <a:ahLst/>
            <a:cxnLst/>
            <a:rect l="T0" t="T1" r="T2" b="T3"/>
            <a:pathLst>
              <a:path w="80645" h="227329">
                <a:moveTo>
                  <a:pt x="66166" y="0"/>
                </a:moveTo>
                <a:lnTo>
                  <a:pt x="36449" y="22136"/>
                </a:lnTo>
                <a:lnTo>
                  <a:pt x="30987" y="28346"/>
                </a:lnTo>
                <a:lnTo>
                  <a:pt x="25780" y="34899"/>
                </a:lnTo>
                <a:lnTo>
                  <a:pt x="21589" y="42151"/>
                </a:lnTo>
                <a:lnTo>
                  <a:pt x="17272" y="49047"/>
                </a:lnTo>
                <a:lnTo>
                  <a:pt x="3175" y="85623"/>
                </a:lnTo>
                <a:lnTo>
                  <a:pt x="1904" y="93205"/>
                </a:lnTo>
                <a:lnTo>
                  <a:pt x="380" y="101142"/>
                </a:lnTo>
                <a:lnTo>
                  <a:pt x="0" y="108737"/>
                </a:lnTo>
                <a:lnTo>
                  <a:pt x="0" y="123571"/>
                </a:lnTo>
                <a:lnTo>
                  <a:pt x="380" y="130810"/>
                </a:lnTo>
                <a:lnTo>
                  <a:pt x="1524" y="137718"/>
                </a:lnTo>
                <a:lnTo>
                  <a:pt x="2794" y="144614"/>
                </a:lnTo>
                <a:lnTo>
                  <a:pt x="4699" y="151853"/>
                </a:lnTo>
                <a:lnTo>
                  <a:pt x="6223" y="158762"/>
                </a:lnTo>
                <a:lnTo>
                  <a:pt x="11684" y="172897"/>
                </a:lnTo>
                <a:lnTo>
                  <a:pt x="14859" y="179463"/>
                </a:lnTo>
                <a:lnTo>
                  <a:pt x="18796" y="186016"/>
                </a:lnTo>
                <a:lnTo>
                  <a:pt x="22351" y="192227"/>
                </a:lnTo>
                <a:lnTo>
                  <a:pt x="27050" y="198780"/>
                </a:lnTo>
                <a:lnTo>
                  <a:pt x="31369" y="205333"/>
                </a:lnTo>
                <a:lnTo>
                  <a:pt x="36449" y="211201"/>
                </a:lnTo>
                <a:lnTo>
                  <a:pt x="41910" y="217055"/>
                </a:lnTo>
                <a:lnTo>
                  <a:pt x="47751" y="222923"/>
                </a:lnTo>
                <a:lnTo>
                  <a:pt x="50164" y="224307"/>
                </a:lnTo>
                <a:lnTo>
                  <a:pt x="52832" y="226034"/>
                </a:lnTo>
                <a:lnTo>
                  <a:pt x="55625" y="226720"/>
                </a:lnTo>
                <a:lnTo>
                  <a:pt x="61467" y="226720"/>
                </a:lnTo>
                <a:lnTo>
                  <a:pt x="74422" y="213956"/>
                </a:lnTo>
                <a:lnTo>
                  <a:pt x="74422" y="211201"/>
                </a:lnTo>
                <a:lnTo>
                  <a:pt x="73151" y="208788"/>
                </a:lnTo>
                <a:lnTo>
                  <a:pt x="72009" y="206362"/>
                </a:lnTo>
                <a:lnTo>
                  <a:pt x="70103" y="204292"/>
                </a:lnTo>
                <a:lnTo>
                  <a:pt x="65024" y="199466"/>
                </a:lnTo>
                <a:lnTo>
                  <a:pt x="60705" y="194640"/>
                </a:lnTo>
                <a:lnTo>
                  <a:pt x="56387" y="189458"/>
                </a:lnTo>
                <a:lnTo>
                  <a:pt x="49275" y="179108"/>
                </a:lnTo>
                <a:lnTo>
                  <a:pt x="46227" y="173939"/>
                </a:lnTo>
                <a:lnTo>
                  <a:pt x="42672" y="168414"/>
                </a:lnTo>
                <a:lnTo>
                  <a:pt x="39877" y="162547"/>
                </a:lnTo>
                <a:lnTo>
                  <a:pt x="36067" y="151511"/>
                </a:lnTo>
                <a:lnTo>
                  <a:pt x="34036" y="145999"/>
                </a:lnTo>
                <a:lnTo>
                  <a:pt x="32892" y="139788"/>
                </a:lnTo>
                <a:lnTo>
                  <a:pt x="31750" y="134264"/>
                </a:lnTo>
                <a:lnTo>
                  <a:pt x="30987" y="128397"/>
                </a:lnTo>
                <a:lnTo>
                  <a:pt x="30593" y="123571"/>
                </a:lnTo>
                <a:lnTo>
                  <a:pt x="30569" y="108737"/>
                </a:lnTo>
                <a:lnTo>
                  <a:pt x="30987" y="103898"/>
                </a:lnTo>
                <a:lnTo>
                  <a:pt x="31750" y="97345"/>
                </a:lnTo>
                <a:lnTo>
                  <a:pt x="33274" y="91135"/>
                </a:lnTo>
                <a:lnTo>
                  <a:pt x="35178" y="84582"/>
                </a:lnTo>
                <a:lnTo>
                  <a:pt x="36829" y="78371"/>
                </a:lnTo>
                <a:lnTo>
                  <a:pt x="39115" y="72504"/>
                </a:lnTo>
                <a:lnTo>
                  <a:pt x="41910" y="66649"/>
                </a:lnTo>
                <a:lnTo>
                  <a:pt x="44576" y="60439"/>
                </a:lnTo>
                <a:lnTo>
                  <a:pt x="48133" y="54914"/>
                </a:lnTo>
                <a:lnTo>
                  <a:pt x="52070" y="49390"/>
                </a:lnTo>
                <a:lnTo>
                  <a:pt x="56007" y="43535"/>
                </a:lnTo>
                <a:lnTo>
                  <a:pt x="60705" y="38354"/>
                </a:lnTo>
                <a:lnTo>
                  <a:pt x="65024" y="33185"/>
                </a:lnTo>
                <a:lnTo>
                  <a:pt x="70485" y="28003"/>
                </a:lnTo>
                <a:lnTo>
                  <a:pt x="75946" y="23177"/>
                </a:lnTo>
                <a:lnTo>
                  <a:pt x="77850" y="21107"/>
                </a:lnTo>
                <a:lnTo>
                  <a:pt x="79501" y="18694"/>
                </a:lnTo>
                <a:lnTo>
                  <a:pt x="80645" y="15925"/>
                </a:lnTo>
                <a:lnTo>
                  <a:pt x="80645" y="11099"/>
                </a:lnTo>
                <a:lnTo>
                  <a:pt x="79501" y="8343"/>
                </a:lnTo>
                <a:lnTo>
                  <a:pt x="78359" y="6223"/>
                </a:lnTo>
                <a:lnTo>
                  <a:pt x="76326" y="4572"/>
                </a:lnTo>
                <a:lnTo>
                  <a:pt x="74422" y="2540"/>
                </a:lnTo>
                <a:lnTo>
                  <a:pt x="71627" y="1143"/>
                </a:lnTo>
                <a:lnTo>
                  <a:pt x="68961" y="381"/>
                </a:lnTo>
                <a:lnTo>
                  <a:pt x="6616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13" name="object 1982"/>
          <p:cNvSpPr>
            <a:spLocks noChangeArrowheads="1"/>
          </p:cNvSpPr>
          <p:nvPr/>
        </p:nvSpPr>
        <p:spPr bwMode="auto">
          <a:xfrm>
            <a:off x="7148513" y="5253038"/>
            <a:ext cx="63500" cy="155575"/>
          </a:xfrm>
          <a:custGeom>
            <a:avLst/>
            <a:gdLst>
              <a:gd name="T0" fmla="*/ 0 w 63500"/>
              <a:gd name="T1" fmla="*/ 0 h 155575"/>
              <a:gd name="T2" fmla="*/ 63500 w 63500"/>
              <a:gd name="T3" fmla="*/ 155575 h 155575"/>
            </a:gdLst>
            <a:ahLst/>
            <a:cxnLst/>
            <a:rect l="T0" t="T1" r="T2" b="T3"/>
            <a:pathLst>
              <a:path w="63500" h="155575">
                <a:moveTo>
                  <a:pt x="48005" y="0"/>
                </a:moveTo>
                <a:lnTo>
                  <a:pt x="45338" y="0"/>
                </a:lnTo>
                <a:lnTo>
                  <a:pt x="42544" y="1028"/>
                </a:lnTo>
                <a:lnTo>
                  <a:pt x="39877" y="2057"/>
                </a:lnTo>
                <a:lnTo>
                  <a:pt x="37464" y="3759"/>
                </a:lnTo>
                <a:lnTo>
                  <a:pt x="32892" y="7874"/>
                </a:lnTo>
                <a:lnTo>
                  <a:pt x="28575" y="11633"/>
                </a:lnTo>
                <a:lnTo>
                  <a:pt x="21462" y="20523"/>
                </a:lnTo>
                <a:lnTo>
                  <a:pt x="18033" y="24968"/>
                </a:lnTo>
                <a:lnTo>
                  <a:pt x="14477" y="29070"/>
                </a:lnTo>
                <a:lnTo>
                  <a:pt x="11683" y="33858"/>
                </a:lnTo>
                <a:lnTo>
                  <a:pt x="9778" y="38646"/>
                </a:lnTo>
                <a:lnTo>
                  <a:pt x="7492" y="43764"/>
                </a:lnTo>
                <a:lnTo>
                  <a:pt x="5461" y="48552"/>
                </a:lnTo>
                <a:lnTo>
                  <a:pt x="2412" y="58813"/>
                </a:lnTo>
                <a:lnTo>
                  <a:pt x="1650" y="63601"/>
                </a:lnTo>
                <a:lnTo>
                  <a:pt x="380" y="68732"/>
                </a:lnTo>
                <a:lnTo>
                  <a:pt x="0" y="74193"/>
                </a:lnTo>
                <a:lnTo>
                  <a:pt x="0" y="84112"/>
                </a:lnTo>
                <a:lnTo>
                  <a:pt x="380" y="89242"/>
                </a:lnTo>
                <a:lnTo>
                  <a:pt x="1650" y="94030"/>
                </a:lnTo>
                <a:lnTo>
                  <a:pt x="2412" y="98818"/>
                </a:lnTo>
                <a:lnTo>
                  <a:pt x="18414" y="134721"/>
                </a:lnTo>
                <a:lnTo>
                  <a:pt x="32892" y="150787"/>
                </a:lnTo>
                <a:lnTo>
                  <a:pt x="35178" y="152844"/>
                </a:lnTo>
                <a:lnTo>
                  <a:pt x="37845" y="153860"/>
                </a:lnTo>
                <a:lnTo>
                  <a:pt x="43433" y="155232"/>
                </a:lnTo>
                <a:lnTo>
                  <a:pt x="46481" y="154546"/>
                </a:lnTo>
                <a:lnTo>
                  <a:pt x="49275" y="154203"/>
                </a:lnTo>
                <a:lnTo>
                  <a:pt x="58927" y="141897"/>
                </a:lnTo>
                <a:lnTo>
                  <a:pt x="58546" y="139509"/>
                </a:lnTo>
                <a:lnTo>
                  <a:pt x="57784" y="137109"/>
                </a:lnTo>
                <a:lnTo>
                  <a:pt x="56641" y="134721"/>
                </a:lnTo>
                <a:lnTo>
                  <a:pt x="54737" y="132321"/>
                </a:lnTo>
                <a:lnTo>
                  <a:pt x="49275" y="126847"/>
                </a:lnTo>
                <a:lnTo>
                  <a:pt x="44195" y="120700"/>
                </a:lnTo>
                <a:lnTo>
                  <a:pt x="30479" y="79324"/>
                </a:lnTo>
                <a:lnTo>
                  <a:pt x="30861" y="71805"/>
                </a:lnTo>
                <a:lnTo>
                  <a:pt x="32384" y="64287"/>
                </a:lnTo>
                <a:lnTo>
                  <a:pt x="34798" y="56413"/>
                </a:lnTo>
                <a:lnTo>
                  <a:pt x="37845" y="49580"/>
                </a:lnTo>
                <a:lnTo>
                  <a:pt x="39496" y="45821"/>
                </a:lnTo>
                <a:lnTo>
                  <a:pt x="41401" y="42405"/>
                </a:lnTo>
                <a:lnTo>
                  <a:pt x="43814" y="38646"/>
                </a:lnTo>
                <a:lnTo>
                  <a:pt x="46481" y="35560"/>
                </a:lnTo>
                <a:lnTo>
                  <a:pt x="49275" y="32486"/>
                </a:lnTo>
                <a:lnTo>
                  <a:pt x="51942" y="29070"/>
                </a:lnTo>
                <a:lnTo>
                  <a:pt x="55117" y="25984"/>
                </a:lnTo>
                <a:lnTo>
                  <a:pt x="58165" y="23253"/>
                </a:lnTo>
                <a:lnTo>
                  <a:pt x="60578" y="20866"/>
                </a:lnTo>
                <a:lnTo>
                  <a:pt x="62864" y="16078"/>
                </a:lnTo>
                <a:lnTo>
                  <a:pt x="63245" y="13335"/>
                </a:lnTo>
                <a:lnTo>
                  <a:pt x="62864" y="10947"/>
                </a:lnTo>
                <a:lnTo>
                  <a:pt x="51562" y="685"/>
                </a:lnTo>
                <a:lnTo>
                  <a:pt x="4800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14" name="object 1983"/>
          <p:cNvSpPr>
            <a:spLocks noChangeArrowheads="1"/>
          </p:cNvSpPr>
          <p:nvPr/>
        </p:nvSpPr>
        <p:spPr bwMode="auto">
          <a:xfrm>
            <a:off x="7210425" y="5300663"/>
            <a:ext cx="69850" cy="63500"/>
          </a:xfrm>
          <a:custGeom>
            <a:avLst/>
            <a:gdLst>
              <a:gd name="T0" fmla="*/ 0 w 71120"/>
              <a:gd name="T1" fmla="*/ 0 h 62229"/>
              <a:gd name="T2" fmla="*/ 71120 w 71120"/>
              <a:gd name="T3" fmla="*/ 62229 h 62229"/>
            </a:gdLst>
            <a:ahLst/>
            <a:cxnLst/>
            <a:rect l="T0" t="T1" r="T2" b="T3"/>
            <a:pathLst>
              <a:path w="71120" h="62229">
                <a:moveTo>
                  <a:pt x="36576" y="0"/>
                </a:moveTo>
                <a:lnTo>
                  <a:pt x="33020" y="342"/>
                </a:lnTo>
                <a:lnTo>
                  <a:pt x="29845" y="342"/>
                </a:lnTo>
                <a:lnTo>
                  <a:pt x="26289" y="1028"/>
                </a:lnTo>
                <a:lnTo>
                  <a:pt x="1905" y="21513"/>
                </a:lnTo>
                <a:lnTo>
                  <a:pt x="762" y="24244"/>
                </a:lnTo>
                <a:lnTo>
                  <a:pt x="0" y="27317"/>
                </a:lnTo>
                <a:lnTo>
                  <a:pt x="0" y="33464"/>
                </a:lnTo>
                <a:lnTo>
                  <a:pt x="381" y="36207"/>
                </a:lnTo>
                <a:lnTo>
                  <a:pt x="762" y="39281"/>
                </a:lnTo>
                <a:lnTo>
                  <a:pt x="2286" y="42011"/>
                </a:lnTo>
                <a:lnTo>
                  <a:pt x="3556" y="44742"/>
                </a:lnTo>
                <a:lnTo>
                  <a:pt x="5080" y="47472"/>
                </a:lnTo>
                <a:lnTo>
                  <a:pt x="7493" y="49860"/>
                </a:lnTo>
                <a:lnTo>
                  <a:pt x="9398" y="52260"/>
                </a:lnTo>
                <a:lnTo>
                  <a:pt x="12192" y="54648"/>
                </a:lnTo>
                <a:lnTo>
                  <a:pt x="14859" y="56349"/>
                </a:lnTo>
                <a:lnTo>
                  <a:pt x="17653" y="58407"/>
                </a:lnTo>
                <a:lnTo>
                  <a:pt x="21209" y="59423"/>
                </a:lnTo>
                <a:lnTo>
                  <a:pt x="24384" y="60794"/>
                </a:lnTo>
                <a:lnTo>
                  <a:pt x="27940" y="61480"/>
                </a:lnTo>
                <a:lnTo>
                  <a:pt x="30987" y="61810"/>
                </a:lnTo>
                <a:lnTo>
                  <a:pt x="38100" y="61810"/>
                </a:lnTo>
                <a:lnTo>
                  <a:pt x="67945" y="43713"/>
                </a:lnTo>
                <a:lnTo>
                  <a:pt x="69596" y="40982"/>
                </a:lnTo>
                <a:lnTo>
                  <a:pt x="70358" y="37909"/>
                </a:lnTo>
                <a:lnTo>
                  <a:pt x="70739" y="34836"/>
                </a:lnTo>
                <a:lnTo>
                  <a:pt x="71120" y="32105"/>
                </a:lnTo>
                <a:lnTo>
                  <a:pt x="71120" y="29032"/>
                </a:lnTo>
                <a:lnTo>
                  <a:pt x="70739" y="26301"/>
                </a:lnTo>
                <a:lnTo>
                  <a:pt x="61341" y="9906"/>
                </a:lnTo>
                <a:lnTo>
                  <a:pt x="58928" y="7518"/>
                </a:lnTo>
                <a:lnTo>
                  <a:pt x="43180" y="685"/>
                </a:lnTo>
                <a:lnTo>
                  <a:pt x="3657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 name="object 1984"/>
          <p:cNvSpPr txBox="1"/>
          <p:nvPr/>
        </p:nvSpPr>
        <p:spPr>
          <a:xfrm>
            <a:off x="7500938" y="5621338"/>
            <a:ext cx="509587" cy="212725"/>
          </a:xfrm>
          <a:prstGeom prst="rect">
            <a:avLst/>
          </a:prstGeom>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ts val="775"/>
              </a:lnSpc>
            </a:pPr>
            <a:r>
              <a:rPr lang="zh-CN" altLang="zh-CN" sz="700" b="1">
                <a:solidFill>
                  <a:srgbClr val="00A1E9"/>
                </a:solidFill>
                <a:latin typeface="微软雅黑" pitchFamily="82" charset="2"/>
                <a:ea typeface="微软雅黑" pitchFamily="82" charset="2"/>
              </a:rPr>
              <a:t>LORA</a:t>
            </a:r>
            <a:endParaRPr lang="zh-CN" altLang="zh-CN" sz="700">
              <a:latin typeface="微软雅黑" pitchFamily="82" charset="2"/>
              <a:ea typeface="微软雅黑" pitchFamily="82" charset="2"/>
            </a:endParaRPr>
          </a:p>
          <a:p>
            <a:pPr algn="ctr">
              <a:lnSpc>
                <a:spcPts val="775"/>
              </a:lnSpc>
            </a:pPr>
            <a:r>
              <a:rPr lang="zh-CN" sz="700" b="1">
                <a:solidFill>
                  <a:srgbClr val="00A1E9"/>
                </a:solidFill>
                <a:latin typeface="微软雅黑" pitchFamily="82" charset="2"/>
                <a:ea typeface="微软雅黑" pitchFamily="82" charset="2"/>
              </a:rPr>
              <a:t>网关</a:t>
            </a:r>
            <a:r>
              <a:rPr lang="zh-CN" altLang="zh-CN" sz="700" b="1">
                <a:solidFill>
                  <a:srgbClr val="00A1E9"/>
                </a:solidFill>
                <a:latin typeface="微软雅黑" pitchFamily="82" charset="2"/>
                <a:ea typeface="微软雅黑" pitchFamily="82" charset="2"/>
              </a:rPr>
              <a:t>/</a:t>
            </a:r>
            <a:r>
              <a:rPr lang="zh-CN" sz="700" b="1">
                <a:solidFill>
                  <a:srgbClr val="00A1E9"/>
                </a:solidFill>
                <a:latin typeface="微软雅黑" pitchFamily="82" charset="2"/>
                <a:ea typeface="微软雅黑" pitchFamily="82" charset="2"/>
              </a:rPr>
              <a:t>路由器</a:t>
            </a:r>
            <a:endParaRPr lang="zh-CN" sz="700">
              <a:latin typeface="微软雅黑" pitchFamily="82" charset="2"/>
              <a:ea typeface="微软雅黑" pitchFamily="82" charset="2"/>
            </a:endParaRPr>
          </a:p>
        </p:txBody>
      </p:sp>
      <p:sp>
        <p:nvSpPr>
          <p:cNvPr id="46116" name="object 1985"/>
          <p:cNvSpPr>
            <a:spLocks noChangeArrowheads="1"/>
          </p:cNvSpPr>
          <p:nvPr/>
        </p:nvSpPr>
        <p:spPr bwMode="auto">
          <a:xfrm>
            <a:off x="7629525" y="4902200"/>
            <a:ext cx="9525" cy="9525"/>
          </a:xfrm>
          <a:custGeom>
            <a:avLst/>
            <a:gdLst>
              <a:gd name="T0" fmla="*/ 0 w 9525"/>
              <a:gd name="T1" fmla="*/ 0 h 8254"/>
              <a:gd name="T2" fmla="*/ 9525 w 9525"/>
              <a:gd name="T3" fmla="*/ 8254 h 8254"/>
            </a:gdLst>
            <a:ahLst/>
            <a:cxnLst/>
            <a:rect l="T0" t="T1" r="T2" b="T3"/>
            <a:pathLst>
              <a:path w="9525" h="8254">
                <a:moveTo>
                  <a:pt x="4318" y="0"/>
                </a:moveTo>
                <a:lnTo>
                  <a:pt x="0" y="3936"/>
                </a:lnTo>
                <a:lnTo>
                  <a:pt x="4318" y="8254"/>
                </a:lnTo>
                <a:lnTo>
                  <a:pt x="9525" y="3936"/>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17" name="object 1986"/>
          <p:cNvSpPr>
            <a:spLocks noChangeArrowheads="1"/>
          </p:cNvSpPr>
          <p:nvPr/>
        </p:nvSpPr>
        <p:spPr bwMode="auto">
          <a:xfrm>
            <a:off x="7642225" y="4892675"/>
            <a:ext cx="9525" cy="7938"/>
          </a:xfrm>
          <a:custGeom>
            <a:avLst/>
            <a:gdLst>
              <a:gd name="T0" fmla="*/ 0 w 9525"/>
              <a:gd name="T1" fmla="*/ 0 h 8254"/>
              <a:gd name="T2" fmla="*/ 9525 w 9525"/>
              <a:gd name="T3" fmla="*/ 8254 h 8254"/>
            </a:gdLst>
            <a:ahLst/>
            <a:cxnLst/>
            <a:rect l="T0" t="T1" r="T2" b="T3"/>
            <a:pathLst>
              <a:path w="9525" h="8254">
                <a:moveTo>
                  <a:pt x="4699" y="0"/>
                </a:moveTo>
                <a:lnTo>
                  <a:pt x="0" y="4318"/>
                </a:lnTo>
                <a:lnTo>
                  <a:pt x="4699" y="8255"/>
                </a:lnTo>
                <a:lnTo>
                  <a:pt x="9525" y="4318"/>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18" name="object 1987"/>
          <p:cNvSpPr>
            <a:spLocks noChangeArrowheads="1"/>
          </p:cNvSpPr>
          <p:nvPr/>
        </p:nvSpPr>
        <p:spPr bwMode="auto">
          <a:xfrm>
            <a:off x="7656513" y="4881563"/>
            <a:ext cx="9525" cy="6350"/>
          </a:xfrm>
          <a:custGeom>
            <a:avLst/>
            <a:gdLst>
              <a:gd name="T0" fmla="*/ 0 w 9525"/>
              <a:gd name="T1" fmla="*/ 0 h 6985"/>
              <a:gd name="T2" fmla="*/ 9525 w 9525"/>
              <a:gd name="T3" fmla="*/ 6985 h 6985"/>
            </a:gdLst>
            <a:ahLst/>
            <a:cxnLst/>
            <a:rect l="T0" t="T1" r="T2" b="T3"/>
            <a:pathLst>
              <a:path w="9525" h="6985">
                <a:moveTo>
                  <a:pt x="4825" y="0"/>
                </a:moveTo>
                <a:lnTo>
                  <a:pt x="0" y="3810"/>
                </a:lnTo>
                <a:lnTo>
                  <a:pt x="4825" y="6858"/>
                </a:lnTo>
                <a:lnTo>
                  <a:pt x="9525" y="3810"/>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19" name="object 1988"/>
          <p:cNvSpPr>
            <a:spLocks noChangeArrowheads="1"/>
          </p:cNvSpPr>
          <p:nvPr/>
        </p:nvSpPr>
        <p:spPr bwMode="auto">
          <a:xfrm>
            <a:off x="7669213" y="4868863"/>
            <a:ext cx="9525" cy="7937"/>
          </a:xfrm>
          <a:custGeom>
            <a:avLst/>
            <a:gdLst>
              <a:gd name="T0" fmla="*/ 0 w 9525"/>
              <a:gd name="T1" fmla="*/ 0 h 8254"/>
              <a:gd name="T2" fmla="*/ 9525 w 9525"/>
              <a:gd name="T3" fmla="*/ 8254 h 8254"/>
            </a:gdLst>
            <a:ahLst/>
            <a:cxnLst/>
            <a:rect l="T0" t="T1" r="T2" b="T3"/>
            <a:pathLst>
              <a:path w="9525" h="8254">
                <a:moveTo>
                  <a:pt x="4952" y="0"/>
                </a:moveTo>
                <a:lnTo>
                  <a:pt x="0" y="3682"/>
                </a:lnTo>
                <a:lnTo>
                  <a:pt x="4952" y="8254"/>
                </a:lnTo>
                <a:lnTo>
                  <a:pt x="9398" y="3682"/>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0" name="object 1989"/>
          <p:cNvSpPr>
            <a:spLocks noChangeArrowheads="1"/>
          </p:cNvSpPr>
          <p:nvPr/>
        </p:nvSpPr>
        <p:spPr bwMode="auto">
          <a:xfrm>
            <a:off x="7683500" y="4856163"/>
            <a:ext cx="9525" cy="7937"/>
          </a:xfrm>
          <a:custGeom>
            <a:avLst/>
            <a:gdLst>
              <a:gd name="T0" fmla="*/ 0 w 9525"/>
              <a:gd name="T1" fmla="*/ 0 h 8254"/>
              <a:gd name="T2" fmla="*/ 9525 w 9525"/>
              <a:gd name="T3" fmla="*/ 8254 h 8254"/>
            </a:gdLst>
            <a:ahLst/>
            <a:cxnLst/>
            <a:rect l="T0" t="T1" r="T2" b="T3"/>
            <a:pathLst>
              <a:path w="9525" h="8254">
                <a:moveTo>
                  <a:pt x="4571" y="0"/>
                </a:moveTo>
                <a:lnTo>
                  <a:pt x="0" y="3937"/>
                </a:lnTo>
                <a:lnTo>
                  <a:pt x="4571" y="8128"/>
                </a:lnTo>
                <a:lnTo>
                  <a:pt x="9525" y="3937"/>
                </a:lnTo>
                <a:lnTo>
                  <a:pt x="457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1" name="object 1990"/>
          <p:cNvSpPr>
            <a:spLocks noChangeArrowheads="1"/>
          </p:cNvSpPr>
          <p:nvPr/>
        </p:nvSpPr>
        <p:spPr bwMode="auto">
          <a:xfrm>
            <a:off x="7694613" y="4845050"/>
            <a:ext cx="9525" cy="7938"/>
          </a:xfrm>
          <a:custGeom>
            <a:avLst/>
            <a:gdLst>
              <a:gd name="T0" fmla="*/ 0 w 9525"/>
              <a:gd name="T1" fmla="*/ 0 h 8254"/>
              <a:gd name="T2" fmla="*/ 9525 w 9525"/>
              <a:gd name="T3" fmla="*/ 8254 h 8254"/>
            </a:gdLst>
            <a:ahLst/>
            <a:cxnLst/>
            <a:rect l="T0" t="T1" r="T2" b="T3"/>
            <a:pathLst>
              <a:path w="9525" h="8254">
                <a:moveTo>
                  <a:pt x="4318" y="0"/>
                </a:moveTo>
                <a:lnTo>
                  <a:pt x="0" y="4318"/>
                </a:lnTo>
                <a:lnTo>
                  <a:pt x="4318" y="8255"/>
                </a:lnTo>
                <a:lnTo>
                  <a:pt x="9525" y="4318"/>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2" name="object 1991"/>
          <p:cNvSpPr>
            <a:spLocks noChangeArrowheads="1"/>
          </p:cNvSpPr>
          <p:nvPr/>
        </p:nvSpPr>
        <p:spPr bwMode="auto">
          <a:xfrm>
            <a:off x="7708900" y="4833938"/>
            <a:ext cx="9525" cy="7937"/>
          </a:xfrm>
          <a:custGeom>
            <a:avLst/>
            <a:gdLst>
              <a:gd name="T0" fmla="*/ 0 w 8254"/>
              <a:gd name="T1" fmla="*/ 0 h 6985"/>
              <a:gd name="T2" fmla="*/ 8254 w 8254"/>
              <a:gd name="T3" fmla="*/ 6985 h 6985"/>
            </a:gdLst>
            <a:ahLst/>
            <a:cxnLst/>
            <a:rect l="T0" t="T1" r="T2" b="T3"/>
            <a:pathLst>
              <a:path w="8254" h="6985">
                <a:moveTo>
                  <a:pt x="4190" y="0"/>
                </a:moveTo>
                <a:lnTo>
                  <a:pt x="0" y="3556"/>
                </a:lnTo>
                <a:lnTo>
                  <a:pt x="4190" y="6985"/>
                </a:lnTo>
                <a:lnTo>
                  <a:pt x="7873" y="3556"/>
                </a:lnTo>
                <a:lnTo>
                  <a:pt x="41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3" name="object 1992"/>
          <p:cNvSpPr>
            <a:spLocks noChangeArrowheads="1"/>
          </p:cNvSpPr>
          <p:nvPr/>
        </p:nvSpPr>
        <p:spPr bwMode="auto">
          <a:xfrm>
            <a:off x="7721600" y="4821238"/>
            <a:ext cx="9525" cy="9525"/>
          </a:xfrm>
          <a:custGeom>
            <a:avLst/>
            <a:gdLst>
              <a:gd name="T0" fmla="*/ 0 w 9525"/>
              <a:gd name="T1" fmla="*/ 0 h 8254"/>
              <a:gd name="T2" fmla="*/ 9525 w 9525"/>
              <a:gd name="T3" fmla="*/ 8254 h 8254"/>
            </a:gdLst>
            <a:ahLst/>
            <a:cxnLst/>
            <a:rect l="T0" t="T1" r="T2" b="T3"/>
            <a:pathLst>
              <a:path w="9525" h="8254">
                <a:moveTo>
                  <a:pt x="4953" y="0"/>
                </a:moveTo>
                <a:lnTo>
                  <a:pt x="0" y="4191"/>
                </a:lnTo>
                <a:lnTo>
                  <a:pt x="4953" y="8255"/>
                </a:lnTo>
                <a:lnTo>
                  <a:pt x="9525" y="4191"/>
                </a:lnTo>
                <a:lnTo>
                  <a:pt x="495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4" name="object 1993"/>
          <p:cNvSpPr>
            <a:spLocks noChangeArrowheads="1"/>
          </p:cNvSpPr>
          <p:nvPr/>
        </p:nvSpPr>
        <p:spPr bwMode="auto">
          <a:xfrm>
            <a:off x="7735888" y="4811713"/>
            <a:ext cx="9525" cy="6350"/>
          </a:xfrm>
          <a:custGeom>
            <a:avLst/>
            <a:gdLst>
              <a:gd name="T0" fmla="*/ 0 w 8254"/>
              <a:gd name="T1" fmla="*/ 0 h 6985"/>
              <a:gd name="T2" fmla="*/ 8254 w 8254"/>
              <a:gd name="T3" fmla="*/ 6985 h 6985"/>
            </a:gdLst>
            <a:ahLst/>
            <a:cxnLst/>
            <a:rect l="T0" t="T1" r="T2" b="T3"/>
            <a:pathLst>
              <a:path w="8254" h="6985">
                <a:moveTo>
                  <a:pt x="3810" y="0"/>
                </a:moveTo>
                <a:lnTo>
                  <a:pt x="0" y="3429"/>
                </a:lnTo>
                <a:lnTo>
                  <a:pt x="3810" y="6857"/>
                </a:lnTo>
                <a:lnTo>
                  <a:pt x="7874" y="3429"/>
                </a:lnTo>
                <a:lnTo>
                  <a:pt x="381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5" name="object 1994"/>
          <p:cNvSpPr>
            <a:spLocks noChangeArrowheads="1"/>
          </p:cNvSpPr>
          <p:nvPr/>
        </p:nvSpPr>
        <p:spPr bwMode="auto">
          <a:xfrm>
            <a:off x="7748588" y="4799013"/>
            <a:ext cx="9525" cy="7937"/>
          </a:xfrm>
          <a:custGeom>
            <a:avLst/>
            <a:gdLst>
              <a:gd name="T0" fmla="*/ 0 w 9525"/>
              <a:gd name="T1" fmla="*/ 0 h 8254"/>
              <a:gd name="T2" fmla="*/ 9525 w 9525"/>
              <a:gd name="T3" fmla="*/ 8254 h 8254"/>
            </a:gdLst>
            <a:ahLst/>
            <a:cxnLst/>
            <a:rect l="T0" t="T1" r="T2" b="T3"/>
            <a:pathLst>
              <a:path w="9525" h="8254">
                <a:moveTo>
                  <a:pt x="4699" y="0"/>
                </a:moveTo>
                <a:lnTo>
                  <a:pt x="0" y="4317"/>
                </a:lnTo>
                <a:lnTo>
                  <a:pt x="4699" y="8254"/>
                </a:lnTo>
                <a:lnTo>
                  <a:pt x="9398" y="4317"/>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6" name="object 1995"/>
          <p:cNvSpPr>
            <a:spLocks noChangeArrowheads="1"/>
          </p:cNvSpPr>
          <p:nvPr/>
        </p:nvSpPr>
        <p:spPr bwMode="auto">
          <a:xfrm>
            <a:off x="7762875" y="4787900"/>
            <a:ext cx="9525" cy="6350"/>
          </a:xfrm>
          <a:custGeom>
            <a:avLst/>
            <a:gdLst>
              <a:gd name="T0" fmla="*/ 0 w 8254"/>
              <a:gd name="T1" fmla="*/ 0 h 6985"/>
              <a:gd name="T2" fmla="*/ 8254 w 8254"/>
              <a:gd name="T3" fmla="*/ 6985 h 6985"/>
            </a:gdLst>
            <a:ahLst/>
            <a:cxnLst/>
            <a:rect l="T0" t="T1" r="T2" b="T3"/>
            <a:pathLst>
              <a:path w="8254" h="6985">
                <a:moveTo>
                  <a:pt x="3937" y="0"/>
                </a:moveTo>
                <a:lnTo>
                  <a:pt x="0" y="3301"/>
                </a:lnTo>
                <a:lnTo>
                  <a:pt x="3937" y="6857"/>
                </a:lnTo>
                <a:lnTo>
                  <a:pt x="7874" y="3301"/>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7" name="object 1996"/>
          <p:cNvSpPr>
            <a:spLocks noChangeArrowheads="1"/>
          </p:cNvSpPr>
          <p:nvPr/>
        </p:nvSpPr>
        <p:spPr bwMode="auto">
          <a:xfrm>
            <a:off x="7775575" y="4775200"/>
            <a:ext cx="9525" cy="7938"/>
          </a:xfrm>
          <a:custGeom>
            <a:avLst/>
            <a:gdLst>
              <a:gd name="T0" fmla="*/ 0 w 9525"/>
              <a:gd name="T1" fmla="*/ 0 h 8254"/>
              <a:gd name="T2" fmla="*/ 9525 w 9525"/>
              <a:gd name="T3" fmla="*/ 8254 h 8254"/>
            </a:gdLst>
            <a:ahLst/>
            <a:cxnLst/>
            <a:rect l="T0" t="T1" r="T2" b="T3"/>
            <a:pathLst>
              <a:path w="9525" h="8254">
                <a:moveTo>
                  <a:pt x="5207" y="0"/>
                </a:moveTo>
                <a:lnTo>
                  <a:pt x="0" y="3937"/>
                </a:lnTo>
                <a:lnTo>
                  <a:pt x="5207" y="8254"/>
                </a:lnTo>
                <a:lnTo>
                  <a:pt x="9525" y="3937"/>
                </a:lnTo>
                <a:lnTo>
                  <a:pt x="520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8" name="object 1997"/>
          <p:cNvSpPr>
            <a:spLocks noChangeArrowheads="1"/>
          </p:cNvSpPr>
          <p:nvPr/>
        </p:nvSpPr>
        <p:spPr bwMode="auto">
          <a:xfrm>
            <a:off x="7789863" y="4764088"/>
            <a:ext cx="7937" cy="7937"/>
          </a:xfrm>
          <a:custGeom>
            <a:avLst/>
            <a:gdLst>
              <a:gd name="T0" fmla="*/ 0 w 8254"/>
              <a:gd name="T1" fmla="*/ 0 h 6985"/>
              <a:gd name="T2" fmla="*/ 8254 w 8254"/>
              <a:gd name="T3" fmla="*/ 6985 h 6985"/>
            </a:gdLst>
            <a:ahLst/>
            <a:cxnLst/>
            <a:rect l="T0" t="T1" r="T2" b="T3"/>
            <a:pathLst>
              <a:path w="8254" h="6985">
                <a:moveTo>
                  <a:pt x="3683" y="0"/>
                </a:moveTo>
                <a:lnTo>
                  <a:pt x="0" y="3682"/>
                </a:lnTo>
                <a:lnTo>
                  <a:pt x="3683" y="6857"/>
                </a:lnTo>
                <a:lnTo>
                  <a:pt x="7874" y="3682"/>
                </a:lnTo>
                <a:lnTo>
                  <a:pt x="368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29" name="object 1998"/>
          <p:cNvSpPr>
            <a:spLocks noChangeArrowheads="1"/>
          </p:cNvSpPr>
          <p:nvPr/>
        </p:nvSpPr>
        <p:spPr bwMode="auto">
          <a:xfrm>
            <a:off x="7802563" y="4751388"/>
            <a:ext cx="9525" cy="7937"/>
          </a:xfrm>
          <a:custGeom>
            <a:avLst/>
            <a:gdLst>
              <a:gd name="T0" fmla="*/ 0 w 9525"/>
              <a:gd name="T1" fmla="*/ 0 h 8254"/>
              <a:gd name="T2" fmla="*/ 9525 w 9525"/>
              <a:gd name="T3" fmla="*/ 8254 h 8254"/>
            </a:gdLst>
            <a:ahLst/>
            <a:cxnLst/>
            <a:rect l="T0" t="T1" r="T2" b="T3"/>
            <a:pathLst>
              <a:path w="9525" h="8254">
                <a:moveTo>
                  <a:pt x="4699" y="0"/>
                </a:moveTo>
                <a:lnTo>
                  <a:pt x="0" y="4064"/>
                </a:lnTo>
                <a:lnTo>
                  <a:pt x="4699" y="8255"/>
                </a:lnTo>
                <a:lnTo>
                  <a:pt x="9525" y="4064"/>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0" name="object 1999"/>
          <p:cNvSpPr>
            <a:spLocks noChangeArrowheads="1"/>
          </p:cNvSpPr>
          <p:nvPr/>
        </p:nvSpPr>
        <p:spPr bwMode="auto">
          <a:xfrm>
            <a:off x="7816850" y="4740275"/>
            <a:ext cx="7938" cy="7938"/>
          </a:xfrm>
          <a:custGeom>
            <a:avLst/>
            <a:gdLst>
              <a:gd name="T0" fmla="*/ 0 w 8254"/>
              <a:gd name="T1" fmla="*/ 0 h 6985"/>
              <a:gd name="T2" fmla="*/ 8254 w 8254"/>
              <a:gd name="T3" fmla="*/ 6985 h 6985"/>
            </a:gdLst>
            <a:ahLst/>
            <a:cxnLst/>
            <a:rect l="T0" t="T1" r="T2" b="T3"/>
            <a:pathLst>
              <a:path w="8254" h="6985">
                <a:moveTo>
                  <a:pt x="4191" y="0"/>
                </a:moveTo>
                <a:lnTo>
                  <a:pt x="0" y="3302"/>
                </a:lnTo>
                <a:lnTo>
                  <a:pt x="4191" y="6858"/>
                </a:lnTo>
                <a:lnTo>
                  <a:pt x="7874" y="3302"/>
                </a:lnTo>
                <a:lnTo>
                  <a:pt x="419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1" name="object 2000"/>
          <p:cNvSpPr>
            <a:spLocks noChangeArrowheads="1"/>
          </p:cNvSpPr>
          <p:nvPr/>
        </p:nvSpPr>
        <p:spPr bwMode="auto">
          <a:xfrm>
            <a:off x="7829550" y="4729163"/>
            <a:ext cx="9525" cy="7937"/>
          </a:xfrm>
          <a:custGeom>
            <a:avLst/>
            <a:gdLst>
              <a:gd name="T0" fmla="*/ 0 w 9525"/>
              <a:gd name="T1" fmla="*/ 0 h 8254"/>
              <a:gd name="T2" fmla="*/ 9525 w 9525"/>
              <a:gd name="T3" fmla="*/ 8254 h 8254"/>
            </a:gdLst>
            <a:ahLst/>
            <a:cxnLst/>
            <a:rect l="T0" t="T1" r="T2" b="T3"/>
            <a:pathLst>
              <a:path w="9525" h="8254">
                <a:moveTo>
                  <a:pt x="4318" y="0"/>
                </a:moveTo>
                <a:lnTo>
                  <a:pt x="0" y="4191"/>
                </a:lnTo>
                <a:lnTo>
                  <a:pt x="4318" y="8255"/>
                </a:lnTo>
                <a:lnTo>
                  <a:pt x="9525" y="4191"/>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2" name="object 2001"/>
          <p:cNvSpPr>
            <a:spLocks noChangeArrowheads="1"/>
          </p:cNvSpPr>
          <p:nvPr/>
        </p:nvSpPr>
        <p:spPr bwMode="auto">
          <a:xfrm>
            <a:off x="7843838" y="4718050"/>
            <a:ext cx="7937" cy="6350"/>
          </a:xfrm>
          <a:custGeom>
            <a:avLst/>
            <a:gdLst>
              <a:gd name="T0" fmla="*/ 0 w 8254"/>
              <a:gd name="T1" fmla="*/ 0 h 6985"/>
              <a:gd name="T2" fmla="*/ 8254 w 8254"/>
              <a:gd name="T3" fmla="*/ 6985 h 6985"/>
            </a:gdLst>
            <a:ahLst/>
            <a:cxnLst/>
            <a:rect l="T0" t="T1" r="T2" b="T3"/>
            <a:pathLst>
              <a:path w="8254" h="6985">
                <a:moveTo>
                  <a:pt x="3937" y="0"/>
                </a:moveTo>
                <a:lnTo>
                  <a:pt x="0" y="3810"/>
                </a:lnTo>
                <a:lnTo>
                  <a:pt x="3937" y="6858"/>
                </a:lnTo>
                <a:lnTo>
                  <a:pt x="7874" y="3810"/>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3" name="object 2002"/>
          <p:cNvSpPr>
            <a:spLocks noChangeArrowheads="1"/>
          </p:cNvSpPr>
          <p:nvPr/>
        </p:nvSpPr>
        <p:spPr bwMode="auto">
          <a:xfrm>
            <a:off x="7856538" y="4705350"/>
            <a:ext cx="9525" cy="7938"/>
          </a:xfrm>
          <a:custGeom>
            <a:avLst/>
            <a:gdLst>
              <a:gd name="T0" fmla="*/ 0 w 9525"/>
              <a:gd name="T1" fmla="*/ 0 h 8254"/>
              <a:gd name="T2" fmla="*/ 9525 w 9525"/>
              <a:gd name="T3" fmla="*/ 8254 h 8254"/>
            </a:gdLst>
            <a:ahLst/>
            <a:cxnLst/>
            <a:rect l="T0" t="T1" r="T2" b="T3"/>
            <a:pathLst>
              <a:path w="9525" h="8254">
                <a:moveTo>
                  <a:pt x="4825" y="0"/>
                </a:moveTo>
                <a:lnTo>
                  <a:pt x="0" y="4063"/>
                </a:lnTo>
                <a:lnTo>
                  <a:pt x="4825" y="8254"/>
                </a:lnTo>
                <a:lnTo>
                  <a:pt x="9525" y="4063"/>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4" name="object 2003"/>
          <p:cNvSpPr>
            <a:spLocks noChangeArrowheads="1"/>
          </p:cNvSpPr>
          <p:nvPr/>
        </p:nvSpPr>
        <p:spPr bwMode="auto">
          <a:xfrm>
            <a:off x="7870825" y="4694238"/>
            <a:ext cx="7938" cy="6350"/>
          </a:xfrm>
          <a:custGeom>
            <a:avLst/>
            <a:gdLst>
              <a:gd name="T0" fmla="*/ 0 w 8254"/>
              <a:gd name="T1" fmla="*/ 0 h 6985"/>
              <a:gd name="T2" fmla="*/ 8254 w 8254"/>
              <a:gd name="T3" fmla="*/ 6985 h 6985"/>
            </a:gdLst>
            <a:ahLst/>
            <a:cxnLst/>
            <a:rect l="T0" t="T1" r="T2" b="T3"/>
            <a:pathLst>
              <a:path w="8254" h="6985">
                <a:moveTo>
                  <a:pt x="4064" y="0"/>
                </a:moveTo>
                <a:lnTo>
                  <a:pt x="0" y="3175"/>
                </a:lnTo>
                <a:lnTo>
                  <a:pt x="4064" y="6857"/>
                </a:lnTo>
                <a:lnTo>
                  <a:pt x="7874" y="3175"/>
                </a:lnTo>
                <a:lnTo>
                  <a:pt x="406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5" name="object 2004"/>
          <p:cNvSpPr>
            <a:spLocks noChangeArrowheads="1"/>
          </p:cNvSpPr>
          <p:nvPr/>
        </p:nvSpPr>
        <p:spPr bwMode="auto">
          <a:xfrm>
            <a:off x="7883525" y="4681538"/>
            <a:ext cx="9525" cy="7937"/>
          </a:xfrm>
          <a:custGeom>
            <a:avLst/>
            <a:gdLst>
              <a:gd name="T0" fmla="*/ 0 w 9525"/>
              <a:gd name="T1" fmla="*/ 0 h 8254"/>
              <a:gd name="T2" fmla="*/ 9525 w 9525"/>
              <a:gd name="T3" fmla="*/ 8254 h 8254"/>
            </a:gdLst>
            <a:ahLst/>
            <a:cxnLst/>
            <a:rect l="T0" t="T1" r="T2" b="T3"/>
            <a:pathLst>
              <a:path w="9525" h="8254">
                <a:moveTo>
                  <a:pt x="4318" y="0"/>
                </a:moveTo>
                <a:lnTo>
                  <a:pt x="0" y="4318"/>
                </a:lnTo>
                <a:lnTo>
                  <a:pt x="4318" y="8255"/>
                </a:lnTo>
                <a:lnTo>
                  <a:pt x="9525" y="4318"/>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6" name="object 2005"/>
          <p:cNvSpPr>
            <a:spLocks noChangeArrowheads="1"/>
          </p:cNvSpPr>
          <p:nvPr/>
        </p:nvSpPr>
        <p:spPr bwMode="auto">
          <a:xfrm>
            <a:off x="7897813" y="4670425"/>
            <a:ext cx="7937" cy="7938"/>
          </a:xfrm>
          <a:custGeom>
            <a:avLst/>
            <a:gdLst>
              <a:gd name="T0" fmla="*/ 0 w 8254"/>
              <a:gd name="T1" fmla="*/ 0 h 8254"/>
              <a:gd name="T2" fmla="*/ 8254 w 8254"/>
              <a:gd name="T3" fmla="*/ 8254 h 8254"/>
            </a:gdLst>
            <a:ahLst/>
            <a:cxnLst/>
            <a:rect l="T0" t="T1" r="T2" b="T3"/>
            <a:pathLst>
              <a:path w="8254" h="8254">
                <a:moveTo>
                  <a:pt x="5079" y="0"/>
                </a:moveTo>
                <a:lnTo>
                  <a:pt x="3809" y="1016"/>
                </a:lnTo>
                <a:lnTo>
                  <a:pt x="0" y="4191"/>
                </a:lnTo>
                <a:lnTo>
                  <a:pt x="4572" y="8255"/>
                </a:lnTo>
                <a:lnTo>
                  <a:pt x="7874" y="4826"/>
                </a:lnTo>
                <a:lnTo>
                  <a:pt x="507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7" name="object 2006"/>
          <p:cNvSpPr>
            <a:spLocks noChangeArrowheads="1"/>
          </p:cNvSpPr>
          <p:nvPr/>
        </p:nvSpPr>
        <p:spPr bwMode="auto">
          <a:xfrm>
            <a:off x="7902575" y="4667250"/>
            <a:ext cx="11113" cy="7938"/>
          </a:xfrm>
          <a:custGeom>
            <a:avLst/>
            <a:gdLst>
              <a:gd name="T0" fmla="*/ 0 w 11429"/>
              <a:gd name="T1" fmla="*/ 0 h 8254"/>
              <a:gd name="T2" fmla="*/ 11429 w 11429"/>
              <a:gd name="T3" fmla="*/ 8254 h 8254"/>
            </a:gdLst>
            <a:ahLst/>
            <a:cxnLst/>
            <a:rect l="T0" t="T1" r="T2" b="T3"/>
            <a:pathLst>
              <a:path w="11429" h="8254">
                <a:moveTo>
                  <a:pt x="11049" y="0"/>
                </a:moveTo>
                <a:lnTo>
                  <a:pt x="0" y="3175"/>
                </a:lnTo>
                <a:lnTo>
                  <a:pt x="2413" y="8255"/>
                </a:lnTo>
                <a:lnTo>
                  <a:pt x="1104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8" name="object 2007"/>
          <p:cNvSpPr>
            <a:spLocks noChangeArrowheads="1"/>
          </p:cNvSpPr>
          <p:nvPr/>
        </p:nvSpPr>
        <p:spPr bwMode="auto">
          <a:xfrm>
            <a:off x="7900988" y="4670425"/>
            <a:ext cx="3175" cy="6350"/>
          </a:xfrm>
          <a:custGeom>
            <a:avLst/>
            <a:gdLst>
              <a:gd name="T0" fmla="*/ 0 w 3175"/>
              <a:gd name="T1" fmla="*/ 0 h 5714"/>
              <a:gd name="T2" fmla="*/ 3175 w 3175"/>
              <a:gd name="T3" fmla="*/ 5714 h 5714"/>
            </a:gdLst>
            <a:ahLst/>
            <a:cxnLst/>
            <a:rect l="T0" t="T1" r="T2" b="T3"/>
            <a:pathLst>
              <a:path w="3175" h="5714">
                <a:moveTo>
                  <a:pt x="1143" y="0"/>
                </a:moveTo>
                <a:lnTo>
                  <a:pt x="0" y="381"/>
                </a:lnTo>
                <a:lnTo>
                  <a:pt x="2031" y="5588"/>
                </a:lnTo>
                <a:lnTo>
                  <a:pt x="3175" y="4826"/>
                </a:lnTo>
                <a:lnTo>
                  <a:pt x="114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39" name="object 2008"/>
          <p:cNvSpPr>
            <a:spLocks noChangeArrowheads="1"/>
          </p:cNvSpPr>
          <p:nvPr/>
        </p:nvSpPr>
        <p:spPr bwMode="auto">
          <a:xfrm>
            <a:off x="7883525" y="4673600"/>
            <a:ext cx="7938" cy="6350"/>
          </a:xfrm>
          <a:custGeom>
            <a:avLst/>
            <a:gdLst>
              <a:gd name="T0" fmla="*/ 0 w 8254"/>
              <a:gd name="T1" fmla="*/ 0 h 6985"/>
              <a:gd name="T2" fmla="*/ 8254 w 8254"/>
              <a:gd name="T3" fmla="*/ 6985 h 6985"/>
            </a:gdLst>
            <a:ahLst/>
            <a:cxnLst/>
            <a:rect l="T0" t="T1" r="T2" b="T3"/>
            <a:pathLst>
              <a:path w="8254" h="6985">
                <a:moveTo>
                  <a:pt x="6223" y="0"/>
                </a:moveTo>
                <a:lnTo>
                  <a:pt x="0" y="1396"/>
                </a:lnTo>
                <a:lnTo>
                  <a:pt x="1650" y="6857"/>
                </a:lnTo>
                <a:lnTo>
                  <a:pt x="7874" y="5460"/>
                </a:lnTo>
                <a:lnTo>
                  <a:pt x="622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0" name="object 2009"/>
          <p:cNvSpPr>
            <a:spLocks noChangeArrowheads="1"/>
          </p:cNvSpPr>
          <p:nvPr/>
        </p:nvSpPr>
        <p:spPr bwMode="auto">
          <a:xfrm>
            <a:off x="7864475" y="4678363"/>
            <a:ext cx="7938" cy="7937"/>
          </a:xfrm>
          <a:custGeom>
            <a:avLst/>
            <a:gdLst>
              <a:gd name="T0" fmla="*/ 0 w 8254"/>
              <a:gd name="T1" fmla="*/ 0 h 6985"/>
              <a:gd name="T2" fmla="*/ 8254 w 8254"/>
              <a:gd name="T3" fmla="*/ 6985 h 6985"/>
            </a:gdLst>
            <a:ahLst/>
            <a:cxnLst/>
            <a:rect l="T0" t="T1" r="T2" b="T3"/>
            <a:pathLst>
              <a:path w="8254" h="6985">
                <a:moveTo>
                  <a:pt x="5842" y="0"/>
                </a:moveTo>
                <a:lnTo>
                  <a:pt x="0" y="1524"/>
                </a:lnTo>
                <a:lnTo>
                  <a:pt x="1904" y="6858"/>
                </a:lnTo>
                <a:lnTo>
                  <a:pt x="7874" y="5461"/>
                </a:lnTo>
                <a:lnTo>
                  <a:pt x="584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1" name="object 2010"/>
          <p:cNvSpPr>
            <a:spLocks noChangeArrowheads="1"/>
          </p:cNvSpPr>
          <p:nvPr/>
        </p:nvSpPr>
        <p:spPr bwMode="auto">
          <a:xfrm>
            <a:off x="7847013" y="4683125"/>
            <a:ext cx="7937" cy="6350"/>
          </a:xfrm>
          <a:custGeom>
            <a:avLst/>
            <a:gdLst>
              <a:gd name="T0" fmla="*/ 0 w 8254"/>
              <a:gd name="T1" fmla="*/ 0 h 6985"/>
              <a:gd name="T2" fmla="*/ 8254 w 8254"/>
              <a:gd name="T3" fmla="*/ 6985 h 6985"/>
            </a:gdLst>
            <a:ahLst/>
            <a:cxnLst/>
            <a:rect l="T0" t="T1" r="T2" b="T3"/>
            <a:pathLst>
              <a:path w="8254" h="6985">
                <a:moveTo>
                  <a:pt x="5842" y="0"/>
                </a:moveTo>
                <a:lnTo>
                  <a:pt x="0" y="1397"/>
                </a:lnTo>
                <a:lnTo>
                  <a:pt x="1524" y="6857"/>
                </a:lnTo>
                <a:lnTo>
                  <a:pt x="7874" y="5333"/>
                </a:lnTo>
                <a:lnTo>
                  <a:pt x="584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2" name="object 2011"/>
          <p:cNvSpPr>
            <a:spLocks noChangeArrowheads="1"/>
          </p:cNvSpPr>
          <p:nvPr/>
        </p:nvSpPr>
        <p:spPr bwMode="auto">
          <a:xfrm>
            <a:off x="7827963" y="4689475"/>
            <a:ext cx="7937" cy="6350"/>
          </a:xfrm>
          <a:custGeom>
            <a:avLst/>
            <a:gdLst>
              <a:gd name="T0" fmla="*/ 0 w 8254"/>
              <a:gd name="T1" fmla="*/ 0 h 6985"/>
              <a:gd name="T2" fmla="*/ 8254 w 8254"/>
              <a:gd name="T3" fmla="*/ 6985 h 6985"/>
            </a:gdLst>
            <a:ahLst/>
            <a:cxnLst/>
            <a:rect l="T0" t="T1" r="T2" b="T3"/>
            <a:pathLst>
              <a:path w="8254" h="6985">
                <a:moveTo>
                  <a:pt x="5969" y="0"/>
                </a:moveTo>
                <a:lnTo>
                  <a:pt x="0" y="1650"/>
                </a:lnTo>
                <a:lnTo>
                  <a:pt x="2031" y="6857"/>
                </a:lnTo>
                <a:lnTo>
                  <a:pt x="8000" y="5587"/>
                </a:lnTo>
                <a:lnTo>
                  <a:pt x="596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3" name="object 2012"/>
          <p:cNvSpPr>
            <a:spLocks noChangeArrowheads="1"/>
          </p:cNvSpPr>
          <p:nvPr/>
        </p:nvSpPr>
        <p:spPr bwMode="auto">
          <a:xfrm>
            <a:off x="7937500" y="4708525"/>
            <a:ext cx="9525" cy="6350"/>
          </a:xfrm>
          <a:custGeom>
            <a:avLst/>
            <a:gdLst>
              <a:gd name="T0" fmla="*/ 0 w 9525"/>
              <a:gd name="T1" fmla="*/ 0 h 6985"/>
              <a:gd name="T2" fmla="*/ 9525 w 9525"/>
              <a:gd name="T3" fmla="*/ 6985 h 6985"/>
            </a:gdLst>
            <a:ahLst/>
            <a:cxnLst/>
            <a:rect l="T0" t="T1" r="T2" b="T3"/>
            <a:pathLst>
              <a:path w="9525" h="6985">
                <a:moveTo>
                  <a:pt x="4572" y="0"/>
                </a:moveTo>
                <a:lnTo>
                  <a:pt x="0" y="3810"/>
                </a:lnTo>
                <a:lnTo>
                  <a:pt x="4572" y="6857"/>
                </a:lnTo>
                <a:lnTo>
                  <a:pt x="9525" y="3810"/>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4" name="object 2013"/>
          <p:cNvSpPr>
            <a:spLocks noChangeArrowheads="1"/>
          </p:cNvSpPr>
          <p:nvPr/>
        </p:nvSpPr>
        <p:spPr bwMode="auto">
          <a:xfrm>
            <a:off x="7924800" y="4719638"/>
            <a:ext cx="7938" cy="7937"/>
          </a:xfrm>
          <a:custGeom>
            <a:avLst/>
            <a:gdLst>
              <a:gd name="T0" fmla="*/ 0 w 8254"/>
              <a:gd name="T1" fmla="*/ 0 h 8254"/>
              <a:gd name="T2" fmla="*/ 8254 w 8254"/>
              <a:gd name="T3" fmla="*/ 8254 h 8254"/>
            </a:gdLst>
            <a:ahLst/>
            <a:cxnLst/>
            <a:rect l="T0" t="T1" r="T2" b="T3"/>
            <a:pathLst>
              <a:path w="8254" h="8254">
                <a:moveTo>
                  <a:pt x="4318" y="0"/>
                </a:moveTo>
                <a:lnTo>
                  <a:pt x="0" y="3937"/>
                </a:lnTo>
                <a:lnTo>
                  <a:pt x="4318" y="8255"/>
                </a:lnTo>
                <a:lnTo>
                  <a:pt x="7874" y="393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5" name="object 2014"/>
          <p:cNvSpPr>
            <a:spLocks noChangeArrowheads="1"/>
          </p:cNvSpPr>
          <p:nvPr/>
        </p:nvSpPr>
        <p:spPr bwMode="auto">
          <a:xfrm>
            <a:off x="7910513" y="4729163"/>
            <a:ext cx="9525" cy="9525"/>
          </a:xfrm>
          <a:custGeom>
            <a:avLst/>
            <a:gdLst>
              <a:gd name="T0" fmla="*/ 0 w 9525"/>
              <a:gd name="T1" fmla="*/ 0 h 8254"/>
              <a:gd name="T2" fmla="*/ 9525 w 9525"/>
              <a:gd name="T3" fmla="*/ 8254 h 8254"/>
            </a:gdLst>
            <a:ahLst/>
            <a:cxnLst/>
            <a:rect l="T0" t="T1" r="T2" b="T3"/>
            <a:pathLst>
              <a:path w="9525" h="8254">
                <a:moveTo>
                  <a:pt x="4572" y="0"/>
                </a:moveTo>
                <a:lnTo>
                  <a:pt x="0" y="3937"/>
                </a:lnTo>
                <a:lnTo>
                  <a:pt x="4572" y="8255"/>
                </a:lnTo>
                <a:lnTo>
                  <a:pt x="9525" y="3937"/>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6" name="object 2015"/>
          <p:cNvSpPr>
            <a:spLocks noChangeArrowheads="1"/>
          </p:cNvSpPr>
          <p:nvPr/>
        </p:nvSpPr>
        <p:spPr bwMode="auto">
          <a:xfrm>
            <a:off x="7897813" y="4741863"/>
            <a:ext cx="7937" cy="7937"/>
          </a:xfrm>
          <a:custGeom>
            <a:avLst/>
            <a:gdLst>
              <a:gd name="T0" fmla="*/ 0 w 8254"/>
              <a:gd name="T1" fmla="*/ 0 h 8254"/>
              <a:gd name="T2" fmla="*/ 8254 w 8254"/>
              <a:gd name="T3" fmla="*/ 8254 h 8254"/>
            </a:gdLst>
            <a:ahLst/>
            <a:cxnLst/>
            <a:rect l="T0" t="T1" r="T2" b="T3"/>
            <a:pathLst>
              <a:path w="8254" h="8254">
                <a:moveTo>
                  <a:pt x="3809" y="0"/>
                </a:moveTo>
                <a:lnTo>
                  <a:pt x="0" y="4064"/>
                </a:lnTo>
                <a:lnTo>
                  <a:pt x="3809" y="8255"/>
                </a:lnTo>
                <a:lnTo>
                  <a:pt x="7874" y="4064"/>
                </a:lnTo>
                <a:lnTo>
                  <a:pt x="380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7" name="object 2016"/>
          <p:cNvSpPr>
            <a:spLocks noChangeArrowheads="1"/>
          </p:cNvSpPr>
          <p:nvPr/>
        </p:nvSpPr>
        <p:spPr bwMode="auto">
          <a:xfrm>
            <a:off x="7883525" y="4754563"/>
            <a:ext cx="9525" cy="6350"/>
          </a:xfrm>
          <a:custGeom>
            <a:avLst/>
            <a:gdLst>
              <a:gd name="T0" fmla="*/ 0 w 9525"/>
              <a:gd name="T1" fmla="*/ 0 h 6985"/>
              <a:gd name="T2" fmla="*/ 9525 w 9525"/>
              <a:gd name="T3" fmla="*/ 6985 h 6985"/>
            </a:gdLst>
            <a:ahLst/>
            <a:cxnLst/>
            <a:rect l="T0" t="T1" r="T2" b="T3"/>
            <a:pathLst>
              <a:path w="9525" h="6985">
                <a:moveTo>
                  <a:pt x="4952" y="0"/>
                </a:moveTo>
                <a:lnTo>
                  <a:pt x="0" y="3428"/>
                </a:lnTo>
                <a:lnTo>
                  <a:pt x="4952" y="6857"/>
                </a:lnTo>
                <a:lnTo>
                  <a:pt x="9525" y="3428"/>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8" name="object 2017"/>
          <p:cNvSpPr>
            <a:spLocks noChangeArrowheads="1"/>
          </p:cNvSpPr>
          <p:nvPr/>
        </p:nvSpPr>
        <p:spPr bwMode="auto">
          <a:xfrm>
            <a:off x="7870825" y="4765675"/>
            <a:ext cx="9525" cy="6350"/>
          </a:xfrm>
          <a:custGeom>
            <a:avLst/>
            <a:gdLst>
              <a:gd name="T0" fmla="*/ 0 w 9525"/>
              <a:gd name="T1" fmla="*/ 0 h 6985"/>
              <a:gd name="T2" fmla="*/ 9525 w 9525"/>
              <a:gd name="T3" fmla="*/ 6985 h 6985"/>
            </a:gdLst>
            <a:ahLst/>
            <a:cxnLst/>
            <a:rect l="T0" t="T1" r="T2" b="T3"/>
            <a:pathLst>
              <a:path w="9525" h="6985">
                <a:moveTo>
                  <a:pt x="4952" y="0"/>
                </a:moveTo>
                <a:lnTo>
                  <a:pt x="0" y="3428"/>
                </a:lnTo>
                <a:lnTo>
                  <a:pt x="4952" y="6857"/>
                </a:lnTo>
                <a:lnTo>
                  <a:pt x="9398" y="3428"/>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49" name="object 2018"/>
          <p:cNvSpPr>
            <a:spLocks noChangeArrowheads="1"/>
          </p:cNvSpPr>
          <p:nvPr/>
        </p:nvSpPr>
        <p:spPr bwMode="auto">
          <a:xfrm>
            <a:off x="7856538" y="4776788"/>
            <a:ext cx="9525" cy="7937"/>
          </a:xfrm>
          <a:custGeom>
            <a:avLst/>
            <a:gdLst>
              <a:gd name="T0" fmla="*/ 0 w 9525"/>
              <a:gd name="T1" fmla="*/ 0 h 8254"/>
              <a:gd name="T2" fmla="*/ 9525 w 9525"/>
              <a:gd name="T3" fmla="*/ 8254 h 8254"/>
            </a:gdLst>
            <a:ahLst/>
            <a:cxnLst/>
            <a:rect l="T0" t="T1" r="T2" b="T3"/>
            <a:pathLst>
              <a:path w="9525" h="8254">
                <a:moveTo>
                  <a:pt x="4825" y="0"/>
                </a:moveTo>
                <a:lnTo>
                  <a:pt x="0" y="4190"/>
                </a:lnTo>
                <a:lnTo>
                  <a:pt x="4825" y="8254"/>
                </a:lnTo>
                <a:lnTo>
                  <a:pt x="9525" y="4190"/>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0" name="object 2019"/>
          <p:cNvSpPr>
            <a:spLocks noChangeArrowheads="1"/>
          </p:cNvSpPr>
          <p:nvPr/>
        </p:nvSpPr>
        <p:spPr bwMode="auto">
          <a:xfrm>
            <a:off x="7843838" y="4789488"/>
            <a:ext cx="7937" cy="7937"/>
          </a:xfrm>
          <a:custGeom>
            <a:avLst/>
            <a:gdLst>
              <a:gd name="T0" fmla="*/ 0 w 8254"/>
              <a:gd name="T1" fmla="*/ 0 h 8254"/>
              <a:gd name="T2" fmla="*/ 8254 w 8254"/>
              <a:gd name="T3" fmla="*/ 8254 h 8254"/>
            </a:gdLst>
            <a:ahLst/>
            <a:cxnLst/>
            <a:rect l="T0" t="T1" r="T2" b="T3"/>
            <a:pathLst>
              <a:path w="8254" h="8254">
                <a:moveTo>
                  <a:pt x="3555" y="0"/>
                </a:moveTo>
                <a:lnTo>
                  <a:pt x="0" y="4190"/>
                </a:lnTo>
                <a:lnTo>
                  <a:pt x="3555" y="8127"/>
                </a:lnTo>
                <a:lnTo>
                  <a:pt x="7874" y="4190"/>
                </a:lnTo>
                <a:lnTo>
                  <a:pt x="35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1" name="object 2020"/>
          <p:cNvSpPr>
            <a:spLocks noChangeArrowheads="1"/>
          </p:cNvSpPr>
          <p:nvPr/>
        </p:nvSpPr>
        <p:spPr bwMode="auto">
          <a:xfrm>
            <a:off x="7829550" y="4800600"/>
            <a:ext cx="9525" cy="7938"/>
          </a:xfrm>
          <a:custGeom>
            <a:avLst/>
            <a:gdLst>
              <a:gd name="T0" fmla="*/ 0 w 9525"/>
              <a:gd name="T1" fmla="*/ 0 h 6985"/>
              <a:gd name="T2" fmla="*/ 9525 w 9525"/>
              <a:gd name="T3" fmla="*/ 6985 h 6985"/>
            </a:gdLst>
            <a:ahLst/>
            <a:cxnLst/>
            <a:rect l="T0" t="T1" r="T2" b="T3"/>
            <a:pathLst>
              <a:path w="9525" h="6985">
                <a:moveTo>
                  <a:pt x="4952" y="0"/>
                </a:moveTo>
                <a:lnTo>
                  <a:pt x="0" y="3047"/>
                </a:lnTo>
                <a:lnTo>
                  <a:pt x="4952" y="6857"/>
                </a:lnTo>
                <a:lnTo>
                  <a:pt x="9525" y="3047"/>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2" name="object 2021"/>
          <p:cNvSpPr>
            <a:spLocks noChangeArrowheads="1"/>
          </p:cNvSpPr>
          <p:nvPr/>
        </p:nvSpPr>
        <p:spPr bwMode="auto">
          <a:xfrm>
            <a:off x="7816850" y="4811713"/>
            <a:ext cx="9525" cy="7937"/>
          </a:xfrm>
          <a:custGeom>
            <a:avLst/>
            <a:gdLst>
              <a:gd name="T0" fmla="*/ 0 w 9525"/>
              <a:gd name="T1" fmla="*/ 0 h 6985"/>
              <a:gd name="T2" fmla="*/ 9525 w 9525"/>
              <a:gd name="T3" fmla="*/ 6985 h 6985"/>
            </a:gdLst>
            <a:ahLst/>
            <a:cxnLst/>
            <a:rect l="T0" t="T1" r="T2" b="T3"/>
            <a:pathLst>
              <a:path w="9525" h="6985">
                <a:moveTo>
                  <a:pt x="4825" y="0"/>
                </a:moveTo>
                <a:lnTo>
                  <a:pt x="0" y="3175"/>
                </a:lnTo>
                <a:lnTo>
                  <a:pt x="4825" y="6985"/>
                </a:lnTo>
                <a:lnTo>
                  <a:pt x="9525" y="3175"/>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3" name="object 2022"/>
          <p:cNvSpPr>
            <a:spLocks noChangeArrowheads="1"/>
          </p:cNvSpPr>
          <p:nvPr/>
        </p:nvSpPr>
        <p:spPr bwMode="auto">
          <a:xfrm>
            <a:off x="7802563" y="4822825"/>
            <a:ext cx="9525" cy="9525"/>
          </a:xfrm>
          <a:custGeom>
            <a:avLst/>
            <a:gdLst>
              <a:gd name="T0" fmla="*/ 0 w 9525"/>
              <a:gd name="T1" fmla="*/ 0 h 8254"/>
              <a:gd name="T2" fmla="*/ 9525 w 9525"/>
              <a:gd name="T3" fmla="*/ 8254 h 8254"/>
            </a:gdLst>
            <a:ahLst/>
            <a:cxnLst/>
            <a:rect l="T0" t="T1" r="T2" b="T3"/>
            <a:pathLst>
              <a:path w="9525" h="8254">
                <a:moveTo>
                  <a:pt x="4572" y="0"/>
                </a:moveTo>
                <a:lnTo>
                  <a:pt x="0" y="4445"/>
                </a:lnTo>
                <a:lnTo>
                  <a:pt x="4572" y="8255"/>
                </a:lnTo>
                <a:lnTo>
                  <a:pt x="9525" y="4445"/>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4" name="object 2023"/>
          <p:cNvSpPr>
            <a:spLocks noChangeArrowheads="1"/>
          </p:cNvSpPr>
          <p:nvPr/>
        </p:nvSpPr>
        <p:spPr bwMode="auto">
          <a:xfrm>
            <a:off x="7789863" y="4835525"/>
            <a:ext cx="7937" cy="7938"/>
          </a:xfrm>
          <a:custGeom>
            <a:avLst/>
            <a:gdLst>
              <a:gd name="T0" fmla="*/ 0 w 8254"/>
              <a:gd name="T1" fmla="*/ 0 h 8254"/>
              <a:gd name="T2" fmla="*/ 8254 w 8254"/>
              <a:gd name="T3" fmla="*/ 8254 h 8254"/>
            </a:gdLst>
            <a:ahLst/>
            <a:cxnLst/>
            <a:rect l="T0" t="T1" r="T2" b="T3"/>
            <a:pathLst>
              <a:path w="8254" h="8254">
                <a:moveTo>
                  <a:pt x="3937" y="0"/>
                </a:moveTo>
                <a:lnTo>
                  <a:pt x="0" y="4318"/>
                </a:lnTo>
                <a:lnTo>
                  <a:pt x="3937" y="8255"/>
                </a:lnTo>
                <a:lnTo>
                  <a:pt x="7874" y="4318"/>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5" name="object 2024"/>
          <p:cNvSpPr>
            <a:spLocks noChangeArrowheads="1"/>
          </p:cNvSpPr>
          <p:nvPr/>
        </p:nvSpPr>
        <p:spPr bwMode="auto">
          <a:xfrm>
            <a:off x="7777163" y="4846638"/>
            <a:ext cx="7937" cy="7937"/>
          </a:xfrm>
          <a:custGeom>
            <a:avLst/>
            <a:gdLst>
              <a:gd name="T0" fmla="*/ 0 w 8254"/>
              <a:gd name="T1" fmla="*/ 0 h 8254"/>
              <a:gd name="T2" fmla="*/ 8254 w 8254"/>
              <a:gd name="T3" fmla="*/ 8254 h 8254"/>
            </a:gdLst>
            <a:ahLst/>
            <a:cxnLst/>
            <a:rect l="T0" t="T1" r="T2" b="T3"/>
            <a:pathLst>
              <a:path w="8254" h="8254">
                <a:moveTo>
                  <a:pt x="3937" y="0"/>
                </a:moveTo>
                <a:lnTo>
                  <a:pt x="0" y="3937"/>
                </a:lnTo>
                <a:lnTo>
                  <a:pt x="3937" y="8255"/>
                </a:lnTo>
                <a:lnTo>
                  <a:pt x="7874" y="3937"/>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6" name="object 2025"/>
          <p:cNvSpPr>
            <a:spLocks noChangeArrowheads="1"/>
          </p:cNvSpPr>
          <p:nvPr/>
        </p:nvSpPr>
        <p:spPr bwMode="auto">
          <a:xfrm>
            <a:off x="7762875" y="4859338"/>
            <a:ext cx="9525" cy="6350"/>
          </a:xfrm>
          <a:custGeom>
            <a:avLst/>
            <a:gdLst>
              <a:gd name="T0" fmla="*/ 0 w 9525"/>
              <a:gd name="T1" fmla="*/ 0 h 6985"/>
              <a:gd name="T2" fmla="*/ 9525 w 9525"/>
              <a:gd name="T3" fmla="*/ 6985 h 6985"/>
            </a:gdLst>
            <a:ahLst/>
            <a:cxnLst/>
            <a:rect l="T0" t="T1" r="T2" b="T3"/>
            <a:pathLst>
              <a:path w="9525" h="6985">
                <a:moveTo>
                  <a:pt x="4699" y="0"/>
                </a:moveTo>
                <a:lnTo>
                  <a:pt x="0" y="3174"/>
                </a:lnTo>
                <a:lnTo>
                  <a:pt x="4699" y="6857"/>
                </a:lnTo>
                <a:lnTo>
                  <a:pt x="9525" y="3174"/>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7" name="object 2026"/>
          <p:cNvSpPr>
            <a:spLocks noChangeArrowheads="1"/>
          </p:cNvSpPr>
          <p:nvPr/>
        </p:nvSpPr>
        <p:spPr bwMode="auto">
          <a:xfrm>
            <a:off x="7748588" y="4870450"/>
            <a:ext cx="9525" cy="7938"/>
          </a:xfrm>
          <a:custGeom>
            <a:avLst/>
            <a:gdLst>
              <a:gd name="T0" fmla="*/ 0 w 9525"/>
              <a:gd name="T1" fmla="*/ 0 h 8254"/>
              <a:gd name="T2" fmla="*/ 9525 w 9525"/>
              <a:gd name="T3" fmla="*/ 8254 h 8254"/>
            </a:gdLst>
            <a:ahLst/>
            <a:cxnLst/>
            <a:rect l="T0" t="T1" r="T2" b="T3"/>
            <a:pathLst>
              <a:path w="9525" h="8254">
                <a:moveTo>
                  <a:pt x="4572" y="0"/>
                </a:moveTo>
                <a:lnTo>
                  <a:pt x="0" y="4445"/>
                </a:lnTo>
                <a:lnTo>
                  <a:pt x="4572" y="8255"/>
                </a:lnTo>
                <a:lnTo>
                  <a:pt x="9398" y="4445"/>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8" name="object 2027"/>
          <p:cNvSpPr>
            <a:spLocks noChangeArrowheads="1"/>
          </p:cNvSpPr>
          <p:nvPr/>
        </p:nvSpPr>
        <p:spPr bwMode="auto">
          <a:xfrm>
            <a:off x="7735888" y="4883150"/>
            <a:ext cx="9525" cy="6350"/>
          </a:xfrm>
          <a:custGeom>
            <a:avLst/>
            <a:gdLst>
              <a:gd name="T0" fmla="*/ 0 w 8254"/>
              <a:gd name="T1" fmla="*/ 0 h 6985"/>
              <a:gd name="T2" fmla="*/ 8254 w 8254"/>
              <a:gd name="T3" fmla="*/ 6985 h 6985"/>
            </a:gdLst>
            <a:ahLst/>
            <a:cxnLst/>
            <a:rect l="T0" t="T1" r="T2" b="T3"/>
            <a:pathLst>
              <a:path w="8254" h="6985">
                <a:moveTo>
                  <a:pt x="4318" y="0"/>
                </a:moveTo>
                <a:lnTo>
                  <a:pt x="0" y="3809"/>
                </a:lnTo>
                <a:lnTo>
                  <a:pt x="4318" y="6857"/>
                </a:lnTo>
                <a:lnTo>
                  <a:pt x="7874" y="3809"/>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59" name="object 2028"/>
          <p:cNvSpPr>
            <a:spLocks noChangeArrowheads="1"/>
          </p:cNvSpPr>
          <p:nvPr/>
        </p:nvSpPr>
        <p:spPr bwMode="auto">
          <a:xfrm>
            <a:off x="7723188" y="4892675"/>
            <a:ext cx="9525" cy="9525"/>
          </a:xfrm>
          <a:custGeom>
            <a:avLst/>
            <a:gdLst>
              <a:gd name="T0" fmla="*/ 0 w 8254"/>
              <a:gd name="T1" fmla="*/ 0 h 8254"/>
              <a:gd name="T2" fmla="*/ 8254 w 8254"/>
              <a:gd name="T3" fmla="*/ 8254 h 8254"/>
            </a:gdLst>
            <a:ahLst/>
            <a:cxnLst/>
            <a:rect l="T0" t="T1" r="T2" b="T3"/>
            <a:pathLst>
              <a:path w="8254" h="8254">
                <a:moveTo>
                  <a:pt x="4318" y="0"/>
                </a:moveTo>
                <a:lnTo>
                  <a:pt x="0" y="3936"/>
                </a:lnTo>
                <a:lnTo>
                  <a:pt x="4318" y="8254"/>
                </a:lnTo>
                <a:lnTo>
                  <a:pt x="7874" y="3936"/>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0" name="object 2029"/>
          <p:cNvSpPr>
            <a:spLocks noChangeArrowheads="1"/>
          </p:cNvSpPr>
          <p:nvPr/>
        </p:nvSpPr>
        <p:spPr bwMode="auto">
          <a:xfrm>
            <a:off x="7708900" y="4905375"/>
            <a:ext cx="9525" cy="7938"/>
          </a:xfrm>
          <a:custGeom>
            <a:avLst/>
            <a:gdLst>
              <a:gd name="T0" fmla="*/ 0 w 9525"/>
              <a:gd name="T1" fmla="*/ 0 h 6985"/>
              <a:gd name="T2" fmla="*/ 9525 w 9525"/>
              <a:gd name="T3" fmla="*/ 6985 h 6985"/>
            </a:gdLst>
            <a:ahLst/>
            <a:cxnLst/>
            <a:rect l="T0" t="T1" r="T2" b="T3"/>
            <a:pathLst>
              <a:path w="9525" h="6985">
                <a:moveTo>
                  <a:pt x="4190" y="0"/>
                </a:moveTo>
                <a:lnTo>
                  <a:pt x="0" y="3429"/>
                </a:lnTo>
                <a:lnTo>
                  <a:pt x="4190" y="6858"/>
                </a:lnTo>
                <a:lnTo>
                  <a:pt x="9397" y="3429"/>
                </a:lnTo>
                <a:lnTo>
                  <a:pt x="41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1" name="object 2030"/>
          <p:cNvSpPr>
            <a:spLocks noChangeArrowheads="1"/>
          </p:cNvSpPr>
          <p:nvPr/>
        </p:nvSpPr>
        <p:spPr bwMode="auto">
          <a:xfrm>
            <a:off x="7694613" y="4916488"/>
            <a:ext cx="9525" cy="7937"/>
          </a:xfrm>
          <a:custGeom>
            <a:avLst/>
            <a:gdLst>
              <a:gd name="T0" fmla="*/ 0 w 9525"/>
              <a:gd name="T1" fmla="*/ 0 h 8254"/>
              <a:gd name="T2" fmla="*/ 9525 w 9525"/>
              <a:gd name="T3" fmla="*/ 8254 h 8254"/>
            </a:gdLst>
            <a:ahLst/>
            <a:cxnLst/>
            <a:rect l="T0" t="T1" r="T2" b="T3"/>
            <a:pathLst>
              <a:path w="9525" h="8254">
                <a:moveTo>
                  <a:pt x="4572" y="0"/>
                </a:moveTo>
                <a:lnTo>
                  <a:pt x="0" y="4190"/>
                </a:lnTo>
                <a:lnTo>
                  <a:pt x="4572" y="8255"/>
                </a:lnTo>
                <a:lnTo>
                  <a:pt x="9525" y="4190"/>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2" name="object 2031"/>
          <p:cNvSpPr>
            <a:spLocks noChangeArrowheads="1"/>
          </p:cNvSpPr>
          <p:nvPr/>
        </p:nvSpPr>
        <p:spPr bwMode="auto">
          <a:xfrm>
            <a:off x="7683500" y="4929188"/>
            <a:ext cx="9525" cy="6350"/>
          </a:xfrm>
          <a:custGeom>
            <a:avLst/>
            <a:gdLst>
              <a:gd name="T0" fmla="*/ 0 w 9525"/>
              <a:gd name="T1" fmla="*/ 0 h 6985"/>
              <a:gd name="T2" fmla="*/ 9525 w 9525"/>
              <a:gd name="T3" fmla="*/ 6985 h 6985"/>
            </a:gdLst>
            <a:ahLst/>
            <a:cxnLst/>
            <a:rect l="T0" t="T1" r="T2" b="T3"/>
            <a:pathLst>
              <a:path w="9525" h="6985">
                <a:moveTo>
                  <a:pt x="4952" y="0"/>
                </a:moveTo>
                <a:lnTo>
                  <a:pt x="0" y="3682"/>
                </a:lnTo>
                <a:lnTo>
                  <a:pt x="4952" y="6857"/>
                </a:lnTo>
                <a:lnTo>
                  <a:pt x="9525" y="3682"/>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3" name="object 2032"/>
          <p:cNvSpPr>
            <a:spLocks noChangeArrowheads="1"/>
          </p:cNvSpPr>
          <p:nvPr/>
        </p:nvSpPr>
        <p:spPr bwMode="auto">
          <a:xfrm>
            <a:off x="7670800" y="4940300"/>
            <a:ext cx="7938" cy="7938"/>
          </a:xfrm>
          <a:custGeom>
            <a:avLst/>
            <a:gdLst>
              <a:gd name="T0" fmla="*/ 0 w 8254"/>
              <a:gd name="T1" fmla="*/ 0 h 8254"/>
              <a:gd name="T2" fmla="*/ 8254 w 8254"/>
              <a:gd name="T3" fmla="*/ 8254 h 8254"/>
            </a:gdLst>
            <a:ahLst/>
            <a:cxnLst/>
            <a:rect l="T0" t="T1" r="T2" b="T3"/>
            <a:pathLst>
              <a:path w="8254" h="8254">
                <a:moveTo>
                  <a:pt x="3809" y="0"/>
                </a:moveTo>
                <a:lnTo>
                  <a:pt x="0" y="3428"/>
                </a:lnTo>
                <a:lnTo>
                  <a:pt x="3301" y="8254"/>
                </a:lnTo>
                <a:lnTo>
                  <a:pt x="4190" y="7873"/>
                </a:lnTo>
                <a:lnTo>
                  <a:pt x="7874" y="4190"/>
                </a:lnTo>
                <a:lnTo>
                  <a:pt x="380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4" name="object 2033"/>
          <p:cNvSpPr>
            <a:spLocks noChangeArrowheads="1"/>
          </p:cNvSpPr>
          <p:nvPr/>
        </p:nvSpPr>
        <p:spPr bwMode="auto">
          <a:xfrm>
            <a:off x="7661275" y="4943475"/>
            <a:ext cx="12700" cy="7938"/>
          </a:xfrm>
          <a:custGeom>
            <a:avLst/>
            <a:gdLst>
              <a:gd name="T0" fmla="*/ 0 w 12700"/>
              <a:gd name="T1" fmla="*/ 0 h 8254"/>
              <a:gd name="T2" fmla="*/ 12700 w 12700"/>
              <a:gd name="T3" fmla="*/ 8254 h 8254"/>
            </a:gdLst>
            <a:ahLst/>
            <a:cxnLst/>
            <a:rect l="T0" t="T1" r="T2" b="T3"/>
            <a:pathLst>
              <a:path w="12700" h="8254">
                <a:moveTo>
                  <a:pt x="9398" y="0"/>
                </a:moveTo>
                <a:lnTo>
                  <a:pt x="0" y="8255"/>
                </a:lnTo>
                <a:lnTo>
                  <a:pt x="12573" y="4825"/>
                </a:lnTo>
                <a:lnTo>
                  <a:pt x="939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5" name="object 2034"/>
          <p:cNvSpPr>
            <a:spLocks noChangeArrowheads="1"/>
          </p:cNvSpPr>
          <p:nvPr/>
        </p:nvSpPr>
        <p:spPr bwMode="auto">
          <a:xfrm>
            <a:off x="7672388" y="4943475"/>
            <a:ext cx="3175" cy="4763"/>
          </a:xfrm>
          <a:custGeom>
            <a:avLst/>
            <a:gdLst>
              <a:gd name="T0" fmla="*/ 0 w 3175"/>
              <a:gd name="T1" fmla="*/ 0 h 5714"/>
              <a:gd name="T2" fmla="*/ 3175 w 3175"/>
              <a:gd name="T3" fmla="*/ 5714 h 5714"/>
            </a:gdLst>
            <a:ahLst/>
            <a:cxnLst/>
            <a:rect l="T0" t="T1" r="T2" b="T3"/>
            <a:pathLst>
              <a:path w="3175" h="5714">
                <a:moveTo>
                  <a:pt x="888" y="0"/>
                </a:moveTo>
                <a:lnTo>
                  <a:pt x="0" y="0"/>
                </a:lnTo>
                <a:lnTo>
                  <a:pt x="2158" y="5461"/>
                </a:lnTo>
                <a:lnTo>
                  <a:pt x="3175" y="5461"/>
                </a:lnTo>
                <a:lnTo>
                  <a:pt x="88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6" name="object 2035"/>
          <p:cNvSpPr>
            <a:spLocks noChangeArrowheads="1"/>
          </p:cNvSpPr>
          <p:nvPr/>
        </p:nvSpPr>
        <p:spPr bwMode="auto">
          <a:xfrm>
            <a:off x="7683500" y="4937125"/>
            <a:ext cx="9525" cy="7938"/>
          </a:xfrm>
          <a:custGeom>
            <a:avLst/>
            <a:gdLst>
              <a:gd name="T0" fmla="*/ 0 w 8254"/>
              <a:gd name="T1" fmla="*/ 0 h 6985"/>
              <a:gd name="T2" fmla="*/ 8254 w 8254"/>
              <a:gd name="T3" fmla="*/ 6985 h 6985"/>
            </a:gdLst>
            <a:ahLst/>
            <a:cxnLst/>
            <a:rect l="T0" t="T1" r="T2" b="T3"/>
            <a:pathLst>
              <a:path w="8254" h="6985">
                <a:moveTo>
                  <a:pt x="6095" y="0"/>
                </a:moveTo>
                <a:lnTo>
                  <a:pt x="0" y="1397"/>
                </a:lnTo>
                <a:lnTo>
                  <a:pt x="1523" y="6858"/>
                </a:lnTo>
                <a:lnTo>
                  <a:pt x="8000" y="5334"/>
                </a:lnTo>
                <a:lnTo>
                  <a:pt x="609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7" name="object 2036"/>
          <p:cNvSpPr>
            <a:spLocks noChangeArrowheads="1"/>
          </p:cNvSpPr>
          <p:nvPr/>
        </p:nvSpPr>
        <p:spPr bwMode="auto">
          <a:xfrm>
            <a:off x="7702550" y="4933950"/>
            <a:ext cx="9525" cy="6350"/>
          </a:xfrm>
          <a:custGeom>
            <a:avLst/>
            <a:gdLst>
              <a:gd name="T0" fmla="*/ 0 w 8254"/>
              <a:gd name="T1" fmla="*/ 0 h 6985"/>
              <a:gd name="T2" fmla="*/ 8254 w 8254"/>
              <a:gd name="T3" fmla="*/ 6985 h 6985"/>
            </a:gdLst>
            <a:ahLst/>
            <a:cxnLst/>
            <a:rect l="T0" t="T1" r="T2" b="T3"/>
            <a:pathLst>
              <a:path w="8254" h="6985">
                <a:moveTo>
                  <a:pt x="5841" y="0"/>
                </a:moveTo>
                <a:lnTo>
                  <a:pt x="0" y="1523"/>
                </a:lnTo>
                <a:lnTo>
                  <a:pt x="1904" y="6857"/>
                </a:lnTo>
                <a:lnTo>
                  <a:pt x="7873" y="5460"/>
                </a:lnTo>
                <a:lnTo>
                  <a:pt x="584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8" name="object 2037"/>
          <p:cNvSpPr>
            <a:spLocks noChangeArrowheads="1"/>
          </p:cNvSpPr>
          <p:nvPr/>
        </p:nvSpPr>
        <p:spPr bwMode="auto">
          <a:xfrm>
            <a:off x="7720013" y="4927600"/>
            <a:ext cx="9525" cy="6350"/>
          </a:xfrm>
          <a:custGeom>
            <a:avLst/>
            <a:gdLst>
              <a:gd name="T0" fmla="*/ 0 w 8254"/>
              <a:gd name="T1" fmla="*/ 0 h 6985"/>
              <a:gd name="T2" fmla="*/ 8254 w 8254"/>
              <a:gd name="T3" fmla="*/ 6985 h 6985"/>
            </a:gdLst>
            <a:ahLst/>
            <a:cxnLst/>
            <a:rect l="T0" t="T1" r="T2" b="T3"/>
            <a:pathLst>
              <a:path w="8254" h="6985">
                <a:moveTo>
                  <a:pt x="6350" y="0"/>
                </a:moveTo>
                <a:lnTo>
                  <a:pt x="0" y="1396"/>
                </a:lnTo>
                <a:lnTo>
                  <a:pt x="1778" y="6858"/>
                </a:lnTo>
                <a:lnTo>
                  <a:pt x="7874" y="5206"/>
                </a:lnTo>
                <a:lnTo>
                  <a:pt x="6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69" name="object 2038"/>
          <p:cNvSpPr>
            <a:spLocks noChangeArrowheads="1"/>
          </p:cNvSpPr>
          <p:nvPr/>
        </p:nvSpPr>
        <p:spPr bwMode="auto">
          <a:xfrm>
            <a:off x="7739063" y="4924425"/>
            <a:ext cx="9525" cy="6350"/>
          </a:xfrm>
          <a:custGeom>
            <a:avLst/>
            <a:gdLst>
              <a:gd name="T0" fmla="*/ 0 w 8254"/>
              <a:gd name="T1" fmla="*/ 0 h 6985"/>
              <a:gd name="T2" fmla="*/ 8254 w 8254"/>
              <a:gd name="T3" fmla="*/ 6985 h 6985"/>
            </a:gdLst>
            <a:ahLst/>
            <a:cxnLst/>
            <a:rect l="T0" t="T1" r="T2" b="T3"/>
            <a:pathLst>
              <a:path w="8254" h="6985">
                <a:moveTo>
                  <a:pt x="5969" y="0"/>
                </a:moveTo>
                <a:lnTo>
                  <a:pt x="0" y="1650"/>
                </a:lnTo>
                <a:lnTo>
                  <a:pt x="2032" y="6857"/>
                </a:lnTo>
                <a:lnTo>
                  <a:pt x="7874" y="5079"/>
                </a:lnTo>
                <a:lnTo>
                  <a:pt x="596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0" name="object 2039"/>
          <p:cNvSpPr>
            <a:spLocks noChangeArrowheads="1"/>
          </p:cNvSpPr>
          <p:nvPr/>
        </p:nvSpPr>
        <p:spPr bwMode="auto">
          <a:xfrm>
            <a:off x="8818563" y="4903788"/>
            <a:ext cx="9525" cy="9525"/>
          </a:xfrm>
          <a:custGeom>
            <a:avLst/>
            <a:gdLst>
              <a:gd name="T0" fmla="*/ 0 w 9525"/>
              <a:gd name="T1" fmla="*/ 0 h 8254"/>
              <a:gd name="T2" fmla="*/ 9525 w 9525"/>
              <a:gd name="T3" fmla="*/ 8254 h 8254"/>
            </a:gdLst>
            <a:ahLst/>
            <a:cxnLst/>
            <a:rect l="T0" t="T1" r="T2" b="T3"/>
            <a:pathLst>
              <a:path w="9525" h="8254">
                <a:moveTo>
                  <a:pt x="4572" y="0"/>
                </a:moveTo>
                <a:lnTo>
                  <a:pt x="0" y="4318"/>
                </a:lnTo>
                <a:lnTo>
                  <a:pt x="4572" y="8255"/>
                </a:lnTo>
                <a:lnTo>
                  <a:pt x="9525" y="4318"/>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1" name="object 2040"/>
          <p:cNvSpPr>
            <a:spLocks noChangeArrowheads="1"/>
          </p:cNvSpPr>
          <p:nvPr/>
        </p:nvSpPr>
        <p:spPr bwMode="auto">
          <a:xfrm>
            <a:off x="8805863" y="4892675"/>
            <a:ext cx="9525" cy="7938"/>
          </a:xfrm>
          <a:custGeom>
            <a:avLst/>
            <a:gdLst>
              <a:gd name="T0" fmla="*/ 0 w 9525"/>
              <a:gd name="T1" fmla="*/ 0 h 6985"/>
              <a:gd name="T2" fmla="*/ 9525 w 9525"/>
              <a:gd name="T3" fmla="*/ 6985 h 6985"/>
            </a:gdLst>
            <a:ahLst/>
            <a:cxnLst/>
            <a:rect l="T0" t="T1" r="T2" b="T3"/>
            <a:pathLst>
              <a:path w="9525" h="6985">
                <a:moveTo>
                  <a:pt x="4952" y="0"/>
                </a:moveTo>
                <a:lnTo>
                  <a:pt x="0" y="3682"/>
                </a:lnTo>
                <a:lnTo>
                  <a:pt x="4952" y="6857"/>
                </a:lnTo>
                <a:lnTo>
                  <a:pt x="9525" y="3682"/>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2" name="object 2041"/>
          <p:cNvSpPr>
            <a:spLocks noChangeArrowheads="1"/>
          </p:cNvSpPr>
          <p:nvPr/>
        </p:nvSpPr>
        <p:spPr bwMode="auto">
          <a:xfrm>
            <a:off x="8793163" y="4881563"/>
            <a:ext cx="7937" cy="7937"/>
          </a:xfrm>
          <a:custGeom>
            <a:avLst/>
            <a:gdLst>
              <a:gd name="T0" fmla="*/ 0 w 8254"/>
              <a:gd name="T1" fmla="*/ 0 h 8254"/>
              <a:gd name="T2" fmla="*/ 8254 w 8254"/>
              <a:gd name="T3" fmla="*/ 8254 h 8254"/>
            </a:gdLst>
            <a:ahLst/>
            <a:cxnLst/>
            <a:rect l="T0" t="T1" r="T2" b="T3"/>
            <a:pathLst>
              <a:path w="8254" h="8254">
                <a:moveTo>
                  <a:pt x="4318" y="0"/>
                </a:moveTo>
                <a:lnTo>
                  <a:pt x="0" y="4191"/>
                </a:lnTo>
                <a:lnTo>
                  <a:pt x="4318" y="8255"/>
                </a:lnTo>
                <a:lnTo>
                  <a:pt x="7874" y="4191"/>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3" name="object 2042"/>
          <p:cNvSpPr>
            <a:spLocks noChangeArrowheads="1"/>
          </p:cNvSpPr>
          <p:nvPr/>
        </p:nvSpPr>
        <p:spPr bwMode="auto">
          <a:xfrm>
            <a:off x="8778875" y="4870450"/>
            <a:ext cx="9525" cy="6350"/>
          </a:xfrm>
          <a:custGeom>
            <a:avLst/>
            <a:gdLst>
              <a:gd name="T0" fmla="*/ 0 w 9525"/>
              <a:gd name="T1" fmla="*/ 0 h 6985"/>
              <a:gd name="T2" fmla="*/ 9525 w 9525"/>
              <a:gd name="T3" fmla="*/ 6985 h 6985"/>
            </a:gdLst>
            <a:ahLst/>
            <a:cxnLst/>
            <a:rect l="T0" t="T1" r="T2" b="T3"/>
            <a:pathLst>
              <a:path w="9525" h="6985">
                <a:moveTo>
                  <a:pt x="4445" y="0"/>
                </a:moveTo>
                <a:lnTo>
                  <a:pt x="0" y="3048"/>
                </a:lnTo>
                <a:lnTo>
                  <a:pt x="4445" y="6858"/>
                </a:lnTo>
                <a:lnTo>
                  <a:pt x="9398" y="3048"/>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4" name="object 2043"/>
          <p:cNvSpPr>
            <a:spLocks noChangeArrowheads="1"/>
          </p:cNvSpPr>
          <p:nvPr/>
        </p:nvSpPr>
        <p:spPr bwMode="auto">
          <a:xfrm>
            <a:off x="8766175" y="4857750"/>
            <a:ext cx="7938" cy="7938"/>
          </a:xfrm>
          <a:custGeom>
            <a:avLst/>
            <a:gdLst>
              <a:gd name="T0" fmla="*/ 0 w 8254"/>
              <a:gd name="T1" fmla="*/ 0 h 8254"/>
              <a:gd name="T2" fmla="*/ 8254 w 8254"/>
              <a:gd name="T3" fmla="*/ 8254 h 8254"/>
            </a:gdLst>
            <a:ahLst/>
            <a:cxnLst/>
            <a:rect l="T0" t="T1" r="T2" b="T3"/>
            <a:pathLst>
              <a:path w="8254" h="8254">
                <a:moveTo>
                  <a:pt x="3555" y="0"/>
                </a:moveTo>
                <a:lnTo>
                  <a:pt x="0" y="4317"/>
                </a:lnTo>
                <a:lnTo>
                  <a:pt x="3555" y="8254"/>
                </a:lnTo>
                <a:lnTo>
                  <a:pt x="7874" y="4317"/>
                </a:lnTo>
                <a:lnTo>
                  <a:pt x="35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5" name="object 2044"/>
          <p:cNvSpPr>
            <a:spLocks noChangeArrowheads="1"/>
          </p:cNvSpPr>
          <p:nvPr/>
        </p:nvSpPr>
        <p:spPr bwMode="auto">
          <a:xfrm>
            <a:off x="8751888" y="4846638"/>
            <a:ext cx="9525" cy="6350"/>
          </a:xfrm>
          <a:custGeom>
            <a:avLst/>
            <a:gdLst>
              <a:gd name="T0" fmla="*/ 0 w 9525"/>
              <a:gd name="T1" fmla="*/ 0 h 6985"/>
              <a:gd name="T2" fmla="*/ 9525 w 9525"/>
              <a:gd name="T3" fmla="*/ 6985 h 6985"/>
            </a:gdLst>
            <a:ahLst/>
            <a:cxnLst/>
            <a:rect l="T0" t="T1" r="T2" b="T3"/>
            <a:pathLst>
              <a:path w="9525" h="6985">
                <a:moveTo>
                  <a:pt x="4952" y="0"/>
                </a:moveTo>
                <a:lnTo>
                  <a:pt x="0" y="3428"/>
                </a:lnTo>
                <a:lnTo>
                  <a:pt x="4952" y="6857"/>
                </a:lnTo>
                <a:lnTo>
                  <a:pt x="9525" y="3428"/>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6" name="object 2045"/>
          <p:cNvSpPr>
            <a:spLocks noChangeArrowheads="1"/>
          </p:cNvSpPr>
          <p:nvPr/>
        </p:nvSpPr>
        <p:spPr bwMode="auto">
          <a:xfrm>
            <a:off x="8739188" y="4833938"/>
            <a:ext cx="7937" cy="7937"/>
          </a:xfrm>
          <a:custGeom>
            <a:avLst/>
            <a:gdLst>
              <a:gd name="T0" fmla="*/ 0 w 8254"/>
              <a:gd name="T1" fmla="*/ 0 h 8254"/>
              <a:gd name="T2" fmla="*/ 8254 w 8254"/>
              <a:gd name="T3" fmla="*/ 8254 h 8254"/>
            </a:gdLst>
            <a:ahLst/>
            <a:cxnLst/>
            <a:rect l="T0" t="T1" r="T2" b="T3"/>
            <a:pathLst>
              <a:path w="8254" h="8254">
                <a:moveTo>
                  <a:pt x="4191" y="0"/>
                </a:moveTo>
                <a:lnTo>
                  <a:pt x="0" y="4191"/>
                </a:lnTo>
                <a:lnTo>
                  <a:pt x="4191" y="8255"/>
                </a:lnTo>
                <a:lnTo>
                  <a:pt x="8000" y="4191"/>
                </a:lnTo>
                <a:lnTo>
                  <a:pt x="419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7" name="object 2046"/>
          <p:cNvSpPr>
            <a:spLocks noChangeArrowheads="1"/>
          </p:cNvSpPr>
          <p:nvPr/>
        </p:nvSpPr>
        <p:spPr bwMode="auto">
          <a:xfrm>
            <a:off x="8724900" y="4822825"/>
            <a:ext cx="9525" cy="7938"/>
          </a:xfrm>
          <a:custGeom>
            <a:avLst/>
            <a:gdLst>
              <a:gd name="T0" fmla="*/ 0 w 9525"/>
              <a:gd name="T1" fmla="*/ 0 h 6985"/>
              <a:gd name="T2" fmla="*/ 9525 w 9525"/>
              <a:gd name="T3" fmla="*/ 6985 h 6985"/>
            </a:gdLst>
            <a:ahLst/>
            <a:cxnLst/>
            <a:rect l="T0" t="T1" r="T2" b="T3"/>
            <a:pathLst>
              <a:path w="9525" h="6985">
                <a:moveTo>
                  <a:pt x="4825" y="0"/>
                </a:moveTo>
                <a:lnTo>
                  <a:pt x="0" y="3683"/>
                </a:lnTo>
                <a:lnTo>
                  <a:pt x="4825" y="6858"/>
                </a:lnTo>
                <a:lnTo>
                  <a:pt x="9525" y="3683"/>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8" name="object 2047"/>
          <p:cNvSpPr>
            <a:spLocks noChangeArrowheads="1"/>
          </p:cNvSpPr>
          <p:nvPr/>
        </p:nvSpPr>
        <p:spPr bwMode="auto">
          <a:xfrm>
            <a:off x="8712200" y="4811713"/>
            <a:ext cx="7938" cy="7937"/>
          </a:xfrm>
          <a:custGeom>
            <a:avLst/>
            <a:gdLst>
              <a:gd name="T0" fmla="*/ 0 w 8254"/>
              <a:gd name="T1" fmla="*/ 0 h 8254"/>
              <a:gd name="T2" fmla="*/ 8254 w 8254"/>
              <a:gd name="T3" fmla="*/ 8254 h 8254"/>
            </a:gdLst>
            <a:ahLst/>
            <a:cxnLst/>
            <a:rect l="T0" t="T1" r="T2" b="T3"/>
            <a:pathLst>
              <a:path w="8254" h="8254">
                <a:moveTo>
                  <a:pt x="3555" y="0"/>
                </a:moveTo>
                <a:lnTo>
                  <a:pt x="0" y="4063"/>
                </a:lnTo>
                <a:lnTo>
                  <a:pt x="3555" y="8255"/>
                </a:lnTo>
                <a:lnTo>
                  <a:pt x="7874" y="4063"/>
                </a:lnTo>
                <a:lnTo>
                  <a:pt x="35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79" name="object 2048"/>
          <p:cNvSpPr>
            <a:spLocks noChangeArrowheads="1"/>
          </p:cNvSpPr>
          <p:nvPr/>
        </p:nvSpPr>
        <p:spPr bwMode="auto">
          <a:xfrm>
            <a:off x="8697913" y="4800600"/>
            <a:ext cx="9525" cy="6350"/>
          </a:xfrm>
          <a:custGeom>
            <a:avLst/>
            <a:gdLst>
              <a:gd name="T0" fmla="*/ 0 w 9525"/>
              <a:gd name="T1" fmla="*/ 0 h 6985"/>
              <a:gd name="T2" fmla="*/ 9525 w 9525"/>
              <a:gd name="T3" fmla="*/ 6985 h 6985"/>
            </a:gdLst>
            <a:ahLst/>
            <a:cxnLst/>
            <a:rect l="T0" t="T1" r="T2" b="T3"/>
            <a:pathLst>
              <a:path w="9525" h="6985">
                <a:moveTo>
                  <a:pt x="4699" y="0"/>
                </a:moveTo>
                <a:lnTo>
                  <a:pt x="0" y="3301"/>
                </a:lnTo>
                <a:lnTo>
                  <a:pt x="4699" y="6857"/>
                </a:lnTo>
                <a:lnTo>
                  <a:pt x="9398" y="3301"/>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0" name="object 2049"/>
          <p:cNvSpPr>
            <a:spLocks noChangeArrowheads="1"/>
          </p:cNvSpPr>
          <p:nvPr/>
        </p:nvSpPr>
        <p:spPr bwMode="auto">
          <a:xfrm>
            <a:off x="8685213" y="4787900"/>
            <a:ext cx="7937" cy="7938"/>
          </a:xfrm>
          <a:custGeom>
            <a:avLst/>
            <a:gdLst>
              <a:gd name="T0" fmla="*/ 0 w 8254"/>
              <a:gd name="T1" fmla="*/ 0 h 8254"/>
              <a:gd name="T2" fmla="*/ 8254 w 8254"/>
              <a:gd name="T3" fmla="*/ 8254 h 8254"/>
            </a:gdLst>
            <a:ahLst/>
            <a:cxnLst/>
            <a:rect l="T0" t="T1" r="T2" b="T3"/>
            <a:pathLst>
              <a:path w="8254" h="8254">
                <a:moveTo>
                  <a:pt x="3937" y="0"/>
                </a:moveTo>
                <a:lnTo>
                  <a:pt x="0" y="3936"/>
                </a:lnTo>
                <a:lnTo>
                  <a:pt x="3937" y="8254"/>
                </a:lnTo>
                <a:lnTo>
                  <a:pt x="7874" y="3936"/>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1" name="object 2050"/>
          <p:cNvSpPr>
            <a:spLocks noChangeArrowheads="1"/>
          </p:cNvSpPr>
          <p:nvPr/>
        </p:nvSpPr>
        <p:spPr bwMode="auto">
          <a:xfrm>
            <a:off x="8670925" y="4776788"/>
            <a:ext cx="9525" cy="6350"/>
          </a:xfrm>
          <a:custGeom>
            <a:avLst/>
            <a:gdLst>
              <a:gd name="T0" fmla="*/ 0 w 9525"/>
              <a:gd name="T1" fmla="*/ 0 h 6985"/>
              <a:gd name="T2" fmla="*/ 9525 w 9525"/>
              <a:gd name="T3" fmla="*/ 6985 h 6985"/>
            </a:gdLst>
            <a:ahLst/>
            <a:cxnLst/>
            <a:rect l="T0" t="T1" r="T2" b="T3"/>
            <a:pathLst>
              <a:path w="9525" h="6985">
                <a:moveTo>
                  <a:pt x="4572" y="0"/>
                </a:moveTo>
                <a:lnTo>
                  <a:pt x="0" y="3809"/>
                </a:lnTo>
                <a:lnTo>
                  <a:pt x="4572" y="6857"/>
                </a:lnTo>
                <a:lnTo>
                  <a:pt x="9525" y="3809"/>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2" name="object 2051"/>
          <p:cNvSpPr>
            <a:spLocks noChangeArrowheads="1"/>
          </p:cNvSpPr>
          <p:nvPr/>
        </p:nvSpPr>
        <p:spPr bwMode="auto">
          <a:xfrm>
            <a:off x="8658225" y="4764088"/>
            <a:ext cx="7938" cy="7937"/>
          </a:xfrm>
          <a:custGeom>
            <a:avLst/>
            <a:gdLst>
              <a:gd name="T0" fmla="*/ 0 w 8254"/>
              <a:gd name="T1" fmla="*/ 0 h 8254"/>
              <a:gd name="T2" fmla="*/ 8254 w 8254"/>
              <a:gd name="T3" fmla="*/ 8254 h 8254"/>
            </a:gdLst>
            <a:ahLst/>
            <a:cxnLst/>
            <a:rect l="T0" t="T1" r="T2" b="T3"/>
            <a:pathLst>
              <a:path w="8254" h="8254">
                <a:moveTo>
                  <a:pt x="4318" y="0"/>
                </a:moveTo>
                <a:lnTo>
                  <a:pt x="0" y="4318"/>
                </a:lnTo>
                <a:lnTo>
                  <a:pt x="4318" y="8255"/>
                </a:lnTo>
                <a:lnTo>
                  <a:pt x="8000" y="393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3" name="object 2052"/>
          <p:cNvSpPr>
            <a:spLocks noChangeArrowheads="1"/>
          </p:cNvSpPr>
          <p:nvPr/>
        </p:nvSpPr>
        <p:spPr bwMode="auto">
          <a:xfrm>
            <a:off x="8643938" y="4752975"/>
            <a:ext cx="9525" cy="7938"/>
          </a:xfrm>
          <a:custGeom>
            <a:avLst/>
            <a:gdLst>
              <a:gd name="T0" fmla="*/ 0 w 9525"/>
              <a:gd name="T1" fmla="*/ 0 h 6985"/>
              <a:gd name="T2" fmla="*/ 9525 w 9525"/>
              <a:gd name="T3" fmla="*/ 6985 h 6985"/>
            </a:gdLst>
            <a:ahLst/>
            <a:cxnLst/>
            <a:rect l="T0" t="T1" r="T2" b="T3"/>
            <a:pathLst>
              <a:path w="9525" h="6985">
                <a:moveTo>
                  <a:pt x="4825" y="0"/>
                </a:moveTo>
                <a:lnTo>
                  <a:pt x="0" y="3175"/>
                </a:lnTo>
                <a:lnTo>
                  <a:pt x="4825" y="6858"/>
                </a:lnTo>
                <a:lnTo>
                  <a:pt x="9525" y="3175"/>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4" name="object 2053"/>
          <p:cNvSpPr>
            <a:spLocks noChangeArrowheads="1"/>
          </p:cNvSpPr>
          <p:nvPr/>
        </p:nvSpPr>
        <p:spPr bwMode="auto">
          <a:xfrm>
            <a:off x="8631238" y="4740275"/>
            <a:ext cx="7937" cy="9525"/>
          </a:xfrm>
          <a:custGeom>
            <a:avLst/>
            <a:gdLst>
              <a:gd name="T0" fmla="*/ 0 w 8254"/>
              <a:gd name="T1" fmla="*/ 0 h 8254"/>
              <a:gd name="T2" fmla="*/ 8254 w 8254"/>
              <a:gd name="T3" fmla="*/ 8254 h 8254"/>
            </a:gdLst>
            <a:ahLst/>
            <a:cxnLst/>
            <a:rect l="T0" t="T1" r="T2" b="T3"/>
            <a:pathLst>
              <a:path w="8254" h="8254">
                <a:moveTo>
                  <a:pt x="3683" y="0"/>
                </a:moveTo>
                <a:lnTo>
                  <a:pt x="0" y="4318"/>
                </a:lnTo>
                <a:lnTo>
                  <a:pt x="3683" y="8255"/>
                </a:lnTo>
                <a:lnTo>
                  <a:pt x="7874" y="4318"/>
                </a:lnTo>
                <a:lnTo>
                  <a:pt x="368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5" name="object 2054"/>
          <p:cNvSpPr>
            <a:spLocks noChangeArrowheads="1"/>
          </p:cNvSpPr>
          <p:nvPr/>
        </p:nvSpPr>
        <p:spPr bwMode="auto">
          <a:xfrm>
            <a:off x="8616950" y="4729163"/>
            <a:ext cx="9525" cy="9525"/>
          </a:xfrm>
          <a:custGeom>
            <a:avLst/>
            <a:gdLst>
              <a:gd name="T0" fmla="*/ 0 w 9525"/>
              <a:gd name="T1" fmla="*/ 0 h 8254"/>
              <a:gd name="T2" fmla="*/ 9525 w 9525"/>
              <a:gd name="T3" fmla="*/ 8254 h 8254"/>
            </a:gdLst>
            <a:ahLst/>
            <a:cxnLst/>
            <a:rect l="T0" t="T1" r="T2" b="T3"/>
            <a:pathLst>
              <a:path w="9525" h="8254">
                <a:moveTo>
                  <a:pt x="4445" y="0"/>
                </a:moveTo>
                <a:lnTo>
                  <a:pt x="0" y="4318"/>
                </a:lnTo>
                <a:lnTo>
                  <a:pt x="4445" y="8255"/>
                </a:lnTo>
                <a:lnTo>
                  <a:pt x="9398" y="4318"/>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6" name="object 2055"/>
          <p:cNvSpPr>
            <a:spLocks noChangeArrowheads="1"/>
          </p:cNvSpPr>
          <p:nvPr/>
        </p:nvSpPr>
        <p:spPr bwMode="auto">
          <a:xfrm>
            <a:off x="8604250" y="4718050"/>
            <a:ext cx="9525" cy="7938"/>
          </a:xfrm>
          <a:custGeom>
            <a:avLst/>
            <a:gdLst>
              <a:gd name="T0" fmla="*/ 0 w 9525"/>
              <a:gd name="T1" fmla="*/ 0 h 8254"/>
              <a:gd name="T2" fmla="*/ 9525 w 9525"/>
              <a:gd name="T3" fmla="*/ 8254 h 8254"/>
            </a:gdLst>
            <a:ahLst/>
            <a:cxnLst/>
            <a:rect l="T0" t="T1" r="T2" b="T3"/>
            <a:pathLst>
              <a:path w="9525" h="8254">
                <a:moveTo>
                  <a:pt x="4952" y="0"/>
                </a:moveTo>
                <a:lnTo>
                  <a:pt x="0" y="4191"/>
                </a:lnTo>
                <a:lnTo>
                  <a:pt x="4952" y="8255"/>
                </a:lnTo>
                <a:lnTo>
                  <a:pt x="9525" y="4191"/>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7" name="object 2056"/>
          <p:cNvSpPr>
            <a:spLocks noChangeArrowheads="1"/>
          </p:cNvSpPr>
          <p:nvPr/>
        </p:nvSpPr>
        <p:spPr bwMode="auto">
          <a:xfrm>
            <a:off x="8589963" y="4706938"/>
            <a:ext cx="9525" cy="6350"/>
          </a:xfrm>
          <a:custGeom>
            <a:avLst/>
            <a:gdLst>
              <a:gd name="T0" fmla="*/ 0 w 9525"/>
              <a:gd name="T1" fmla="*/ 0 h 6985"/>
              <a:gd name="T2" fmla="*/ 9525 w 9525"/>
              <a:gd name="T3" fmla="*/ 6985 h 6985"/>
            </a:gdLst>
            <a:ahLst/>
            <a:cxnLst/>
            <a:rect l="T0" t="T1" r="T2" b="T3"/>
            <a:pathLst>
              <a:path w="9525" h="6985">
                <a:moveTo>
                  <a:pt x="5207" y="0"/>
                </a:moveTo>
                <a:lnTo>
                  <a:pt x="0" y="3047"/>
                </a:lnTo>
                <a:lnTo>
                  <a:pt x="5207" y="6857"/>
                </a:lnTo>
                <a:lnTo>
                  <a:pt x="9525" y="3047"/>
                </a:lnTo>
                <a:lnTo>
                  <a:pt x="520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8" name="object 2057"/>
          <p:cNvSpPr>
            <a:spLocks noChangeArrowheads="1"/>
          </p:cNvSpPr>
          <p:nvPr/>
        </p:nvSpPr>
        <p:spPr bwMode="auto">
          <a:xfrm>
            <a:off x="8577263" y="4695825"/>
            <a:ext cx="7937" cy="6350"/>
          </a:xfrm>
          <a:custGeom>
            <a:avLst/>
            <a:gdLst>
              <a:gd name="T0" fmla="*/ 0 w 8254"/>
              <a:gd name="T1" fmla="*/ 0 h 6985"/>
              <a:gd name="T2" fmla="*/ 8254 w 8254"/>
              <a:gd name="T3" fmla="*/ 6985 h 6985"/>
            </a:gdLst>
            <a:ahLst/>
            <a:cxnLst/>
            <a:rect l="T0" t="T1" r="T2" b="T3"/>
            <a:pathLst>
              <a:path w="8254" h="6985">
                <a:moveTo>
                  <a:pt x="3683" y="0"/>
                </a:moveTo>
                <a:lnTo>
                  <a:pt x="0" y="3428"/>
                </a:lnTo>
                <a:lnTo>
                  <a:pt x="3683" y="6857"/>
                </a:lnTo>
                <a:lnTo>
                  <a:pt x="8000" y="3428"/>
                </a:lnTo>
                <a:lnTo>
                  <a:pt x="368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89" name="object 2058"/>
          <p:cNvSpPr>
            <a:spLocks noChangeArrowheads="1"/>
          </p:cNvSpPr>
          <p:nvPr/>
        </p:nvSpPr>
        <p:spPr bwMode="auto">
          <a:xfrm>
            <a:off x="8562975" y="4683125"/>
            <a:ext cx="9525" cy="7938"/>
          </a:xfrm>
          <a:custGeom>
            <a:avLst/>
            <a:gdLst>
              <a:gd name="T0" fmla="*/ 0 w 9525"/>
              <a:gd name="T1" fmla="*/ 0 h 8254"/>
              <a:gd name="T2" fmla="*/ 9525 w 9525"/>
              <a:gd name="T3" fmla="*/ 8254 h 8254"/>
            </a:gdLst>
            <a:ahLst/>
            <a:cxnLst/>
            <a:rect l="T0" t="T1" r="T2" b="T3"/>
            <a:pathLst>
              <a:path w="9525" h="8254">
                <a:moveTo>
                  <a:pt x="4572" y="0"/>
                </a:moveTo>
                <a:lnTo>
                  <a:pt x="0" y="4063"/>
                </a:lnTo>
                <a:lnTo>
                  <a:pt x="4572" y="8255"/>
                </a:lnTo>
                <a:lnTo>
                  <a:pt x="9525" y="4063"/>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0" name="object 2059"/>
          <p:cNvSpPr>
            <a:spLocks noChangeArrowheads="1"/>
          </p:cNvSpPr>
          <p:nvPr/>
        </p:nvSpPr>
        <p:spPr bwMode="auto">
          <a:xfrm>
            <a:off x="8550275" y="4670425"/>
            <a:ext cx="9525" cy="7938"/>
          </a:xfrm>
          <a:custGeom>
            <a:avLst/>
            <a:gdLst>
              <a:gd name="T0" fmla="*/ 0 w 9525"/>
              <a:gd name="T1" fmla="*/ 0 h 8254"/>
              <a:gd name="T2" fmla="*/ 9525 w 9525"/>
              <a:gd name="T3" fmla="*/ 8254 h 8254"/>
            </a:gdLst>
            <a:ahLst/>
            <a:cxnLst/>
            <a:rect l="T0" t="T1" r="T2" b="T3"/>
            <a:pathLst>
              <a:path w="9525" h="8254">
                <a:moveTo>
                  <a:pt x="3556" y="0"/>
                </a:moveTo>
                <a:lnTo>
                  <a:pt x="0" y="5080"/>
                </a:lnTo>
                <a:lnTo>
                  <a:pt x="4445" y="8255"/>
                </a:lnTo>
                <a:lnTo>
                  <a:pt x="9398" y="3937"/>
                </a:lnTo>
                <a:lnTo>
                  <a:pt x="5334" y="762"/>
                </a:lnTo>
                <a:lnTo>
                  <a:pt x="355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1" name="object 2060"/>
          <p:cNvSpPr>
            <a:spLocks noChangeArrowheads="1"/>
          </p:cNvSpPr>
          <p:nvPr/>
        </p:nvSpPr>
        <p:spPr bwMode="auto">
          <a:xfrm>
            <a:off x="8542338" y="4668838"/>
            <a:ext cx="12700" cy="7937"/>
          </a:xfrm>
          <a:custGeom>
            <a:avLst/>
            <a:gdLst>
              <a:gd name="T0" fmla="*/ 0 w 11429"/>
              <a:gd name="T1" fmla="*/ 0 h 8254"/>
              <a:gd name="T2" fmla="*/ 11429 w 11429"/>
              <a:gd name="T3" fmla="*/ 8254 h 8254"/>
            </a:gdLst>
            <a:ahLst/>
            <a:cxnLst/>
            <a:rect l="T0" t="T1" r="T2" b="T3"/>
            <a:pathLst>
              <a:path w="11429" h="8254">
                <a:moveTo>
                  <a:pt x="0" y="0"/>
                </a:moveTo>
                <a:lnTo>
                  <a:pt x="8128" y="8255"/>
                </a:lnTo>
                <a:lnTo>
                  <a:pt x="11175" y="3429"/>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2" name="object 2061"/>
          <p:cNvSpPr>
            <a:spLocks noChangeArrowheads="1"/>
          </p:cNvSpPr>
          <p:nvPr/>
        </p:nvSpPr>
        <p:spPr bwMode="auto">
          <a:xfrm>
            <a:off x="8551863" y="4670425"/>
            <a:ext cx="3175" cy="6350"/>
          </a:xfrm>
          <a:custGeom>
            <a:avLst/>
            <a:gdLst>
              <a:gd name="T0" fmla="*/ 0 w 3175"/>
              <a:gd name="T1" fmla="*/ 0 h 5714"/>
              <a:gd name="T2" fmla="*/ 3175 w 3175"/>
              <a:gd name="T3" fmla="*/ 5714 h 5714"/>
            </a:gdLst>
            <a:ahLst/>
            <a:cxnLst/>
            <a:rect l="T0" t="T1" r="T2" b="T3"/>
            <a:pathLst>
              <a:path w="3175" h="5714">
                <a:moveTo>
                  <a:pt x="1778" y="0"/>
                </a:moveTo>
                <a:lnTo>
                  <a:pt x="0" y="5207"/>
                </a:lnTo>
                <a:lnTo>
                  <a:pt x="889" y="5588"/>
                </a:lnTo>
                <a:lnTo>
                  <a:pt x="3175" y="381"/>
                </a:lnTo>
                <a:lnTo>
                  <a:pt x="177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3" name="object 2062"/>
          <p:cNvSpPr>
            <a:spLocks noChangeArrowheads="1"/>
          </p:cNvSpPr>
          <p:nvPr/>
        </p:nvSpPr>
        <p:spPr bwMode="auto">
          <a:xfrm>
            <a:off x="8566150" y="4675188"/>
            <a:ext cx="9525" cy="6350"/>
          </a:xfrm>
          <a:custGeom>
            <a:avLst/>
            <a:gdLst>
              <a:gd name="T0" fmla="*/ 0 w 8254"/>
              <a:gd name="T1" fmla="*/ 0 h 6985"/>
              <a:gd name="T2" fmla="*/ 8254 w 8254"/>
              <a:gd name="T3" fmla="*/ 6985 h 6985"/>
            </a:gdLst>
            <a:ahLst/>
            <a:cxnLst/>
            <a:rect l="T0" t="T1" r="T2" b="T3"/>
            <a:pathLst>
              <a:path w="8254" h="6985">
                <a:moveTo>
                  <a:pt x="2032" y="0"/>
                </a:moveTo>
                <a:lnTo>
                  <a:pt x="0" y="5079"/>
                </a:lnTo>
                <a:lnTo>
                  <a:pt x="6350" y="6857"/>
                </a:lnTo>
                <a:lnTo>
                  <a:pt x="7874" y="1650"/>
                </a:lnTo>
                <a:lnTo>
                  <a:pt x="203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4" name="object 2063"/>
          <p:cNvSpPr>
            <a:spLocks noChangeArrowheads="1"/>
          </p:cNvSpPr>
          <p:nvPr/>
        </p:nvSpPr>
        <p:spPr bwMode="auto">
          <a:xfrm>
            <a:off x="8583613" y="4678363"/>
            <a:ext cx="7937" cy="7937"/>
          </a:xfrm>
          <a:custGeom>
            <a:avLst/>
            <a:gdLst>
              <a:gd name="T0" fmla="*/ 0 w 8254"/>
              <a:gd name="T1" fmla="*/ 0 h 6985"/>
              <a:gd name="T2" fmla="*/ 8254 w 8254"/>
              <a:gd name="T3" fmla="*/ 6985 h 6985"/>
            </a:gdLst>
            <a:ahLst/>
            <a:cxnLst/>
            <a:rect l="T0" t="T1" r="T2" b="T3"/>
            <a:pathLst>
              <a:path w="8254" h="6985">
                <a:moveTo>
                  <a:pt x="1650" y="0"/>
                </a:moveTo>
                <a:lnTo>
                  <a:pt x="0" y="5207"/>
                </a:lnTo>
                <a:lnTo>
                  <a:pt x="5969" y="6858"/>
                </a:lnTo>
                <a:lnTo>
                  <a:pt x="7874" y="1778"/>
                </a:lnTo>
                <a:lnTo>
                  <a:pt x="16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5" name="object 2064"/>
          <p:cNvSpPr>
            <a:spLocks noChangeArrowheads="1"/>
          </p:cNvSpPr>
          <p:nvPr/>
        </p:nvSpPr>
        <p:spPr bwMode="auto">
          <a:xfrm>
            <a:off x="8602663" y="4684713"/>
            <a:ext cx="7937" cy="6350"/>
          </a:xfrm>
          <a:custGeom>
            <a:avLst/>
            <a:gdLst>
              <a:gd name="T0" fmla="*/ 0 w 8254"/>
              <a:gd name="T1" fmla="*/ 0 h 6985"/>
              <a:gd name="T2" fmla="*/ 8254 w 8254"/>
              <a:gd name="T3" fmla="*/ 6985 h 6985"/>
            </a:gdLst>
            <a:ahLst/>
            <a:cxnLst/>
            <a:rect l="T0" t="T1" r="T2" b="T3"/>
            <a:pathLst>
              <a:path w="8254" h="6985">
                <a:moveTo>
                  <a:pt x="1905" y="0"/>
                </a:moveTo>
                <a:lnTo>
                  <a:pt x="0" y="5333"/>
                </a:lnTo>
                <a:lnTo>
                  <a:pt x="5842" y="6984"/>
                </a:lnTo>
                <a:lnTo>
                  <a:pt x="7874" y="1396"/>
                </a:lnTo>
                <a:lnTo>
                  <a:pt x="190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6" name="object 2065"/>
          <p:cNvSpPr>
            <a:spLocks noChangeArrowheads="1"/>
          </p:cNvSpPr>
          <p:nvPr/>
        </p:nvSpPr>
        <p:spPr bwMode="auto">
          <a:xfrm>
            <a:off x="8620125" y="4689475"/>
            <a:ext cx="7938" cy="6350"/>
          </a:xfrm>
          <a:custGeom>
            <a:avLst/>
            <a:gdLst>
              <a:gd name="T0" fmla="*/ 0 w 8254"/>
              <a:gd name="T1" fmla="*/ 0 h 6985"/>
              <a:gd name="T2" fmla="*/ 8254 w 8254"/>
              <a:gd name="T3" fmla="*/ 6985 h 6985"/>
            </a:gdLst>
            <a:ahLst/>
            <a:cxnLst/>
            <a:rect l="T0" t="T1" r="T2" b="T3"/>
            <a:pathLst>
              <a:path w="8254" h="6985">
                <a:moveTo>
                  <a:pt x="1777" y="0"/>
                </a:moveTo>
                <a:lnTo>
                  <a:pt x="0" y="5206"/>
                </a:lnTo>
                <a:lnTo>
                  <a:pt x="6730" y="6857"/>
                </a:lnTo>
                <a:lnTo>
                  <a:pt x="8000" y="1269"/>
                </a:lnTo>
                <a:lnTo>
                  <a:pt x="177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7" name="object 2066"/>
          <p:cNvSpPr>
            <a:spLocks noChangeArrowheads="1"/>
          </p:cNvSpPr>
          <p:nvPr/>
        </p:nvSpPr>
        <p:spPr bwMode="auto">
          <a:xfrm>
            <a:off x="8509000" y="4708525"/>
            <a:ext cx="9525" cy="7938"/>
          </a:xfrm>
          <a:custGeom>
            <a:avLst/>
            <a:gdLst>
              <a:gd name="T0" fmla="*/ 0 w 9525"/>
              <a:gd name="T1" fmla="*/ 0 h 8254"/>
              <a:gd name="T2" fmla="*/ 9525 w 9525"/>
              <a:gd name="T3" fmla="*/ 8254 h 8254"/>
            </a:gdLst>
            <a:ahLst/>
            <a:cxnLst/>
            <a:rect l="T0" t="T1" r="T2" b="T3"/>
            <a:pathLst>
              <a:path w="9525" h="8254">
                <a:moveTo>
                  <a:pt x="4698" y="0"/>
                </a:moveTo>
                <a:lnTo>
                  <a:pt x="0" y="4318"/>
                </a:lnTo>
                <a:lnTo>
                  <a:pt x="4698" y="8255"/>
                </a:lnTo>
                <a:lnTo>
                  <a:pt x="9525" y="4318"/>
                </a:lnTo>
                <a:lnTo>
                  <a:pt x="469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8" name="object 2067"/>
          <p:cNvSpPr>
            <a:spLocks noChangeArrowheads="1"/>
          </p:cNvSpPr>
          <p:nvPr/>
        </p:nvSpPr>
        <p:spPr bwMode="auto">
          <a:xfrm>
            <a:off x="8523288" y="4719638"/>
            <a:ext cx="9525" cy="7937"/>
          </a:xfrm>
          <a:custGeom>
            <a:avLst/>
            <a:gdLst>
              <a:gd name="T0" fmla="*/ 0 w 8254"/>
              <a:gd name="T1" fmla="*/ 0 h 6985"/>
              <a:gd name="T2" fmla="*/ 8254 w 8254"/>
              <a:gd name="T3" fmla="*/ 6985 h 6985"/>
            </a:gdLst>
            <a:ahLst/>
            <a:cxnLst/>
            <a:rect l="T0" t="T1" r="T2" b="T3"/>
            <a:pathLst>
              <a:path w="8254" h="6985">
                <a:moveTo>
                  <a:pt x="3937" y="0"/>
                </a:moveTo>
                <a:lnTo>
                  <a:pt x="0" y="3556"/>
                </a:lnTo>
                <a:lnTo>
                  <a:pt x="3937" y="6858"/>
                </a:lnTo>
                <a:lnTo>
                  <a:pt x="7874" y="3556"/>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199" name="object 2068"/>
          <p:cNvSpPr>
            <a:spLocks noChangeArrowheads="1"/>
          </p:cNvSpPr>
          <p:nvPr/>
        </p:nvSpPr>
        <p:spPr bwMode="auto">
          <a:xfrm>
            <a:off x="8535988" y="4730750"/>
            <a:ext cx="9525" cy="9525"/>
          </a:xfrm>
          <a:custGeom>
            <a:avLst/>
            <a:gdLst>
              <a:gd name="T0" fmla="*/ 0 w 9525"/>
              <a:gd name="T1" fmla="*/ 0 h 8254"/>
              <a:gd name="T2" fmla="*/ 9525 w 9525"/>
              <a:gd name="T3" fmla="*/ 8254 h 8254"/>
            </a:gdLst>
            <a:ahLst/>
            <a:cxnLst/>
            <a:rect l="T0" t="T1" r="T2" b="T3"/>
            <a:pathLst>
              <a:path w="9525" h="8254">
                <a:moveTo>
                  <a:pt x="4953" y="0"/>
                </a:moveTo>
                <a:lnTo>
                  <a:pt x="0" y="3937"/>
                </a:lnTo>
                <a:lnTo>
                  <a:pt x="4953" y="8255"/>
                </a:lnTo>
                <a:lnTo>
                  <a:pt x="9398" y="3937"/>
                </a:lnTo>
                <a:lnTo>
                  <a:pt x="495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0" name="object 2069"/>
          <p:cNvSpPr>
            <a:spLocks noChangeArrowheads="1"/>
          </p:cNvSpPr>
          <p:nvPr/>
        </p:nvSpPr>
        <p:spPr bwMode="auto">
          <a:xfrm>
            <a:off x="8550275" y="4741863"/>
            <a:ext cx="9525" cy="7937"/>
          </a:xfrm>
          <a:custGeom>
            <a:avLst/>
            <a:gdLst>
              <a:gd name="T0" fmla="*/ 0 w 8254"/>
              <a:gd name="T1" fmla="*/ 0 h 8254"/>
              <a:gd name="T2" fmla="*/ 8254 w 8254"/>
              <a:gd name="T3" fmla="*/ 8254 h 8254"/>
            </a:gdLst>
            <a:ahLst/>
            <a:cxnLst/>
            <a:rect l="T0" t="T1" r="T2" b="T3"/>
            <a:pathLst>
              <a:path w="8254" h="8254">
                <a:moveTo>
                  <a:pt x="3556" y="0"/>
                </a:moveTo>
                <a:lnTo>
                  <a:pt x="0" y="3937"/>
                </a:lnTo>
                <a:lnTo>
                  <a:pt x="3556" y="8255"/>
                </a:lnTo>
                <a:lnTo>
                  <a:pt x="7874" y="3937"/>
                </a:lnTo>
                <a:lnTo>
                  <a:pt x="355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1" name="object 2070"/>
          <p:cNvSpPr>
            <a:spLocks noChangeArrowheads="1"/>
          </p:cNvSpPr>
          <p:nvPr/>
        </p:nvSpPr>
        <p:spPr bwMode="auto">
          <a:xfrm>
            <a:off x="8562975" y="4754563"/>
            <a:ext cx="9525" cy="7937"/>
          </a:xfrm>
          <a:custGeom>
            <a:avLst/>
            <a:gdLst>
              <a:gd name="T0" fmla="*/ 0 w 9525"/>
              <a:gd name="T1" fmla="*/ 0 h 8254"/>
              <a:gd name="T2" fmla="*/ 9525 w 9525"/>
              <a:gd name="T3" fmla="*/ 8254 h 8254"/>
            </a:gdLst>
            <a:ahLst/>
            <a:cxnLst/>
            <a:rect l="T0" t="T1" r="T2" b="T3"/>
            <a:pathLst>
              <a:path w="9525" h="8254">
                <a:moveTo>
                  <a:pt x="4318" y="0"/>
                </a:moveTo>
                <a:lnTo>
                  <a:pt x="0" y="4190"/>
                </a:lnTo>
                <a:lnTo>
                  <a:pt x="4318" y="8255"/>
                </a:lnTo>
                <a:lnTo>
                  <a:pt x="9525" y="4190"/>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2" name="object 2071"/>
          <p:cNvSpPr>
            <a:spLocks noChangeArrowheads="1"/>
          </p:cNvSpPr>
          <p:nvPr/>
        </p:nvSpPr>
        <p:spPr bwMode="auto">
          <a:xfrm>
            <a:off x="8577263" y="4767263"/>
            <a:ext cx="7937" cy="6350"/>
          </a:xfrm>
          <a:custGeom>
            <a:avLst/>
            <a:gdLst>
              <a:gd name="T0" fmla="*/ 0 w 8254"/>
              <a:gd name="T1" fmla="*/ 0 h 6985"/>
              <a:gd name="T2" fmla="*/ 8254 w 8254"/>
              <a:gd name="T3" fmla="*/ 6985 h 6985"/>
            </a:gdLst>
            <a:ahLst/>
            <a:cxnLst/>
            <a:rect l="T0" t="T1" r="T2" b="T3"/>
            <a:pathLst>
              <a:path w="8254" h="6985">
                <a:moveTo>
                  <a:pt x="4318" y="0"/>
                </a:moveTo>
                <a:lnTo>
                  <a:pt x="0" y="3809"/>
                </a:lnTo>
                <a:lnTo>
                  <a:pt x="4318" y="6984"/>
                </a:lnTo>
                <a:lnTo>
                  <a:pt x="8000" y="3809"/>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3" name="object 2072"/>
          <p:cNvSpPr>
            <a:spLocks noChangeArrowheads="1"/>
          </p:cNvSpPr>
          <p:nvPr/>
        </p:nvSpPr>
        <p:spPr bwMode="auto">
          <a:xfrm>
            <a:off x="8589963" y="4778375"/>
            <a:ext cx="9525" cy="7938"/>
          </a:xfrm>
          <a:custGeom>
            <a:avLst/>
            <a:gdLst>
              <a:gd name="T0" fmla="*/ 0 w 9525"/>
              <a:gd name="T1" fmla="*/ 0 h 8254"/>
              <a:gd name="T2" fmla="*/ 9525 w 9525"/>
              <a:gd name="T3" fmla="*/ 8254 h 8254"/>
            </a:gdLst>
            <a:ahLst/>
            <a:cxnLst/>
            <a:rect l="T0" t="T1" r="T2" b="T3"/>
            <a:pathLst>
              <a:path w="9525" h="8254">
                <a:moveTo>
                  <a:pt x="4952" y="0"/>
                </a:moveTo>
                <a:lnTo>
                  <a:pt x="0" y="3936"/>
                </a:lnTo>
                <a:lnTo>
                  <a:pt x="4952" y="8254"/>
                </a:lnTo>
                <a:lnTo>
                  <a:pt x="9525" y="3936"/>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4" name="object 2073"/>
          <p:cNvSpPr>
            <a:spLocks noChangeArrowheads="1"/>
          </p:cNvSpPr>
          <p:nvPr/>
        </p:nvSpPr>
        <p:spPr bwMode="auto">
          <a:xfrm>
            <a:off x="8602663" y="4789488"/>
            <a:ext cx="9525" cy="7937"/>
          </a:xfrm>
          <a:custGeom>
            <a:avLst/>
            <a:gdLst>
              <a:gd name="T0" fmla="*/ 0 w 9525"/>
              <a:gd name="T1" fmla="*/ 0 h 8254"/>
              <a:gd name="T2" fmla="*/ 9525 w 9525"/>
              <a:gd name="T3" fmla="*/ 8254 h 8254"/>
            </a:gdLst>
            <a:ahLst/>
            <a:cxnLst/>
            <a:rect l="T0" t="T1" r="T2" b="T3"/>
            <a:pathLst>
              <a:path w="9525" h="8254">
                <a:moveTo>
                  <a:pt x="4445" y="0"/>
                </a:moveTo>
                <a:lnTo>
                  <a:pt x="0" y="4063"/>
                </a:lnTo>
                <a:lnTo>
                  <a:pt x="4445" y="8127"/>
                </a:lnTo>
                <a:lnTo>
                  <a:pt x="9398" y="4063"/>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5" name="object 2074"/>
          <p:cNvSpPr>
            <a:spLocks noChangeArrowheads="1"/>
          </p:cNvSpPr>
          <p:nvPr/>
        </p:nvSpPr>
        <p:spPr bwMode="auto">
          <a:xfrm>
            <a:off x="8616950" y="4800600"/>
            <a:ext cx="9525" cy="9525"/>
          </a:xfrm>
          <a:custGeom>
            <a:avLst/>
            <a:gdLst>
              <a:gd name="T0" fmla="*/ 0 w 9525"/>
              <a:gd name="T1" fmla="*/ 0 h 8254"/>
              <a:gd name="T2" fmla="*/ 9525 w 9525"/>
              <a:gd name="T3" fmla="*/ 8254 h 8254"/>
            </a:gdLst>
            <a:ahLst/>
            <a:cxnLst/>
            <a:rect l="T0" t="T1" r="T2" b="T3"/>
            <a:pathLst>
              <a:path w="9525" h="8254">
                <a:moveTo>
                  <a:pt x="4318" y="0"/>
                </a:moveTo>
                <a:lnTo>
                  <a:pt x="0" y="4317"/>
                </a:lnTo>
                <a:lnTo>
                  <a:pt x="4318" y="8254"/>
                </a:lnTo>
                <a:lnTo>
                  <a:pt x="9398" y="431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6" name="object 2075"/>
          <p:cNvSpPr>
            <a:spLocks noChangeArrowheads="1"/>
          </p:cNvSpPr>
          <p:nvPr/>
        </p:nvSpPr>
        <p:spPr bwMode="auto">
          <a:xfrm>
            <a:off x="8631238" y="4813300"/>
            <a:ext cx="7937" cy="7938"/>
          </a:xfrm>
          <a:custGeom>
            <a:avLst/>
            <a:gdLst>
              <a:gd name="T0" fmla="*/ 0 w 8254"/>
              <a:gd name="T1" fmla="*/ 0 h 6985"/>
              <a:gd name="T2" fmla="*/ 8254 w 8254"/>
              <a:gd name="T3" fmla="*/ 6985 h 6985"/>
            </a:gdLst>
            <a:ahLst/>
            <a:cxnLst/>
            <a:rect l="T0" t="T1" r="T2" b="T3"/>
            <a:pathLst>
              <a:path w="8254" h="6985">
                <a:moveTo>
                  <a:pt x="3937" y="0"/>
                </a:moveTo>
                <a:lnTo>
                  <a:pt x="0" y="3175"/>
                </a:lnTo>
                <a:lnTo>
                  <a:pt x="3937" y="6858"/>
                </a:lnTo>
                <a:lnTo>
                  <a:pt x="7874" y="3175"/>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7" name="object 2076"/>
          <p:cNvSpPr>
            <a:spLocks noChangeArrowheads="1"/>
          </p:cNvSpPr>
          <p:nvPr/>
        </p:nvSpPr>
        <p:spPr bwMode="auto">
          <a:xfrm>
            <a:off x="8643938" y="4824413"/>
            <a:ext cx="9525" cy="7937"/>
          </a:xfrm>
          <a:custGeom>
            <a:avLst/>
            <a:gdLst>
              <a:gd name="T0" fmla="*/ 0 w 9525"/>
              <a:gd name="T1" fmla="*/ 0 h 6985"/>
              <a:gd name="T2" fmla="*/ 9525 w 9525"/>
              <a:gd name="T3" fmla="*/ 6985 h 6985"/>
            </a:gdLst>
            <a:ahLst/>
            <a:cxnLst/>
            <a:rect l="T0" t="T1" r="T2" b="T3"/>
            <a:pathLst>
              <a:path w="9525" h="6985">
                <a:moveTo>
                  <a:pt x="5206" y="0"/>
                </a:moveTo>
                <a:lnTo>
                  <a:pt x="0" y="3429"/>
                </a:lnTo>
                <a:lnTo>
                  <a:pt x="5206" y="6858"/>
                </a:lnTo>
                <a:lnTo>
                  <a:pt x="9525" y="3429"/>
                </a:lnTo>
                <a:lnTo>
                  <a:pt x="520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8" name="object 2077"/>
          <p:cNvSpPr>
            <a:spLocks noChangeArrowheads="1"/>
          </p:cNvSpPr>
          <p:nvPr/>
        </p:nvSpPr>
        <p:spPr bwMode="auto">
          <a:xfrm>
            <a:off x="8656638" y="4835525"/>
            <a:ext cx="9525" cy="7938"/>
          </a:xfrm>
          <a:custGeom>
            <a:avLst/>
            <a:gdLst>
              <a:gd name="T0" fmla="*/ 0 w 9525"/>
              <a:gd name="T1" fmla="*/ 0 h 8254"/>
              <a:gd name="T2" fmla="*/ 9525 w 9525"/>
              <a:gd name="T3" fmla="*/ 8254 h 8254"/>
            </a:gdLst>
            <a:ahLst/>
            <a:cxnLst/>
            <a:rect l="T0" t="T1" r="T2" b="T3"/>
            <a:pathLst>
              <a:path w="9525" h="8254">
                <a:moveTo>
                  <a:pt x="4572" y="0"/>
                </a:moveTo>
                <a:lnTo>
                  <a:pt x="0" y="4191"/>
                </a:lnTo>
                <a:lnTo>
                  <a:pt x="4572" y="8255"/>
                </a:lnTo>
                <a:lnTo>
                  <a:pt x="9525" y="4191"/>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09" name="object 2078"/>
          <p:cNvSpPr>
            <a:spLocks noChangeArrowheads="1"/>
          </p:cNvSpPr>
          <p:nvPr/>
        </p:nvSpPr>
        <p:spPr bwMode="auto">
          <a:xfrm>
            <a:off x="8670925" y="4848225"/>
            <a:ext cx="9525" cy="7938"/>
          </a:xfrm>
          <a:custGeom>
            <a:avLst/>
            <a:gdLst>
              <a:gd name="T0" fmla="*/ 0 w 9525"/>
              <a:gd name="T1" fmla="*/ 0 h 8254"/>
              <a:gd name="T2" fmla="*/ 9525 w 9525"/>
              <a:gd name="T3" fmla="*/ 8254 h 8254"/>
            </a:gdLst>
            <a:ahLst/>
            <a:cxnLst/>
            <a:rect l="T0" t="T1" r="T2" b="T3"/>
            <a:pathLst>
              <a:path w="9525" h="8254">
                <a:moveTo>
                  <a:pt x="4699" y="0"/>
                </a:moveTo>
                <a:lnTo>
                  <a:pt x="0" y="4317"/>
                </a:lnTo>
                <a:lnTo>
                  <a:pt x="4699" y="8254"/>
                </a:lnTo>
                <a:lnTo>
                  <a:pt x="9525" y="4317"/>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0" name="object 2079"/>
          <p:cNvSpPr>
            <a:spLocks noChangeArrowheads="1"/>
          </p:cNvSpPr>
          <p:nvPr/>
        </p:nvSpPr>
        <p:spPr bwMode="auto">
          <a:xfrm>
            <a:off x="8685213" y="4859338"/>
            <a:ext cx="7937" cy="7937"/>
          </a:xfrm>
          <a:custGeom>
            <a:avLst/>
            <a:gdLst>
              <a:gd name="T0" fmla="*/ 0 w 8254"/>
              <a:gd name="T1" fmla="*/ 0 h 8254"/>
              <a:gd name="T2" fmla="*/ 8254 w 8254"/>
              <a:gd name="T3" fmla="*/ 8254 h 8254"/>
            </a:gdLst>
            <a:ahLst/>
            <a:cxnLst/>
            <a:rect l="T0" t="T1" r="T2" b="T3"/>
            <a:pathLst>
              <a:path w="8254" h="8254">
                <a:moveTo>
                  <a:pt x="3937" y="0"/>
                </a:moveTo>
                <a:lnTo>
                  <a:pt x="0" y="3936"/>
                </a:lnTo>
                <a:lnTo>
                  <a:pt x="3937" y="8254"/>
                </a:lnTo>
                <a:lnTo>
                  <a:pt x="7874" y="3936"/>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1" name="object 2080"/>
          <p:cNvSpPr>
            <a:spLocks noChangeArrowheads="1"/>
          </p:cNvSpPr>
          <p:nvPr/>
        </p:nvSpPr>
        <p:spPr bwMode="auto">
          <a:xfrm>
            <a:off x="8697913" y="4872038"/>
            <a:ext cx="9525" cy="6350"/>
          </a:xfrm>
          <a:custGeom>
            <a:avLst/>
            <a:gdLst>
              <a:gd name="T0" fmla="*/ 0 w 9525"/>
              <a:gd name="T1" fmla="*/ 0 h 6985"/>
              <a:gd name="T2" fmla="*/ 9525 w 9525"/>
              <a:gd name="T3" fmla="*/ 6985 h 6985"/>
            </a:gdLst>
            <a:ahLst/>
            <a:cxnLst/>
            <a:rect l="T0" t="T1" r="T2" b="T3"/>
            <a:pathLst>
              <a:path w="9525" h="6985">
                <a:moveTo>
                  <a:pt x="5079" y="0"/>
                </a:moveTo>
                <a:lnTo>
                  <a:pt x="0" y="3048"/>
                </a:lnTo>
                <a:lnTo>
                  <a:pt x="5079" y="6858"/>
                </a:lnTo>
                <a:lnTo>
                  <a:pt x="9398" y="3048"/>
                </a:lnTo>
                <a:lnTo>
                  <a:pt x="507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2" name="object 2081"/>
          <p:cNvSpPr>
            <a:spLocks noChangeArrowheads="1"/>
          </p:cNvSpPr>
          <p:nvPr/>
        </p:nvSpPr>
        <p:spPr bwMode="auto">
          <a:xfrm>
            <a:off x="8710613" y="4883150"/>
            <a:ext cx="9525" cy="7938"/>
          </a:xfrm>
          <a:custGeom>
            <a:avLst/>
            <a:gdLst>
              <a:gd name="T0" fmla="*/ 0 w 9525"/>
              <a:gd name="T1" fmla="*/ 0 h 8254"/>
              <a:gd name="T2" fmla="*/ 9525 w 9525"/>
              <a:gd name="T3" fmla="*/ 8254 h 8254"/>
            </a:gdLst>
            <a:ahLst/>
            <a:cxnLst/>
            <a:rect l="T0" t="T1" r="T2" b="T3"/>
            <a:pathLst>
              <a:path w="9525" h="8254">
                <a:moveTo>
                  <a:pt x="4825" y="0"/>
                </a:moveTo>
                <a:lnTo>
                  <a:pt x="0" y="4444"/>
                </a:lnTo>
                <a:lnTo>
                  <a:pt x="4825" y="8254"/>
                </a:lnTo>
                <a:lnTo>
                  <a:pt x="9525" y="4444"/>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3" name="object 2082"/>
          <p:cNvSpPr>
            <a:spLocks noChangeArrowheads="1"/>
          </p:cNvSpPr>
          <p:nvPr/>
        </p:nvSpPr>
        <p:spPr bwMode="auto">
          <a:xfrm>
            <a:off x="8724900" y="4894263"/>
            <a:ext cx="9525" cy="7937"/>
          </a:xfrm>
          <a:custGeom>
            <a:avLst/>
            <a:gdLst>
              <a:gd name="T0" fmla="*/ 0 w 9525"/>
              <a:gd name="T1" fmla="*/ 0 h 8254"/>
              <a:gd name="T2" fmla="*/ 9525 w 9525"/>
              <a:gd name="T3" fmla="*/ 8254 h 8254"/>
            </a:gdLst>
            <a:ahLst/>
            <a:cxnLst/>
            <a:rect l="T0" t="T1" r="T2" b="T3"/>
            <a:pathLst>
              <a:path w="9525" h="8254">
                <a:moveTo>
                  <a:pt x="4825" y="0"/>
                </a:moveTo>
                <a:lnTo>
                  <a:pt x="0" y="4318"/>
                </a:lnTo>
                <a:lnTo>
                  <a:pt x="4825" y="8255"/>
                </a:lnTo>
                <a:lnTo>
                  <a:pt x="9525" y="4318"/>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4" name="object 2083"/>
          <p:cNvSpPr>
            <a:spLocks noChangeArrowheads="1"/>
          </p:cNvSpPr>
          <p:nvPr/>
        </p:nvSpPr>
        <p:spPr bwMode="auto">
          <a:xfrm>
            <a:off x="8737600" y="4905375"/>
            <a:ext cx="9525" cy="7938"/>
          </a:xfrm>
          <a:custGeom>
            <a:avLst/>
            <a:gdLst>
              <a:gd name="T0" fmla="*/ 0 w 9525"/>
              <a:gd name="T1" fmla="*/ 0 h 8254"/>
              <a:gd name="T2" fmla="*/ 9525 w 9525"/>
              <a:gd name="T3" fmla="*/ 8254 h 8254"/>
            </a:gdLst>
            <a:ahLst/>
            <a:cxnLst/>
            <a:rect l="T0" t="T1" r="T2" b="T3"/>
            <a:pathLst>
              <a:path w="9525" h="8254">
                <a:moveTo>
                  <a:pt x="4952" y="0"/>
                </a:moveTo>
                <a:lnTo>
                  <a:pt x="0" y="3937"/>
                </a:lnTo>
                <a:lnTo>
                  <a:pt x="4952" y="8255"/>
                </a:lnTo>
                <a:lnTo>
                  <a:pt x="9525" y="3937"/>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5" name="object 2084"/>
          <p:cNvSpPr>
            <a:spLocks noChangeArrowheads="1"/>
          </p:cNvSpPr>
          <p:nvPr/>
        </p:nvSpPr>
        <p:spPr bwMode="auto">
          <a:xfrm>
            <a:off x="8751888" y="4918075"/>
            <a:ext cx="9525" cy="6350"/>
          </a:xfrm>
          <a:custGeom>
            <a:avLst/>
            <a:gdLst>
              <a:gd name="T0" fmla="*/ 0 w 9525"/>
              <a:gd name="T1" fmla="*/ 0 h 6985"/>
              <a:gd name="T2" fmla="*/ 9525 w 9525"/>
              <a:gd name="T3" fmla="*/ 6985 h 6985"/>
            </a:gdLst>
            <a:ahLst/>
            <a:cxnLst/>
            <a:rect l="T0" t="T1" r="T2" b="T3"/>
            <a:pathLst>
              <a:path w="9525" h="6985">
                <a:moveTo>
                  <a:pt x="4318" y="0"/>
                </a:moveTo>
                <a:lnTo>
                  <a:pt x="0" y="3174"/>
                </a:lnTo>
                <a:lnTo>
                  <a:pt x="4318" y="6857"/>
                </a:lnTo>
                <a:lnTo>
                  <a:pt x="9525" y="3174"/>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6" name="object 2085"/>
          <p:cNvSpPr>
            <a:spLocks noChangeArrowheads="1"/>
          </p:cNvSpPr>
          <p:nvPr/>
        </p:nvSpPr>
        <p:spPr bwMode="auto">
          <a:xfrm>
            <a:off x="8764588" y="4929188"/>
            <a:ext cx="9525" cy="7937"/>
          </a:xfrm>
          <a:custGeom>
            <a:avLst/>
            <a:gdLst>
              <a:gd name="T0" fmla="*/ 0 w 9525"/>
              <a:gd name="T1" fmla="*/ 0 h 8254"/>
              <a:gd name="T2" fmla="*/ 9525 w 9525"/>
              <a:gd name="T3" fmla="*/ 8254 h 8254"/>
            </a:gdLst>
            <a:ahLst/>
            <a:cxnLst/>
            <a:rect l="T0" t="T1" r="T2" b="T3"/>
            <a:pathLst>
              <a:path w="9525" h="8254">
                <a:moveTo>
                  <a:pt x="4699" y="0"/>
                </a:moveTo>
                <a:lnTo>
                  <a:pt x="0" y="4444"/>
                </a:lnTo>
                <a:lnTo>
                  <a:pt x="4699" y="8254"/>
                </a:lnTo>
                <a:lnTo>
                  <a:pt x="9398" y="4444"/>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7" name="object 2086"/>
          <p:cNvSpPr>
            <a:spLocks noChangeArrowheads="1"/>
          </p:cNvSpPr>
          <p:nvPr/>
        </p:nvSpPr>
        <p:spPr bwMode="auto">
          <a:xfrm>
            <a:off x="8778875" y="4941888"/>
            <a:ext cx="7938" cy="6350"/>
          </a:xfrm>
          <a:custGeom>
            <a:avLst/>
            <a:gdLst>
              <a:gd name="T0" fmla="*/ 0 w 8254"/>
              <a:gd name="T1" fmla="*/ 0 h 6985"/>
              <a:gd name="T2" fmla="*/ 8254 w 8254"/>
              <a:gd name="T3" fmla="*/ 6985 h 6985"/>
            </a:gdLst>
            <a:ahLst/>
            <a:cxnLst/>
            <a:rect l="T0" t="T1" r="T2" b="T3"/>
            <a:pathLst>
              <a:path w="8254" h="6985">
                <a:moveTo>
                  <a:pt x="4445" y="0"/>
                </a:moveTo>
                <a:lnTo>
                  <a:pt x="0" y="3810"/>
                </a:lnTo>
                <a:lnTo>
                  <a:pt x="3682" y="6604"/>
                </a:lnTo>
                <a:lnTo>
                  <a:pt x="4825" y="6858"/>
                </a:lnTo>
                <a:lnTo>
                  <a:pt x="7874" y="2794"/>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8" name="object 2087"/>
          <p:cNvSpPr>
            <a:spLocks noChangeArrowheads="1"/>
          </p:cNvSpPr>
          <p:nvPr/>
        </p:nvSpPr>
        <p:spPr bwMode="auto">
          <a:xfrm>
            <a:off x="8783638" y="4943475"/>
            <a:ext cx="12700" cy="9525"/>
          </a:xfrm>
          <a:custGeom>
            <a:avLst/>
            <a:gdLst>
              <a:gd name="T0" fmla="*/ 0 w 12700"/>
              <a:gd name="T1" fmla="*/ 0 h 8254"/>
              <a:gd name="T2" fmla="*/ 12700 w 12700"/>
              <a:gd name="T3" fmla="*/ 8254 h 8254"/>
            </a:gdLst>
            <a:ahLst/>
            <a:cxnLst/>
            <a:rect l="T0" t="T1" r="T2" b="T3"/>
            <a:pathLst>
              <a:path w="12700" h="8254">
                <a:moveTo>
                  <a:pt x="3428" y="0"/>
                </a:moveTo>
                <a:lnTo>
                  <a:pt x="0" y="4825"/>
                </a:lnTo>
                <a:lnTo>
                  <a:pt x="12700" y="8254"/>
                </a:lnTo>
                <a:lnTo>
                  <a:pt x="342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19" name="object 2088"/>
          <p:cNvSpPr>
            <a:spLocks noChangeArrowheads="1"/>
          </p:cNvSpPr>
          <p:nvPr/>
        </p:nvSpPr>
        <p:spPr bwMode="auto">
          <a:xfrm>
            <a:off x="8782050" y="4943475"/>
            <a:ext cx="3175" cy="4763"/>
          </a:xfrm>
          <a:custGeom>
            <a:avLst/>
            <a:gdLst>
              <a:gd name="T0" fmla="*/ 0 w 3175"/>
              <a:gd name="T1" fmla="*/ 0 h 5714"/>
              <a:gd name="T2" fmla="*/ 3175 w 3175"/>
              <a:gd name="T3" fmla="*/ 5714 h 5714"/>
            </a:gdLst>
            <a:ahLst/>
            <a:cxnLst/>
            <a:rect l="T0" t="T1" r="T2" b="T3"/>
            <a:pathLst>
              <a:path w="3175" h="5714">
                <a:moveTo>
                  <a:pt x="3048" y="0"/>
                </a:moveTo>
                <a:lnTo>
                  <a:pt x="1270" y="0"/>
                </a:lnTo>
                <a:lnTo>
                  <a:pt x="0" y="5461"/>
                </a:lnTo>
                <a:lnTo>
                  <a:pt x="888" y="5461"/>
                </a:lnTo>
                <a:lnTo>
                  <a:pt x="304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20" name="object 2089"/>
          <p:cNvSpPr>
            <a:spLocks noChangeArrowheads="1"/>
          </p:cNvSpPr>
          <p:nvPr/>
        </p:nvSpPr>
        <p:spPr bwMode="auto">
          <a:xfrm>
            <a:off x="8764588" y="4938713"/>
            <a:ext cx="7937" cy="6350"/>
          </a:xfrm>
          <a:custGeom>
            <a:avLst/>
            <a:gdLst>
              <a:gd name="T0" fmla="*/ 0 w 8254"/>
              <a:gd name="T1" fmla="*/ 0 h 6985"/>
              <a:gd name="T2" fmla="*/ 8254 w 8254"/>
              <a:gd name="T3" fmla="*/ 6985 h 6985"/>
            </a:gdLst>
            <a:ahLst/>
            <a:cxnLst/>
            <a:rect l="T0" t="T1" r="T2" b="T3"/>
            <a:pathLst>
              <a:path w="8254" h="6985">
                <a:moveTo>
                  <a:pt x="1904" y="0"/>
                </a:moveTo>
                <a:lnTo>
                  <a:pt x="0" y="5079"/>
                </a:lnTo>
                <a:lnTo>
                  <a:pt x="5842" y="6857"/>
                </a:lnTo>
                <a:lnTo>
                  <a:pt x="7874" y="1650"/>
                </a:lnTo>
                <a:lnTo>
                  <a:pt x="190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21" name="object 2090"/>
          <p:cNvSpPr>
            <a:spLocks noChangeArrowheads="1"/>
          </p:cNvSpPr>
          <p:nvPr/>
        </p:nvSpPr>
        <p:spPr bwMode="auto">
          <a:xfrm>
            <a:off x="8745538" y="4933950"/>
            <a:ext cx="7937" cy="6350"/>
          </a:xfrm>
          <a:custGeom>
            <a:avLst/>
            <a:gdLst>
              <a:gd name="T0" fmla="*/ 0 w 8254"/>
              <a:gd name="T1" fmla="*/ 0 h 5714"/>
              <a:gd name="T2" fmla="*/ 8254 w 8254"/>
              <a:gd name="T3" fmla="*/ 5714 h 5714"/>
            </a:gdLst>
            <a:ahLst/>
            <a:cxnLst/>
            <a:rect l="T0" t="T1" r="T2" b="T3"/>
            <a:pathLst>
              <a:path w="8254" h="5714">
                <a:moveTo>
                  <a:pt x="1524" y="0"/>
                </a:moveTo>
                <a:lnTo>
                  <a:pt x="0" y="4190"/>
                </a:lnTo>
                <a:lnTo>
                  <a:pt x="6096" y="5460"/>
                </a:lnTo>
                <a:lnTo>
                  <a:pt x="7874" y="1396"/>
                </a:lnTo>
                <a:lnTo>
                  <a:pt x="152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22" name="object 2091"/>
          <p:cNvSpPr>
            <a:spLocks noChangeArrowheads="1"/>
          </p:cNvSpPr>
          <p:nvPr/>
        </p:nvSpPr>
        <p:spPr bwMode="auto">
          <a:xfrm>
            <a:off x="8728075" y="4929188"/>
            <a:ext cx="7938" cy="6350"/>
          </a:xfrm>
          <a:custGeom>
            <a:avLst/>
            <a:gdLst>
              <a:gd name="T0" fmla="*/ 0 w 8254"/>
              <a:gd name="T1" fmla="*/ 0 h 6985"/>
              <a:gd name="T2" fmla="*/ 8254 w 8254"/>
              <a:gd name="T3" fmla="*/ 6985 h 6985"/>
            </a:gdLst>
            <a:ahLst/>
            <a:cxnLst/>
            <a:rect l="T0" t="T1" r="T2" b="T3"/>
            <a:pathLst>
              <a:path w="8254" h="6985">
                <a:moveTo>
                  <a:pt x="1650" y="0"/>
                </a:moveTo>
                <a:lnTo>
                  <a:pt x="0" y="5079"/>
                </a:lnTo>
                <a:lnTo>
                  <a:pt x="6223" y="6857"/>
                </a:lnTo>
                <a:lnTo>
                  <a:pt x="7874" y="1650"/>
                </a:lnTo>
                <a:lnTo>
                  <a:pt x="16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23" name="object 2092"/>
          <p:cNvSpPr>
            <a:spLocks noChangeArrowheads="1"/>
          </p:cNvSpPr>
          <p:nvPr/>
        </p:nvSpPr>
        <p:spPr bwMode="auto">
          <a:xfrm>
            <a:off x="8709025" y="4924425"/>
            <a:ext cx="7938" cy="6350"/>
          </a:xfrm>
          <a:custGeom>
            <a:avLst/>
            <a:gdLst>
              <a:gd name="T0" fmla="*/ 0 w 8254"/>
              <a:gd name="T1" fmla="*/ 0 h 5714"/>
              <a:gd name="T2" fmla="*/ 8254 w 8254"/>
              <a:gd name="T3" fmla="*/ 5714 h 5714"/>
            </a:gdLst>
            <a:ahLst/>
            <a:cxnLst/>
            <a:rect l="T0" t="T1" r="T2" b="T3"/>
            <a:pathLst>
              <a:path w="8254" h="5714">
                <a:moveTo>
                  <a:pt x="1904" y="0"/>
                </a:moveTo>
                <a:lnTo>
                  <a:pt x="0" y="4191"/>
                </a:lnTo>
                <a:lnTo>
                  <a:pt x="5842" y="5588"/>
                </a:lnTo>
                <a:lnTo>
                  <a:pt x="7874" y="1397"/>
                </a:lnTo>
                <a:lnTo>
                  <a:pt x="190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pic>
        <p:nvPicPr>
          <p:cNvPr id="46224" name="图片 15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73950" y="5014913"/>
            <a:ext cx="500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225" name="组合 2"/>
          <p:cNvGrpSpPr>
            <a:grpSpLocks/>
          </p:cNvGrpSpPr>
          <p:nvPr/>
        </p:nvGrpSpPr>
        <p:grpSpPr bwMode="auto">
          <a:xfrm rot="8234441">
            <a:off x="6256338" y="4930775"/>
            <a:ext cx="188912" cy="228600"/>
            <a:chOff x="7752299" y="5412696"/>
            <a:chExt cx="189736" cy="227329"/>
          </a:xfrm>
        </p:grpSpPr>
        <p:sp>
          <p:nvSpPr>
            <p:cNvPr id="46226" name="object 1981"/>
            <p:cNvSpPr>
              <a:spLocks noChangeArrowheads="1"/>
            </p:cNvSpPr>
            <p:nvPr/>
          </p:nvSpPr>
          <p:spPr bwMode="auto">
            <a:xfrm>
              <a:off x="7752299" y="5412696"/>
              <a:ext cx="80645" cy="227329"/>
            </a:xfrm>
            <a:custGeom>
              <a:avLst/>
              <a:gdLst>
                <a:gd name="T0" fmla="*/ 0 w 80645"/>
                <a:gd name="T1" fmla="*/ 0 h 227329"/>
                <a:gd name="T2" fmla="*/ 80645 w 80645"/>
                <a:gd name="T3" fmla="*/ 227329 h 227329"/>
              </a:gdLst>
              <a:ahLst/>
              <a:cxnLst/>
              <a:rect l="T0" t="T1" r="T2" b="T3"/>
              <a:pathLst>
                <a:path w="80645" h="227329">
                  <a:moveTo>
                    <a:pt x="66166" y="0"/>
                  </a:moveTo>
                  <a:lnTo>
                    <a:pt x="36449" y="22136"/>
                  </a:lnTo>
                  <a:lnTo>
                    <a:pt x="30987" y="28346"/>
                  </a:lnTo>
                  <a:lnTo>
                    <a:pt x="25780" y="34899"/>
                  </a:lnTo>
                  <a:lnTo>
                    <a:pt x="21589" y="42151"/>
                  </a:lnTo>
                  <a:lnTo>
                    <a:pt x="17272" y="49047"/>
                  </a:lnTo>
                  <a:lnTo>
                    <a:pt x="3175" y="85623"/>
                  </a:lnTo>
                  <a:lnTo>
                    <a:pt x="1904" y="93205"/>
                  </a:lnTo>
                  <a:lnTo>
                    <a:pt x="380" y="101142"/>
                  </a:lnTo>
                  <a:lnTo>
                    <a:pt x="0" y="108737"/>
                  </a:lnTo>
                  <a:lnTo>
                    <a:pt x="0" y="123571"/>
                  </a:lnTo>
                  <a:lnTo>
                    <a:pt x="380" y="130810"/>
                  </a:lnTo>
                  <a:lnTo>
                    <a:pt x="1524" y="137718"/>
                  </a:lnTo>
                  <a:lnTo>
                    <a:pt x="2794" y="144614"/>
                  </a:lnTo>
                  <a:lnTo>
                    <a:pt x="4699" y="151853"/>
                  </a:lnTo>
                  <a:lnTo>
                    <a:pt x="6223" y="158762"/>
                  </a:lnTo>
                  <a:lnTo>
                    <a:pt x="11684" y="172897"/>
                  </a:lnTo>
                  <a:lnTo>
                    <a:pt x="14859" y="179463"/>
                  </a:lnTo>
                  <a:lnTo>
                    <a:pt x="18796" y="186016"/>
                  </a:lnTo>
                  <a:lnTo>
                    <a:pt x="22351" y="192227"/>
                  </a:lnTo>
                  <a:lnTo>
                    <a:pt x="27050" y="198780"/>
                  </a:lnTo>
                  <a:lnTo>
                    <a:pt x="31369" y="205333"/>
                  </a:lnTo>
                  <a:lnTo>
                    <a:pt x="36449" y="211201"/>
                  </a:lnTo>
                  <a:lnTo>
                    <a:pt x="41910" y="217055"/>
                  </a:lnTo>
                  <a:lnTo>
                    <a:pt x="47751" y="222923"/>
                  </a:lnTo>
                  <a:lnTo>
                    <a:pt x="50164" y="224307"/>
                  </a:lnTo>
                  <a:lnTo>
                    <a:pt x="52832" y="226034"/>
                  </a:lnTo>
                  <a:lnTo>
                    <a:pt x="55625" y="226720"/>
                  </a:lnTo>
                  <a:lnTo>
                    <a:pt x="61467" y="226720"/>
                  </a:lnTo>
                  <a:lnTo>
                    <a:pt x="74422" y="213956"/>
                  </a:lnTo>
                  <a:lnTo>
                    <a:pt x="74422" y="211201"/>
                  </a:lnTo>
                  <a:lnTo>
                    <a:pt x="73151" y="208788"/>
                  </a:lnTo>
                  <a:lnTo>
                    <a:pt x="72009" y="206362"/>
                  </a:lnTo>
                  <a:lnTo>
                    <a:pt x="70103" y="204292"/>
                  </a:lnTo>
                  <a:lnTo>
                    <a:pt x="65024" y="199466"/>
                  </a:lnTo>
                  <a:lnTo>
                    <a:pt x="60705" y="194640"/>
                  </a:lnTo>
                  <a:lnTo>
                    <a:pt x="56387" y="189458"/>
                  </a:lnTo>
                  <a:lnTo>
                    <a:pt x="49275" y="179108"/>
                  </a:lnTo>
                  <a:lnTo>
                    <a:pt x="46227" y="173939"/>
                  </a:lnTo>
                  <a:lnTo>
                    <a:pt x="42672" y="168414"/>
                  </a:lnTo>
                  <a:lnTo>
                    <a:pt x="39877" y="162547"/>
                  </a:lnTo>
                  <a:lnTo>
                    <a:pt x="36067" y="151511"/>
                  </a:lnTo>
                  <a:lnTo>
                    <a:pt x="34036" y="145999"/>
                  </a:lnTo>
                  <a:lnTo>
                    <a:pt x="32892" y="139788"/>
                  </a:lnTo>
                  <a:lnTo>
                    <a:pt x="31750" y="134264"/>
                  </a:lnTo>
                  <a:lnTo>
                    <a:pt x="30987" y="128397"/>
                  </a:lnTo>
                  <a:lnTo>
                    <a:pt x="30593" y="123571"/>
                  </a:lnTo>
                  <a:lnTo>
                    <a:pt x="30569" y="108737"/>
                  </a:lnTo>
                  <a:lnTo>
                    <a:pt x="30987" y="103898"/>
                  </a:lnTo>
                  <a:lnTo>
                    <a:pt x="31750" y="97345"/>
                  </a:lnTo>
                  <a:lnTo>
                    <a:pt x="33274" y="91135"/>
                  </a:lnTo>
                  <a:lnTo>
                    <a:pt x="35178" y="84582"/>
                  </a:lnTo>
                  <a:lnTo>
                    <a:pt x="36829" y="78371"/>
                  </a:lnTo>
                  <a:lnTo>
                    <a:pt x="39115" y="72504"/>
                  </a:lnTo>
                  <a:lnTo>
                    <a:pt x="41910" y="66649"/>
                  </a:lnTo>
                  <a:lnTo>
                    <a:pt x="44576" y="60439"/>
                  </a:lnTo>
                  <a:lnTo>
                    <a:pt x="48133" y="54914"/>
                  </a:lnTo>
                  <a:lnTo>
                    <a:pt x="52070" y="49390"/>
                  </a:lnTo>
                  <a:lnTo>
                    <a:pt x="56007" y="43535"/>
                  </a:lnTo>
                  <a:lnTo>
                    <a:pt x="60705" y="38354"/>
                  </a:lnTo>
                  <a:lnTo>
                    <a:pt x="65024" y="33185"/>
                  </a:lnTo>
                  <a:lnTo>
                    <a:pt x="70485" y="28003"/>
                  </a:lnTo>
                  <a:lnTo>
                    <a:pt x="75946" y="23177"/>
                  </a:lnTo>
                  <a:lnTo>
                    <a:pt x="77850" y="21107"/>
                  </a:lnTo>
                  <a:lnTo>
                    <a:pt x="79501" y="18694"/>
                  </a:lnTo>
                  <a:lnTo>
                    <a:pt x="80645" y="15925"/>
                  </a:lnTo>
                  <a:lnTo>
                    <a:pt x="80645" y="11099"/>
                  </a:lnTo>
                  <a:lnTo>
                    <a:pt x="79501" y="8343"/>
                  </a:lnTo>
                  <a:lnTo>
                    <a:pt x="78359" y="6223"/>
                  </a:lnTo>
                  <a:lnTo>
                    <a:pt x="76326" y="4572"/>
                  </a:lnTo>
                  <a:lnTo>
                    <a:pt x="74422" y="2540"/>
                  </a:lnTo>
                  <a:lnTo>
                    <a:pt x="71627" y="1143"/>
                  </a:lnTo>
                  <a:lnTo>
                    <a:pt x="68961" y="381"/>
                  </a:lnTo>
                  <a:lnTo>
                    <a:pt x="6616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27" name="object 1982"/>
            <p:cNvSpPr>
              <a:spLocks noChangeArrowheads="1"/>
            </p:cNvSpPr>
            <p:nvPr/>
          </p:nvSpPr>
          <p:spPr bwMode="auto">
            <a:xfrm>
              <a:off x="7809194" y="5449844"/>
              <a:ext cx="63500" cy="155575"/>
            </a:xfrm>
            <a:custGeom>
              <a:avLst/>
              <a:gdLst>
                <a:gd name="T0" fmla="*/ 0 w 63500"/>
                <a:gd name="T1" fmla="*/ 0 h 155575"/>
                <a:gd name="T2" fmla="*/ 63500 w 63500"/>
                <a:gd name="T3" fmla="*/ 155575 h 155575"/>
              </a:gdLst>
              <a:ahLst/>
              <a:cxnLst/>
              <a:rect l="T0" t="T1" r="T2" b="T3"/>
              <a:pathLst>
                <a:path w="63500" h="155575">
                  <a:moveTo>
                    <a:pt x="48005" y="0"/>
                  </a:moveTo>
                  <a:lnTo>
                    <a:pt x="45338" y="0"/>
                  </a:lnTo>
                  <a:lnTo>
                    <a:pt x="42544" y="1028"/>
                  </a:lnTo>
                  <a:lnTo>
                    <a:pt x="39877" y="2057"/>
                  </a:lnTo>
                  <a:lnTo>
                    <a:pt x="37464" y="3759"/>
                  </a:lnTo>
                  <a:lnTo>
                    <a:pt x="32892" y="7874"/>
                  </a:lnTo>
                  <a:lnTo>
                    <a:pt x="28575" y="11633"/>
                  </a:lnTo>
                  <a:lnTo>
                    <a:pt x="21462" y="20523"/>
                  </a:lnTo>
                  <a:lnTo>
                    <a:pt x="18033" y="24968"/>
                  </a:lnTo>
                  <a:lnTo>
                    <a:pt x="14477" y="29070"/>
                  </a:lnTo>
                  <a:lnTo>
                    <a:pt x="11683" y="33858"/>
                  </a:lnTo>
                  <a:lnTo>
                    <a:pt x="9778" y="38646"/>
                  </a:lnTo>
                  <a:lnTo>
                    <a:pt x="7492" y="43764"/>
                  </a:lnTo>
                  <a:lnTo>
                    <a:pt x="5461" y="48552"/>
                  </a:lnTo>
                  <a:lnTo>
                    <a:pt x="2412" y="58813"/>
                  </a:lnTo>
                  <a:lnTo>
                    <a:pt x="1650" y="63601"/>
                  </a:lnTo>
                  <a:lnTo>
                    <a:pt x="380" y="68732"/>
                  </a:lnTo>
                  <a:lnTo>
                    <a:pt x="0" y="74193"/>
                  </a:lnTo>
                  <a:lnTo>
                    <a:pt x="0" y="84112"/>
                  </a:lnTo>
                  <a:lnTo>
                    <a:pt x="380" y="89242"/>
                  </a:lnTo>
                  <a:lnTo>
                    <a:pt x="1650" y="94030"/>
                  </a:lnTo>
                  <a:lnTo>
                    <a:pt x="2412" y="98818"/>
                  </a:lnTo>
                  <a:lnTo>
                    <a:pt x="18414" y="134721"/>
                  </a:lnTo>
                  <a:lnTo>
                    <a:pt x="32892" y="150787"/>
                  </a:lnTo>
                  <a:lnTo>
                    <a:pt x="35178" y="152844"/>
                  </a:lnTo>
                  <a:lnTo>
                    <a:pt x="37845" y="153860"/>
                  </a:lnTo>
                  <a:lnTo>
                    <a:pt x="43433" y="155232"/>
                  </a:lnTo>
                  <a:lnTo>
                    <a:pt x="46481" y="154546"/>
                  </a:lnTo>
                  <a:lnTo>
                    <a:pt x="49275" y="154203"/>
                  </a:lnTo>
                  <a:lnTo>
                    <a:pt x="58927" y="141897"/>
                  </a:lnTo>
                  <a:lnTo>
                    <a:pt x="58546" y="139509"/>
                  </a:lnTo>
                  <a:lnTo>
                    <a:pt x="57784" y="137109"/>
                  </a:lnTo>
                  <a:lnTo>
                    <a:pt x="56641" y="134721"/>
                  </a:lnTo>
                  <a:lnTo>
                    <a:pt x="54737" y="132321"/>
                  </a:lnTo>
                  <a:lnTo>
                    <a:pt x="49275" y="126847"/>
                  </a:lnTo>
                  <a:lnTo>
                    <a:pt x="44195" y="120700"/>
                  </a:lnTo>
                  <a:lnTo>
                    <a:pt x="30479" y="79324"/>
                  </a:lnTo>
                  <a:lnTo>
                    <a:pt x="30861" y="71805"/>
                  </a:lnTo>
                  <a:lnTo>
                    <a:pt x="32384" y="64287"/>
                  </a:lnTo>
                  <a:lnTo>
                    <a:pt x="34798" y="56413"/>
                  </a:lnTo>
                  <a:lnTo>
                    <a:pt x="37845" y="49580"/>
                  </a:lnTo>
                  <a:lnTo>
                    <a:pt x="39496" y="45821"/>
                  </a:lnTo>
                  <a:lnTo>
                    <a:pt x="41401" y="42405"/>
                  </a:lnTo>
                  <a:lnTo>
                    <a:pt x="43814" y="38646"/>
                  </a:lnTo>
                  <a:lnTo>
                    <a:pt x="46481" y="35560"/>
                  </a:lnTo>
                  <a:lnTo>
                    <a:pt x="49275" y="32486"/>
                  </a:lnTo>
                  <a:lnTo>
                    <a:pt x="51942" y="29070"/>
                  </a:lnTo>
                  <a:lnTo>
                    <a:pt x="55117" y="25984"/>
                  </a:lnTo>
                  <a:lnTo>
                    <a:pt x="58165" y="23253"/>
                  </a:lnTo>
                  <a:lnTo>
                    <a:pt x="60578" y="20866"/>
                  </a:lnTo>
                  <a:lnTo>
                    <a:pt x="62864" y="16078"/>
                  </a:lnTo>
                  <a:lnTo>
                    <a:pt x="63245" y="13335"/>
                  </a:lnTo>
                  <a:lnTo>
                    <a:pt x="62864" y="10947"/>
                  </a:lnTo>
                  <a:lnTo>
                    <a:pt x="51562" y="685"/>
                  </a:lnTo>
                  <a:lnTo>
                    <a:pt x="4800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6228" name="object 1983"/>
            <p:cNvSpPr>
              <a:spLocks noChangeArrowheads="1"/>
            </p:cNvSpPr>
            <p:nvPr/>
          </p:nvSpPr>
          <p:spPr bwMode="auto">
            <a:xfrm>
              <a:off x="7870915" y="5497925"/>
              <a:ext cx="71120" cy="62230"/>
            </a:xfrm>
            <a:custGeom>
              <a:avLst/>
              <a:gdLst>
                <a:gd name="T0" fmla="*/ 0 w 71120"/>
                <a:gd name="T1" fmla="*/ 0 h 62229"/>
                <a:gd name="T2" fmla="*/ 71120 w 71120"/>
                <a:gd name="T3" fmla="*/ 62229 h 62229"/>
              </a:gdLst>
              <a:ahLst/>
              <a:cxnLst/>
              <a:rect l="T0" t="T1" r="T2" b="T3"/>
              <a:pathLst>
                <a:path w="71120" h="62229">
                  <a:moveTo>
                    <a:pt x="36576" y="0"/>
                  </a:moveTo>
                  <a:lnTo>
                    <a:pt x="33020" y="342"/>
                  </a:lnTo>
                  <a:lnTo>
                    <a:pt x="29845" y="342"/>
                  </a:lnTo>
                  <a:lnTo>
                    <a:pt x="26289" y="1028"/>
                  </a:lnTo>
                  <a:lnTo>
                    <a:pt x="1905" y="21513"/>
                  </a:lnTo>
                  <a:lnTo>
                    <a:pt x="762" y="24244"/>
                  </a:lnTo>
                  <a:lnTo>
                    <a:pt x="0" y="27317"/>
                  </a:lnTo>
                  <a:lnTo>
                    <a:pt x="0" y="33464"/>
                  </a:lnTo>
                  <a:lnTo>
                    <a:pt x="381" y="36207"/>
                  </a:lnTo>
                  <a:lnTo>
                    <a:pt x="762" y="39281"/>
                  </a:lnTo>
                  <a:lnTo>
                    <a:pt x="2286" y="42011"/>
                  </a:lnTo>
                  <a:lnTo>
                    <a:pt x="3556" y="44742"/>
                  </a:lnTo>
                  <a:lnTo>
                    <a:pt x="5080" y="47472"/>
                  </a:lnTo>
                  <a:lnTo>
                    <a:pt x="7493" y="49860"/>
                  </a:lnTo>
                  <a:lnTo>
                    <a:pt x="9398" y="52260"/>
                  </a:lnTo>
                  <a:lnTo>
                    <a:pt x="12192" y="54648"/>
                  </a:lnTo>
                  <a:lnTo>
                    <a:pt x="14859" y="56349"/>
                  </a:lnTo>
                  <a:lnTo>
                    <a:pt x="17653" y="58407"/>
                  </a:lnTo>
                  <a:lnTo>
                    <a:pt x="21209" y="59423"/>
                  </a:lnTo>
                  <a:lnTo>
                    <a:pt x="24384" y="60794"/>
                  </a:lnTo>
                  <a:lnTo>
                    <a:pt x="27940" y="61480"/>
                  </a:lnTo>
                  <a:lnTo>
                    <a:pt x="30987" y="61810"/>
                  </a:lnTo>
                  <a:lnTo>
                    <a:pt x="38100" y="61810"/>
                  </a:lnTo>
                  <a:lnTo>
                    <a:pt x="67945" y="43713"/>
                  </a:lnTo>
                  <a:lnTo>
                    <a:pt x="69596" y="40982"/>
                  </a:lnTo>
                  <a:lnTo>
                    <a:pt x="70358" y="37909"/>
                  </a:lnTo>
                  <a:lnTo>
                    <a:pt x="70739" y="34836"/>
                  </a:lnTo>
                  <a:lnTo>
                    <a:pt x="71120" y="32105"/>
                  </a:lnTo>
                  <a:lnTo>
                    <a:pt x="71120" y="29032"/>
                  </a:lnTo>
                  <a:lnTo>
                    <a:pt x="70739" y="26301"/>
                  </a:lnTo>
                  <a:lnTo>
                    <a:pt x="61341" y="9906"/>
                  </a:lnTo>
                  <a:lnTo>
                    <a:pt x="58928" y="7518"/>
                  </a:lnTo>
                  <a:lnTo>
                    <a:pt x="43180" y="685"/>
                  </a:lnTo>
                  <a:lnTo>
                    <a:pt x="3657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grpSp>
    </p:spTree>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093788" y="1419225"/>
            <a:ext cx="10574337" cy="267017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spcBef>
                <a:spcPts val="600"/>
              </a:spcBef>
            </a:pPr>
            <a:r>
              <a:rPr lang="zh-CN" altLang="en-US" sz="1200">
                <a:latin typeface="微软雅黑" pitchFamily="82" charset="2"/>
                <a:ea typeface="微软雅黑" pitchFamily="82" charset="2"/>
              </a:rPr>
              <a:t>石油存储运输系统由油罐、管汇阀组、泵站、输油管路系统以及其它分散设施组成。整个系统各种设施的工作状态及数据直接关系到油库输油管的稳定和安全运行。目前大多由人工每日定时检查设备运行情况并测量、统计采油数据。由于油罐、输油管数量多且分布范围由几十至上百平方公里，这种方式必然使工人劳动强度加重，并且影响了设备监控与采油数据的实时性准确性。所以实现自动化、信息化管理运行就显得极为重要。石油运输存储监测系统以</a:t>
            </a:r>
            <a:r>
              <a:rPr lang="en-US" altLang="zh-CN" sz="1200">
                <a:latin typeface="微软雅黑" pitchFamily="82" charset="2"/>
                <a:ea typeface="微软雅黑" pitchFamily="82" charset="2"/>
              </a:rPr>
              <a:t>LoRa</a:t>
            </a:r>
            <a:r>
              <a:rPr lang="zh-CN" altLang="en-US" sz="1200">
                <a:latin typeface="微软雅黑" pitchFamily="82" charset="2"/>
                <a:ea typeface="微软雅黑" pitchFamily="82" charset="2"/>
              </a:rPr>
              <a:t>网络通信技术、云服务器数据存储传输平台为基础，通过实时监控石油存储运输设备运行情况并测量、统计数据，实现管理的全自动、实时高  效率、低成本化。</a:t>
            </a: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温度传感模块用于检测储油罐及环境温度；流量传感模块用于检测出周期输入输出油量，液位传感模块用以检测油罐内油料液位。</a:t>
            </a:r>
            <a:endParaRPr lang="en-US" altLang="zh-CN" sz="1400">
              <a:latin typeface="微软雅黑" pitchFamily="82" charset="2"/>
              <a:ea typeface="微软雅黑" pitchFamily="82" charset="2"/>
            </a:endParaRP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液压传感模块用于检测油罐内压力，可设置警告阀值；声波传感模块用于检测输油管泄漏，渗出。可设置警告阀值。</a:t>
            </a: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挥发浓度传感模块用于检测当发生原油泄漏时，挥发到空气中的浓度，防止燃爆事故。</a:t>
            </a:r>
            <a:endParaRPr lang="en-US" altLang="zh-CN" sz="1400">
              <a:latin typeface="微软雅黑" pitchFamily="82" charset="2"/>
              <a:ea typeface="微软雅黑" pitchFamily="82" charset="2"/>
            </a:endParaRP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泄漏传感模块用以检测油罐体、罐体阀门等发生泄漏。</a:t>
            </a:r>
          </a:p>
        </p:txBody>
      </p:sp>
      <p:sp>
        <p:nvSpPr>
          <p:cNvPr id="47107" name="Rectangle 8"/>
          <p:cNvSpPr>
            <a:spLocks noChangeArrowheads="1"/>
          </p:cNvSpPr>
          <p:nvPr/>
        </p:nvSpPr>
        <p:spPr bwMode="auto">
          <a:xfrm>
            <a:off x="566738" y="700088"/>
            <a:ext cx="51657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基于</a:t>
            </a:r>
            <a:r>
              <a:rPr lang="en-US" altLang="zh-CN" sz="2500" b="1">
                <a:solidFill>
                  <a:srgbClr val="0170C1"/>
                </a:solidFill>
                <a:latin typeface="微软雅黑" pitchFamily="82" charset="2"/>
                <a:ea typeface="微软雅黑" pitchFamily="82" charset="2"/>
              </a:rPr>
              <a:t>LoRa</a:t>
            </a:r>
            <a:r>
              <a:rPr lang="zh-CN" altLang="en-US" sz="2500" b="1">
                <a:solidFill>
                  <a:srgbClr val="0170C1"/>
                </a:solidFill>
                <a:latin typeface="微软雅黑" pitchFamily="82" charset="2"/>
                <a:ea typeface="微软雅黑" pitchFamily="82" charset="2"/>
              </a:rPr>
              <a:t>的石化安全监测解决方案</a:t>
            </a:r>
          </a:p>
        </p:txBody>
      </p:sp>
      <p:sp>
        <p:nvSpPr>
          <p:cNvPr id="47108" name="object 9"/>
          <p:cNvSpPr>
            <a:spLocks noChangeArrowheads="1"/>
          </p:cNvSpPr>
          <p:nvPr/>
        </p:nvSpPr>
        <p:spPr bwMode="auto">
          <a:xfrm>
            <a:off x="3182938" y="5815013"/>
            <a:ext cx="422275" cy="115887"/>
          </a:xfrm>
          <a:custGeom>
            <a:avLst/>
            <a:gdLst>
              <a:gd name="T0" fmla="*/ 0 w 422275"/>
              <a:gd name="T1" fmla="*/ 0 h 116839"/>
              <a:gd name="T2" fmla="*/ 422275 w 422275"/>
              <a:gd name="T3" fmla="*/ 116839 h 116839"/>
            </a:gdLst>
            <a:ahLst/>
            <a:cxnLst/>
            <a:rect l="T0" t="T1" r="T2" b="T3"/>
            <a:pathLst>
              <a:path w="422275" h="116839">
                <a:moveTo>
                  <a:pt x="273922" y="87092"/>
                </a:moveTo>
                <a:lnTo>
                  <a:pt x="284353" y="98323"/>
                </a:lnTo>
                <a:lnTo>
                  <a:pt x="284268" y="101168"/>
                </a:lnTo>
                <a:lnTo>
                  <a:pt x="270637" y="112826"/>
                </a:lnTo>
                <a:lnTo>
                  <a:pt x="268097" y="112826"/>
                </a:lnTo>
                <a:lnTo>
                  <a:pt x="405257" y="116230"/>
                </a:lnTo>
                <a:lnTo>
                  <a:pt x="406400" y="90652"/>
                </a:lnTo>
                <a:lnTo>
                  <a:pt x="273922" y="87092"/>
                </a:lnTo>
                <a:close/>
              </a:path>
              <a:path w="422275" h="116839">
                <a:moveTo>
                  <a:pt x="406400" y="90652"/>
                </a:moveTo>
                <a:lnTo>
                  <a:pt x="405257" y="116230"/>
                </a:lnTo>
                <a:lnTo>
                  <a:pt x="408813" y="116230"/>
                </a:lnTo>
                <a:lnTo>
                  <a:pt x="414401" y="114528"/>
                </a:lnTo>
                <a:lnTo>
                  <a:pt x="416941" y="112826"/>
                </a:lnTo>
                <a:lnTo>
                  <a:pt x="418973" y="110832"/>
                </a:lnTo>
                <a:lnTo>
                  <a:pt x="420116" y="108838"/>
                </a:lnTo>
                <a:lnTo>
                  <a:pt x="421513" y="106565"/>
                </a:lnTo>
                <a:lnTo>
                  <a:pt x="421894" y="104012"/>
                </a:lnTo>
                <a:lnTo>
                  <a:pt x="421513" y="101168"/>
                </a:lnTo>
                <a:lnTo>
                  <a:pt x="420497" y="98894"/>
                </a:lnTo>
                <a:lnTo>
                  <a:pt x="409575" y="90944"/>
                </a:lnTo>
                <a:lnTo>
                  <a:pt x="406400" y="90652"/>
                </a:lnTo>
                <a:close/>
              </a:path>
              <a:path w="422275" h="116839">
                <a:moveTo>
                  <a:pt x="268473" y="100042"/>
                </a:moveTo>
                <a:lnTo>
                  <a:pt x="258572" y="110261"/>
                </a:lnTo>
                <a:lnTo>
                  <a:pt x="261493" y="111404"/>
                </a:lnTo>
                <a:lnTo>
                  <a:pt x="264287" y="112534"/>
                </a:lnTo>
                <a:lnTo>
                  <a:pt x="267716" y="112826"/>
                </a:lnTo>
                <a:lnTo>
                  <a:pt x="268097" y="112826"/>
                </a:lnTo>
                <a:lnTo>
                  <a:pt x="268473" y="100042"/>
                </a:lnTo>
                <a:close/>
              </a:path>
              <a:path w="422275" h="116839">
                <a:moveTo>
                  <a:pt x="151384" y="10515"/>
                </a:moveTo>
                <a:lnTo>
                  <a:pt x="131953" y="30975"/>
                </a:lnTo>
                <a:lnTo>
                  <a:pt x="258572" y="110261"/>
                </a:lnTo>
                <a:lnTo>
                  <a:pt x="268403" y="100042"/>
                </a:lnTo>
                <a:lnTo>
                  <a:pt x="268524" y="98323"/>
                </a:lnTo>
                <a:lnTo>
                  <a:pt x="268859" y="86956"/>
                </a:lnTo>
                <a:lnTo>
                  <a:pt x="273704" y="86956"/>
                </a:lnTo>
                <a:lnTo>
                  <a:pt x="151384" y="10515"/>
                </a:lnTo>
                <a:close/>
              </a:path>
              <a:path w="422275" h="116839">
                <a:moveTo>
                  <a:pt x="278257" y="89801"/>
                </a:moveTo>
                <a:lnTo>
                  <a:pt x="268475" y="99967"/>
                </a:lnTo>
                <a:lnTo>
                  <a:pt x="278257" y="89801"/>
                </a:lnTo>
                <a:close/>
              </a:path>
              <a:path w="422275" h="116839">
                <a:moveTo>
                  <a:pt x="273704" y="86956"/>
                </a:moveTo>
                <a:lnTo>
                  <a:pt x="268859" y="86956"/>
                </a:lnTo>
                <a:lnTo>
                  <a:pt x="273922" y="87092"/>
                </a:lnTo>
                <a:lnTo>
                  <a:pt x="273704" y="86956"/>
                </a:lnTo>
                <a:close/>
              </a:path>
              <a:path w="422275" h="116839">
                <a:moveTo>
                  <a:pt x="8128" y="50012"/>
                </a:moveTo>
                <a:lnTo>
                  <a:pt x="0" y="60248"/>
                </a:lnTo>
                <a:lnTo>
                  <a:pt x="0" y="63093"/>
                </a:lnTo>
                <a:lnTo>
                  <a:pt x="14859" y="74167"/>
                </a:lnTo>
                <a:lnTo>
                  <a:pt x="18034" y="73888"/>
                </a:lnTo>
                <a:lnTo>
                  <a:pt x="20828" y="73609"/>
                </a:lnTo>
                <a:lnTo>
                  <a:pt x="24003" y="72186"/>
                </a:lnTo>
                <a:lnTo>
                  <a:pt x="8128" y="50012"/>
                </a:lnTo>
                <a:close/>
              </a:path>
              <a:path w="422275" h="116839">
                <a:moveTo>
                  <a:pt x="47244" y="31546"/>
                </a:moveTo>
                <a:lnTo>
                  <a:pt x="8128" y="50012"/>
                </a:lnTo>
                <a:lnTo>
                  <a:pt x="24003" y="72186"/>
                </a:lnTo>
                <a:lnTo>
                  <a:pt x="63373" y="53987"/>
                </a:lnTo>
                <a:lnTo>
                  <a:pt x="47244" y="31546"/>
                </a:lnTo>
                <a:close/>
              </a:path>
              <a:path w="422275" h="116839">
                <a:moveTo>
                  <a:pt x="83820" y="14490"/>
                </a:moveTo>
                <a:lnTo>
                  <a:pt x="47244" y="31546"/>
                </a:lnTo>
                <a:lnTo>
                  <a:pt x="63373" y="53987"/>
                </a:lnTo>
                <a:lnTo>
                  <a:pt x="99949" y="36652"/>
                </a:lnTo>
                <a:lnTo>
                  <a:pt x="83820" y="14490"/>
                </a:lnTo>
                <a:close/>
              </a:path>
              <a:path w="422275" h="116839">
                <a:moveTo>
                  <a:pt x="92202" y="10515"/>
                </a:moveTo>
                <a:lnTo>
                  <a:pt x="88392" y="12496"/>
                </a:lnTo>
                <a:lnTo>
                  <a:pt x="83820" y="14490"/>
                </a:lnTo>
                <a:lnTo>
                  <a:pt x="99949" y="36652"/>
                </a:lnTo>
                <a:lnTo>
                  <a:pt x="104521" y="34099"/>
                </a:lnTo>
                <a:lnTo>
                  <a:pt x="109093" y="32105"/>
                </a:lnTo>
                <a:lnTo>
                  <a:pt x="92202" y="10515"/>
                </a:lnTo>
                <a:close/>
              </a:path>
              <a:path w="422275" h="116839">
                <a:moveTo>
                  <a:pt x="123825" y="0"/>
                </a:moveTo>
                <a:lnTo>
                  <a:pt x="117221" y="558"/>
                </a:lnTo>
                <a:lnTo>
                  <a:pt x="114046" y="1130"/>
                </a:lnTo>
                <a:lnTo>
                  <a:pt x="110871" y="2273"/>
                </a:lnTo>
                <a:lnTo>
                  <a:pt x="107315" y="3124"/>
                </a:lnTo>
                <a:lnTo>
                  <a:pt x="100711" y="6527"/>
                </a:lnTo>
                <a:lnTo>
                  <a:pt x="92202" y="10515"/>
                </a:lnTo>
                <a:lnTo>
                  <a:pt x="109093" y="32105"/>
                </a:lnTo>
                <a:lnTo>
                  <a:pt x="112268" y="30695"/>
                </a:lnTo>
                <a:lnTo>
                  <a:pt x="115062" y="29273"/>
                </a:lnTo>
                <a:lnTo>
                  <a:pt x="117856" y="28409"/>
                </a:lnTo>
                <a:lnTo>
                  <a:pt x="120396" y="27558"/>
                </a:lnTo>
                <a:lnTo>
                  <a:pt x="135197" y="27558"/>
                </a:lnTo>
                <a:lnTo>
                  <a:pt x="151384" y="10515"/>
                </a:lnTo>
                <a:lnTo>
                  <a:pt x="127000" y="279"/>
                </a:lnTo>
                <a:lnTo>
                  <a:pt x="123825" y="0"/>
                </a:lnTo>
                <a:close/>
              </a:path>
              <a:path w="422275" h="116839">
                <a:moveTo>
                  <a:pt x="135197" y="27558"/>
                </a:moveTo>
                <a:lnTo>
                  <a:pt x="123571" y="27558"/>
                </a:lnTo>
                <a:lnTo>
                  <a:pt x="125984" y="27851"/>
                </a:lnTo>
                <a:lnTo>
                  <a:pt x="128778" y="28981"/>
                </a:lnTo>
                <a:lnTo>
                  <a:pt x="131953" y="30975"/>
                </a:lnTo>
                <a:lnTo>
                  <a:pt x="135197" y="27558"/>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09" name="object 10"/>
          <p:cNvSpPr>
            <a:spLocks noChangeArrowheads="1"/>
          </p:cNvSpPr>
          <p:nvPr/>
        </p:nvSpPr>
        <p:spPr bwMode="auto">
          <a:xfrm>
            <a:off x="3573463" y="4933950"/>
            <a:ext cx="2836862" cy="1081088"/>
          </a:xfrm>
          <a:custGeom>
            <a:avLst/>
            <a:gdLst>
              <a:gd name="T0" fmla="*/ 0 w 2835910"/>
              <a:gd name="T1" fmla="*/ 0 h 1080770"/>
              <a:gd name="T2" fmla="*/ 2835910 w 2835910"/>
              <a:gd name="T3" fmla="*/ 1080770 h 1080770"/>
            </a:gdLst>
            <a:ahLst/>
            <a:cxnLst/>
            <a:rect l="T0" t="T1" r="T2" b="T3"/>
            <a:pathLst>
              <a:path w="2835910" h="1080770">
                <a:moveTo>
                  <a:pt x="1529969" y="1056639"/>
                </a:moveTo>
                <a:lnTo>
                  <a:pt x="1527047" y="1059179"/>
                </a:lnTo>
                <a:lnTo>
                  <a:pt x="1525016" y="1060449"/>
                </a:lnTo>
                <a:lnTo>
                  <a:pt x="1522857" y="1062989"/>
                </a:lnTo>
                <a:lnTo>
                  <a:pt x="1522221" y="1064259"/>
                </a:lnTo>
                <a:lnTo>
                  <a:pt x="1521459" y="1066799"/>
                </a:lnTo>
                <a:lnTo>
                  <a:pt x="1521459" y="1069339"/>
                </a:lnTo>
                <a:lnTo>
                  <a:pt x="1529969" y="1079499"/>
                </a:lnTo>
                <a:lnTo>
                  <a:pt x="1532382" y="1080769"/>
                </a:lnTo>
                <a:lnTo>
                  <a:pt x="1541907" y="1080769"/>
                </a:lnTo>
                <a:lnTo>
                  <a:pt x="1544701" y="1079499"/>
                </a:lnTo>
                <a:lnTo>
                  <a:pt x="1529969" y="1056639"/>
                </a:lnTo>
                <a:close/>
              </a:path>
              <a:path w="2835910" h="1080770">
                <a:moveTo>
                  <a:pt x="1641968" y="1008405"/>
                </a:moveTo>
                <a:lnTo>
                  <a:pt x="1529969" y="1056639"/>
                </a:lnTo>
                <a:lnTo>
                  <a:pt x="1544701" y="1079499"/>
                </a:lnTo>
                <a:lnTo>
                  <a:pt x="1663027" y="1028699"/>
                </a:lnTo>
                <a:lnTo>
                  <a:pt x="1653032" y="1028699"/>
                </a:lnTo>
                <a:lnTo>
                  <a:pt x="1649857" y="1027429"/>
                </a:lnTo>
                <a:lnTo>
                  <a:pt x="1647317" y="1026159"/>
                </a:lnTo>
                <a:lnTo>
                  <a:pt x="1645539" y="1023619"/>
                </a:lnTo>
                <a:lnTo>
                  <a:pt x="1643888" y="1022349"/>
                </a:lnTo>
                <a:lnTo>
                  <a:pt x="1643126" y="1019809"/>
                </a:lnTo>
                <a:lnTo>
                  <a:pt x="1642745" y="1017269"/>
                </a:lnTo>
                <a:lnTo>
                  <a:pt x="1642109" y="1012189"/>
                </a:lnTo>
                <a:lnTo>
                  <a:pt x="1641968" y="1008405"/>
                </a:lnTo>
                <a:close/>
              </a:path>
              <a:path w="2835910" h="1080770">
                <a:moveTo>
                  <a:pt x="22225" y="1064259"/>
                </a:moveTo>
                <a:lnTo>
                  <a:pt x="9906" y="1064259"/>
                </a:lnTo>
                <a:lnTo>
                  <a:pt x="12700" y="1065529"/>
                </a:lnTo>
                <a:lnTo>
                  <a:pt x="19431" y="1065529"/>
                </a:lnTo>
                <a:lnTo>
                  <a:pt x="22225" y="1064259"/>
                </a:lnTo>
                <a:close/>
              </a:path>
              <a:path w="2835910" h="1080770">
                <a:moveTo>
                  <a:pt x="381" y="210819"/>
                </a:moveTo>
                <a:lnTo>
                  <a:pt x="0" y="213359"/>
                </a:lnTo>
                <a:lnTo>
                  <a:pt x="0" y="1052829"/>
                </a:lnTo>
                <a:lnTo>
                  <a:pt x="381" y="1055369"/>
                </a:lnTo>
                <a:lnTo>
                  <a:pt x="1397" y="1057909"/>
                </a:lnTo>
                <a:lnTo>
                  <a:pt x="2793" y="1060449"/>
                </a:lnTo>
                <a:lnTo>
                  <a:pt x="4572" y="1061719"/>
                </a:lnTo>
                <a:lnTo>
                  <a:pt x="7112" y="1064259"/>
                </a:lnTo>
                <a:lnTo>
                  <a:pt x="25018" y="1064259"/>
                </a:lnTo>
                <a:lnTo>
                  <a:pt x="27559" y="1061719"/>
                </a:lnTo>
                <a:lnTo>
                  <a:pt x="29337" y="1060449"/>
                </a:lnTo>
                <a:lnTo>
                  <a:pt x="30734" y="1057909"/>
                </a:lnTo>
                <a:lnTo>
                  <a:pt x="31750" y="1055369"/>
                </a:lnTo>
                <a:lnTo>
                  <a:pt x="32131" y="1052829"/>
                </a:lnTo>
                <a:lnTo>
                  <a:pt x="32131" y="215899"/>
                </a:lnTo>
                <a:lnTo>
                  <a:pt x="31750" y="215899"/>
                </a:lnTo>
                <a:lnTo>
                  <a:pt x="381" y="210819"/>
                </a:lnTo>
                <a:close/>
              </a:path>
              <a:path w="2835910" h="1080770">
                <a:moveTo>
                  <a:pt x="1674495" y="1015999"/>
                </a:moveTo>
                <a:lnTo>
                  <a:pt x="1658843" y="1016626"/>
                </a:lnTo>
                <a:lnTo>
                  <a:pt x="1665985" y="1027429"/>
                </a:lnTo>
                <a:lnTo>
                  <a:pt x="1663027" y="1028699"/>
                </a:lnTo>
                <a:lnTo>
                  <a:pt x="1664970" y="1028699"/>
                </a:lnTo>
                <a:lnTo>
                  <a:pt x="1667509" y="1026159"/>
                </a:lnTo>
                <a:lnTo>
                  <a:pt x="1669922" y="1024889"/>
                </a:lnTo>
                <a:lnTo>
                  <a:pt x="1672082" y="1023619"/>
                </a:lnTo>
                <a:lnTo>
                  <a:pt x="1673479" y="1021079"/>
                </a:lnTo>
                <a:lnTo>
                  <a:pt x="1674114" y="1018539"/>
                </a:lnTo>
                <a:lnTo>
                  <a:pt x="1674495" y="1015999"/>
                </a:lnTo>
                <a:close/>
              </a:path>
              <a:path w="2835910" h="1080770">
                <a:moveTo>
                  <a:pt x="1658439" y="1016014"/>
                </a:moveTo>
                <a:lnTo>
                  <a:pt x="1642745" y="1017269"/>
                </a:lnTo>
                <a:lnTo>
                  <a:pt x="1658843" y="1016626"/>
                </a:lnTo>
                <a:lnTo>
                  <a:pt x="1658439" y="1016014"/>
                </a:lnTo>
                <a:close/>
              </a:path>
              <a:path w="2835910" h="1080770">
                <a:moveTo>
                  <a:pt x="1673775" y="1004569"/>
                </a:moveTo>
                <a:lnTo>
                  <a:pt x="1650872" y="1004569"/>
                </a:lnTo>
                <a:lnTo>
                  <a:pt x="1658439" y="1016014"/>
                </a:lnTo>
                <a:lnTo>
                  <a:pt x="1658620" y="1015999"/>
                </a:lnTo>
                <a:lnTo>
                  <a:pt x="1674495" y="1015999"/>
                </a:lnTo>
                <a:lnTo>
                  <a:pt x="1674114" y="1010919"/>
                </a:lnTo>
                <a:lnTo>
                  <a:pt x="1673775" y="1004569"/>
                </a:lnTo>
                <a:close/>
              </a:path>
              <a:path w="2835910" h="1080770">
                <a:moveTo>
                  <a:pt x="1651280" y="981501"/>
                </a:moveTo>
                <a:lnTo>
                  <a:pt x="1640332" y="984249"/>
                </a:lnTo>
                <a:lnTo>
                  <a:pt x="1640967" y="990599"/>
                </a:lnTo>
                <a:lnTo>
                  <a:pt x="1641729" y="1002029"/>
                </a:lnTo>
                <a:lnTo>
                  <a:pt x="1641968" y="1008405"/>
                </a:lnTo>
                <a:lnTo>
                  <a:pt x="1650872" y="1004569"/>
                </a:lnTo>
                <a:lnTo>
                  <a:pt x="1673775" y="1004569"/>
                </a:lnTo>
                <a:lnTo>
                  <a:pt x="1673097" y="991869"/>
                </a:lnTo>
                <a:lnTo>
                  <a:pt x="1672082" y="985519"/>
                </a:lnTo>
                <a:lnTo>
                  <a:pt x="1660017" y="985519"/>
                </a:lnTo>
                <a:lnTo>
                  <a:pt x="1657222" y="984249"/>
                </a:lnTo>
                <a:lnTo>
                  <a:pt x="1654429" y="984249"/>
                </a:lnTo>
                <a:lnTo>
                  <a:pt x="1651634" y="981709"/>
                </a:lnTo>
                <a:lnTo>
                  <a:pt x="1651280" y="981501"/>
                </a:lnTo>
                <a:close/>
              </a:path>
              <a:path w="2835910" h="1080770">
                <a:moveTo>
                  <a:pt x="1671723" y="983128"/>
                </a:moveTo>
                <a:lnTo>
                  <a:pt x="1669160" y="984249"/>
                </a:lnTo>
                <a:lnTo>
                  <a:pt x="1666367" y="984249"/>
                </a:lnTo>
                <a:lnTo>
                  <a:pt x="1663192" y="985519"/>
                </a:lnTo>
                <a:lnTo>
                  <a:pt x="1672082" y="985519"/>
                </a:lnTo>
                <a:lnTo>
                  <a:pt x="1671723" y="983128"/>
                </a:lnTo>
                <a:close/>
              </a:path>
              <a:path w="2835910" h="1080770">
                <a:moveTo>
                  <a:pt x="1649095" y="963929"/>
                </a:moveTo>
                <a:lnTo>
                  <a:pt x="1645539" y="965199"/>
                </a:lnTo>
                <a:lnTo>
                  <a:pt x="1643888" y="967739"/>
                </a:lnTo>
                <a:lnTo>
                  <a:pt x="1642109" y="969009"/>
                </a:lnTo>
                <a:lnTo>
                  <a:pt x="1640713" y="971549"/>
                </a:lnTo>
                <a:lnTo>
                  <a:pt x="1639570" y="972819"/>
                </a:lnTo>
                <a:lnTo>
                  <a:pt x="1638934" y="975359"/>
                </a:lnTo>
                <a:lnTo>
                  <a:pt x="1638934" y="981709"/>
                </a:lnTo>
                <a:lnTo>
                  <a:pt x="1640332" y="984249"/>
                </a:lnTo>
                <a:lnTo>
                  <a:pt x="1651280" y="981501"/>
                </a:lnTo>
                <a:lnTo>
                  <a:pt x="1649476" y="980439"/>
                </a:lnTo>
                <a:lnTo>
                  <a:pt x="1647317" y="977899"/>
                </a:lnTo>
                <a:lnTo>
                  <a:pt x="1646301" y="976629"/>
                </a:lnTo>
                <a:lnTo>
                  <a:pt x="1646003" y="973656"/>
                </a:lnTo>
                <a:lnTo>
                  <a:pt x="1645920" y="971549"/>
                </a:lnTo>
                <a:lnTo>
                  <a:pt x="1646301" y="969009"/>
                </a:lnTo>
                <a:lnTo>
                  <a:pt x="1647317" y="966469"/>
                </a:lnTo>
                <a:lnTo>
                  <a:pt x="1649095" y="963929"/>
                </a:lnTo>
                <a:close/>
              </a:path>
              <a:path w="2835910" h="1080770">
                <a:moveTo>
                  <a:pt x="1665057" y="978042"/>
                </a:moveTo>
                <a:lnTo>
                  <a:pt x="1664394" y="978209"/>
                </a:lnTo>
                <a:lnTo>
                  <a:pt x="1667129" y="984249"/>
                </a:lnTo>
                <a:lnTo>
                  <a:pt x="1667130" y="981179"/>
                </a:lnTo>
                <a:lnTo>
                  <a:pt x="1665057" y="978042"/>
                </a:lnTo>
                <a:close/>
              </a:path>
              <a:path w="2835910" h="1080770">
                <a:moveTo>
                  <a:pt x="1667182" y="981179"/>
                </a:moveTo>
                <a:lnTo>
                  <a:pt x="1669160" y="984249"/>
                </a:lnTo>
                <a:lnTo>
                  <a:pt x="1667182" y="981179"/>
                </a:lnTo>
                <a:close/>
              </a:path>
              <a:path w="2835910" h="1080770">
                <a:moveTo>
                  <a:pt x="1692371" y="974089"/>
                </a:moveTo>
                <a:lnTo>
                  <a:pt x="1669160" y="974089"/>
                </a:lnTo>
                <a:lnTo>
                  <a:pt x="1669160" y="975359"/>
                </a:lnTo>
                <a:lnTo>
                  <a:pt x="1670684" y="976629"/>
                </a:lnTo>
                <a:lnTo>
                  <a:pt x="1671510" y="981709"/>
                </a:lnTo>
                <a:lnTo>
                  <a:pt x="1671723" y="983128"/>
                </a:lnTo>
                <a:lnTo>
                  <a:pt x="1692371" y="974089"/>
                </a:lnTo>
                <a:close/>
              </a:path>
              <a:path w="2835910" h="1080770">
                <a:moveTo>
                  <a:pt x="1667780" y="977359"/>
                </a:moveTo>
                <a:lnTo>
                  <a:pt x="1665146" y="978020"/>
                </a:lnTo>
                <a:lnTo>
                  <a:pt x="1667182" y="981179"/>
                </a:lnTo>
                <a:lnTo>
                  <a:pt x="1667509" y="977899"/>
                </a:lnTo>
                <a:lnTo>
                  <a:pt x="1667780" y="977359"/>
                </a:lnTo>
                <a:close/>
              </a:path>
              <a:path w="2835910" h="1080770">
                <a:moveTo>
                  <a:pt x="1662717" y="974503"/>
                </a:moveTo>
                <a:lnTo>
                  <a:pt x="1664394" y="978209"/>
                </a:lnTo>
                <a:lnTo>
                  <a:pt x="1665057" y="978042"/>
                </a:lnTo>
                <a:lnTo>
                  <a:pt x="1662717" y="974503"/>
                </a:lnTo>
                <a:close/>
              </a:path>
              <a:path w="2835910" h="1080770">
                <a:moveTo>
                  <a:pt x="1897380" y="854709"/>
                </a:moveTo>
                <a:lnTo>
                  <a:pt x="1656329" y="960389"/>
                </a:lnTo>
                <a:lnTo>
                  <a:pt x="1662333" y="973656"/>
                </a:lnTo>
                <a:lnTo>
                  <a:pt x="1665146" y="978020"/>
                </a:lnTo>
                <a:lnTo>
                  <a:pt x="1667780" y="977359"/>
                </a:lnTo>
                <a:lnTo>
                  <a:pt x="1668145" y="976629"/>
                </a:lnTo>
                <a:lnTo>
                  <a:pt x="1668907" y="975359"/>
                </a:lnTo>
                <a:lnTo>
                  <a:pt x="1669160" y="974089"/>
                </a:lnTo>
                <a:lnTo>
                  <a:pt x="1692371" y="974089"/>
                </a:lnTo>
                <a:lnTo>
                  <a:pt x="1909972" y="878839"/>
                </a:lnTo>
                <a:lnTo>
                  <a:pt x="1903730" y="878839"/>
                </a:lnTo>
                <a:lnTo>
                  <a:pt x="1900935" y="877569"/>
                </a:lnTo>
                <a:lnTo>
                  <a:pt x="1897760" y="877569"/>
                </a:lnTo>
                <a:lnTo>
                  <a:pt x="1895220" y="876299"/>
                </a:lnTo>
                <a:lnTo>
                  <a:pt x="1893189" y="873759"/>
                </a:lnTo>
                <a:lnTo>
                  <a:pt x="1891410" y="871219"/>
                </a:lnTo>
                <a:lnTo>
                  <a:pt x="1890014" y="869949"/>
                </a:lnTo>
                <a:lnTo>
                  <a:pt x="1889252" y="867409"/>
                </a:lnTo>
                <a:lnTo>
                  <a:pt x="1889252" y="864869"/>
                </a:lnTo>
                <a:lnTo>
                  <a:pt x="1890014" y="862329"/>
                </a:lnTo>
                <a:lnTo>
                  <a:pt x="1891030" y="859789"/>
                </a:lnTo>
                <a:lnTo>
                  <a:pt x="1892427" y="857249"/>
                </a:lnTo>
                <a:lnTo>
                  <a:pt x="1894967" y="855979"/>
                </a:lnTo>
                <a:lnTo>
                  <a:pt x="1897380" y="854709"/>
                </a:lnTo>
                <a:close/>
              </a:path>
              <a:path w="2835910" h="1080770">
                <a:moveTo>
                  <a:pt x="1654047" y="961389"/>
                </a:moveTo>
                <a:lnTo>
                  <a:pt x="1662717" y="974503"/>
                </a:lnTo>
                <a:lnTo>
                  <a:pt x="1662333" y="973656"/>
                </a:lnTo>
                <a:lnTo>
                  <a:pt x="1661795" y="972819"/>
                </a:lnTo>
                <a:lnTo>
                  <a:pt x="1654047" y="961389"/>
                </a:lnTo>
                <a:close/>
              </a:path>
              <a:path w="2835910" h="1080770">
                <a:moveTo>
                  <a:pt x="1656207" y="960119"/>
                </a:moveTo>
                <a:lnTo>
                  <a:pt x="1653032" y="961389"/>
                </a:lnTo>
                <a:lnTo>
                  <a:pt x="1649095" y="963929"/>
                </a:lnTo>
                <a:lnTo>
                  <a:pt x="1651634" y="962659"/>
                </a:lnTo>
                <a:lnTo>
                  <a:pt x="1654047" y="961389"/>
                </a:lnTo>
                <a:lnTo>
                  <a:pt x="1656329" y="960389"/>
                </a:lnTo>
                <a:lnTo>
                  <a:pt x="1656207" y="960119"/>
                </a:lnTo>
                <a:close/>
              </a:path>
              <a:path w="2835910" h="1080770">
                <a:moveTo>
                  <a:pt x="1912196" y="876570"/>
                </a:moveTo>
                <a:lnTo>
                  <a:pt x="1909698" y="877569"/>
                </a:lnTo>
                <a:lnTo>
                  <a:pt x="1906905" y="878839"/>
                </a:lnTo>
                <a:lnTo>
                  <a:pt x="1909972" y="878839"/>
                </a:lnTo>
                <a:lnTo>
                  <a:pt x="1912873" y="877569"/>
                </a:lnTo>
                <a:lnTo>
                  <a:pt x="1912196" y="876570"/>
                </a:lnTo>
                <a:close/>
              </a:path>
              <a:path w="2835910" h="1080770">
                <a:moveTo>
                  <a:pt x="1905126" y="866139"/>
                </a:moveTo>
                <a:lnTo>
                  <a:pt x="1912196" y="876570"/>
                </a:lnTo>
                <a:lnTo>
                  <a:pt x="1912873" y="876299"/>
                </a:lnTo>
                <a:lnTo>
                  <a:pt x="1905126" y="866139"/>
                </a:lnTo>
                <a:close/>
              </a:path>
              <a:path w="2835910" h="1080770">
                <a:moveTo>
                  <a:pt x="2048637" y="793749"/>
                </a:moveTo>
                <a:lnTo>
                  <a:pt x="2044445" y="795019"/>
                </a:lnTo>
                <a:lnTo>
                  <a:pt x="2037715" y="796289"/>
                </a:lnTo>
                <a:lnTo>
                  <a:pt x="2028952" y="798829"/>
                </a:lnTo>
                <a:lnTo>
                  <a:pt x="2018410" y="803909"/>
                </a:lnTo>
                <a:lnTo>
                  <a:pt x="1993645" y="812799"/>
                </a:lnTo>
                <a:lnTo>
                  <a:pt x="1941448" y="835659"/>
                </a:lnTo>
                <a:lnTo>
                  <a:pt x="1919223" y="844549"/>
                </a:lnTo>
                <a:lnTo>
                  <a:pt x="1903730" y="852169"/>
                </a:lnTo>
                <a:lnTo>
                  <a:pt x="1897380" y="854709"/>
                </a:lnTo>
                <a:lnTo>
                  <a:pt x="1912873" y="876299"/>
                </a:lnTo>
                <a:lnTo>
                  <a:pt x="1918589" y="875029"/>
                </a:lnTo>
                <a:lnTo>
                  <a:pt x="1933067" y="867409"/>
                </a:lnTo>
                <a:lnTo>
                  <a:pt x="2003170" y="838199"/>
                </a:lnTo>
                <a:lnTo>
                  <a:pt x="2025015" y="828039"/>
                </a:lnTo>
                <a:lnTo>
                  <a:pt x="2033905" y="824229"/>
                </a:lnTo>
                <a:lnTo>
                  <a:pt x="2040601" y="821920"/>
                </a:lnTo>
                <a:lnTo>
                  <a:pt x="2040805" y="819149"/>
                </a:lnTo>
                <a:lnTo>
                  <a:pt x="2040890" y="816609"/>
                </a:lnTo>
                <a:lnTo>
                  <a:pt x="2041652" y="815339"/>
                </a:lnTo>
                <a:lnTo>
                  <a:pt x="2049284" y="815339"/>
                </a:lnTo>
                <a:lnTo>
                  <a:pt x="2048637" y="793749"/>
                </a:lnTo>
                <a:close/>
              </a:path>
              <a:path w="2835910" h="1080770">
                <a:moveTo>
                  <a:pt x="2038858" y="834389"/>
                </a:moveTo>
                <a:lnTo>
                  <a:pt x="2038942" y="842009"/>
                </a:lnTo>
                <a:lnTo>
                  <a:pt x="2039112" y="844549"/>
                </a:lnTo>
                <a:lnTo>
                  <a:pt x="2040255" y="848359"/>
                </a:lnTo>
                <a:lnTo>
                  <a:pt x="2041270" y="852169"/>
                </a:lnTo>
                <a:lnTo>
                  <a:pt x="2043430" y="854709"/>
                </a:lnTo>
                <a:lnTo>
                  <a:pt x="2045462" y="855979"/>
                </a:lnTo>
                <a:lnTo>
                  <a:pt x="2047620" y="858519"/>
                </a:lnTo>
                <a:lnTo>
                  <a:pt x="2050160" y="859789"/>
                </a:lnTo>
                <a:lnTo>
                  <a:pt x="2052573" y="859789"/>
                </a:lnTo>
                <a:lnTo>
                  <a:pt x="2054733" y="861059"/>
                </a:lnTo>
                <a:lnTo>
                  <a:pt x="2055748" y="861059"/>
                </a:lnTo>
                <a:lnTo>
                  <a:pt x="2052955" y="859789"/>
                </a:lnTo>
                <a:lnTo>
                  <a:pt x="2050415" y="858519"/>
                </a:lnTo>
                <a:lnTo>
                  <a:pt x="2048383" y="857249"/>
                </a:lnTo>
                <a:lnTo>
                  <a:pt x="2046223" y="854709"/>
                </a:lnTo>
                <a:lnTo>
                  <a:pt x="2045208" y="852169"/>
                </a:lnTo>
                <a:lnTo>
                  <a:pt x="2044445" y="849629"/>
                </a:lnTo>
                <a:lnTo>
                  <a:pt x="2044445" y="847089"/>
                </a:lnTo>
                <a:lnTo>
                  <a:pt x="2045462" y="844549"/>
                </a:lnTo>
                <a:lnTo>
                  <a:pt x="2046605" y="842009"/>
                </a:lnTo>
                <a:lnTo>
                  <a:pt x="2048383" y="840739"/>
                </a:lnTo>
                <a:lnTo>
                  <a:pt x="2050415" y="838199"/>
                </a:lnTo>
                <a:lnTo>
                  <a:pt x="2053335" y="836929"/>
                </a:lnTo>
                <a:lnTo>
                  <a:pt x="2056134" y="835761"/>
                </a:lnTo>
                <a:lnTo>
                  <a:pt x="2038858" y="834389"/>
                </a:lnTo>
                <a:close/>
              </a:path>
              <a:path w="2835910" h="1080770">
                <a:moveTo>
                  <a:pt x="2060610" y="848218"/>
                </a:moveTo>
                <a:lnTo>
                  <a:pt x="2063115" y="861059"/>
                </a:lnTo>
                <a:lnTo>
                  <a:pt x="2065273" y="861059"/>
                </a:lnTo>
                <a:lnTo>
                  <a:pt x="2068068" y="859789"/>
                </a:lnTo>
                <a:lnTo>
                  <a:pt x="2060610" y="848218"/>
                </a:lnTo>
                <a:close/>
              </a:path>
              <a:path w="2835910" h="1080770">
                <a:moveTo>
                  <a:pt x="2058213" y="835926"/>
                </a:moveTo>
                <a:lnTo>
                  <a:pt x="2060610" y="848218"/>
                </a:lnTo>
                <a:lnTo>
                  <a:pt x="2068068" y="859789"/>
                </a:lnTo>
                <a:lnTo>
                  <a:pt x="2119758" y="838199"/>
                </a:lnTo>
                <a:lnTo>
                  <a:pt x="2064258" y="838199"/>
                </a:lnTo>
                <a:lnTo>
                  <a:pt x="2059685" y="836929"/>
                </a:lnTo>
                <a:lnTo>
                  <a:pt x="2058509" y="835949"/>
                </a:lnTo>
                <a:lnTo>
                  <a:pt x="2058213" y="835926"/>
                </a:lnTo>
                <a:close/>
              </a:path>
              <a:path w="2835910" h="1080770">
                <a:moveTo>
                  <a:pt x="2259300" y="750903"/>
                </a:moveTo>
                <a:lnTo>
                  <a:pt x="2071758" y="829235"/>
                </a:lnTo>
                <a:lnTo>
                  <a:pt x="2071623" y="830579"/>
                </a:lnTo>
                <a:lnTo>
                  <a:pt x="2071243" y="833119"/>
                </a:lnTo>
                <a:lnTo>
                  <a:pt x="2070862" y="836929"/>
                </a:lnTo>
                <a:lnTo>
                  <a:pt x="2070608" y="838199"/>
                </a:lnTo>
                <a:lnTo>
                  <a:pt x="2119758" y="838199"/>
                </a:lnTo>
                <a:lnTo>
                  <a:pt x="2274831" y="773429"/>
                </a:lnTo>
                <a:lnTo>
                  <a:pt x="2269109" y="773429"/>
                </a:lnTo>
                <a:lnTo>
                  <a:pt x="2263521" y="772159"/>
                </a:lnTo>
                <a:lnTo>
                  <a:pt x="2260600" y="770889"/>
                </a:lnTo>
                <a:lnTo>
                  <a:pt x="2258568" y="768349"/>
                </a:lnTo>
                <a:lnTo>
                  <a:pt x="2256409" y="767079"/>
                </a:lnTo>
                <a:lnTo>
                  <a:pt x="2255393" y="764539"/>
                </a:lnTo>
                <a:lnTo>
                  <a:pt x="2254250" y="761999"/>
                </a:lnTo>
                <a:lnTo>
                  <a:pt x="2254327" y="759201"/>
                </a:lnTo>
                <a:lnTo>
                  <a:pt x="2255012" y="756919"/>
                </a:lnTo>
                <a:lnTo>
                  <a:pt x="2256028" y="754379"/>
                </a:lnTo>
                <a:lnTo>
                  <a:pt x="2257425" y="753109"/>
                </a:lnTo>
                <a:lnTo>
                  <a:pt x="2259300" y="750903"/>
                </a:lnTo>
                <a:close/>
              </a:path>
              <a:path w="2835910" h="1080770">
                <a:moveTo>
                  <a:pt x="2058162" y="835659"/>
                </a:moveTo>
                <a:lnTo>
                  <a:pt x="2058213" y="835926"/>
                </a:lnTo>
                <a:lnTo>
                  <a:pt x="2058509" y="835949"/>
                </a:lnTo>
                <a:lnTo>
                  <a:pt x="2058162" y="835659"/>
                </a:lnTo>
                <a:close/>
              </a:path>
              <a:path w="2835910" h="1080770">
                <a:moveTo>
                  <a:pt x="2039873" y="828039"/>
                </a:moveTo>
                <a:lnTo>
                  <a:pt x="2039112" y="830579"/>
                </a:lnTo>
                <a:lnTo>
                  <a:pt x="2038858" y="834389"/>
                </a:lnTo>
                <a:lnTo>
                  <a:pt x="2056134" y="835761"/>
                </a:lnTo>
                <a:lnTo>
                  <a:pt x="2069035" y="830372"/>
                </a:lnTo>
                <a:lnTo>
                  <a:pt x="2039873" y="828039"/>
                </a:lnTo>
                <a:close/>
              </a:path>
              <a:path w="2835910" h="1080770">
                <a:moveTo>
                  <a:pt x="2073020" y="815339"/>
                </a:moveTo>
                <a:lnTo>
                  <a:pt x="2049312" y="816277"/>
                </a:lnTo>
                <a:lnTo>
                  <a:pt x="2049398" y="817879"/>
                </a:lnTo>
                <a:lnTo>
                  <a:pt x="2050795" y="817879"/>
                </a:lnTo>
                <a:lnTo>
                  <a:pt x="2051177" y="819149"/>
                </a:lnTo>
                <a:lnTo>
                  <a:pt x="2049398" y="819149"/>
                </a:lnTo>
                <a:lnTo>
                  <a:pt x="2046605" y="820419"/>
                </a:lnTo>
                <a:lnTo>
                  <a:pt x="2041270" y="821689"/>
                </a:lnTo>
                <a:lnTo>
                  <a:pt x="2040601" y="821920"/>
                </a:lnTo>
                <a:lnTo>
                  <a:pt x="2040255" y="824229"/>
                </a:lnTo>
                <a:lnTo>
                  <a:pt x="2039873" y="828039"/>
                </a:lnTo>
                <a:lnTo>
                  <a:pt x="2069035" y="830372"/>
                </a:lnTo>
                <a:lnTo>
                  <a:pt x="2071758" y="829235"/>
                </a:lnTo>
                <a:lnTo>
                  <a:pt x="2072385" y="822959"/>
                </a:lnTo>
                <a:lnTo>
                  <a:pt x="2073020" y="819149"/>
                </a:lnTo>
                <a:lnTo>
                  <a:pt x="2073020" y="815339"/>
                </a:lnTo>
                <a:close/>
              </a:path>
              <a:path w="2835910" h="1080770">
                <a:moveTo>
                  <a:pt x="2049312" y="816277"/>
                </a:moveTo>
                <a:lnTo>
                  <a:pt x="2045190" y="816440"/>
                </a:lnTo>
                <a:lnTo>
                  <a:pt x="2045462" y="816609"/>
                </a:lnTo>
                <a:lnTo>
                  <a:pt x="2047620" y="816609"/>
                </a:lnTo>
                <a:lnTo>
                  <a:pt x="2049360" y="817852"/>
                </a:lnTo>
                <a:lnTo>
                  <a:pt x="2049312" y="816277"/>
                </a:lnTo>
                <a:close/>
              </a:path>
              <a:path w="2835910" h="1080770">
                <a:moveTo>
                  <a:pt x="2049284" y="815339"/>
                </a:moveTo>
                <a:lnTo>
                  <a:pt x="2043430" y="815339"/>
                </a:lnTo>
                <a:lnTo>
                  <a:pt x="2045190" y="816440"/>
                </a:lnTo>
                <a:lnTo>
                  <a:pt x="2049312" y="816277"/>
                </a:lnTo>
                <a:lnTo>
                  <a:pt x="2049284" y="815339"/>
                </a:lnTo>
                <a:close/>
              </a:path>
              <a:path w="2835910" h="1080770">
                <a:moveTo>
                  <a:pt x="2054733" y="793749"/>
                </a:moveTo>
                <a:lnTo>
                  <a:pt x="2048637" y="793749"/>
                </a:lnTo>
                <a:lnTo>
                  <a:pt x="2049312" y="816277"/>
                </a:lnTo>
                <a:lnTo>
                  <a:pt x="2073020" y="815339"/>
                </a:lnTo>
                <a:lnTo>
                  <a:pt x="2072385" y="811529"/>
                </a:lnTo>
                <a:lnTo>
                  <a:pt x="2071623" y="806449"/>
                </a:lnTo>
                <a:lnTo>
                  <a:pt x="2070862" y="805179"/>
                </a:lnTo>
                <a:lnTo>
                  <a:pt x="2069845" y="802639"/>
                </a:lnTo>
                <a:lnTo>
                  <a:pt x="2068830" y="801369"/>
                </a:lnTo>
                <a:lnTo>
                  <a:pt x="2067687" y="800099"/>
                </a:lnTo>
                <a:lnTo>
                  <a:pt x="2066035" y="798829"/>
                </a:lnTo>
                <a:lnTo>
                  <a:pt x="2064258" y="797559"/>
                </a:lnTo>
                <a:lnTo>
                  <a:pt x="2062098" y="796289"/>
                </a:lnTo>
                <a:lnTo>
                  <a:pt x="2060320" y="795019"/>
                </a:lnTo>
                <a:lnTo>
                  <a:pt x="2057908" y="795019"/>
                </a:lnTo>
                <a:lnTo>
                  <a:pt x="2054733" y="793749"/>
                </a:lnTo>
                <a:close/>
              </a:path>
              <a:path w="2835910" h="1080770">
                <a:moveTo>
                  <a:pt x="2277325" y="771311"/>
                </a:moveTo>
                <a:lnTo>
                  <a:pt x="2272665" y="773429"/>
                </a:lnTo>
                <a:lnTo>
                  <a:pt x="2274831" y="773429"/>
                </a:lnTo>
                <a:lnTo>
                  <a:pt x="2277872" y="772159"/>
                </a:lnTo>
                <a:lnTo>
                  <a:pt x="2277325" y="771311"/>
                </a:lnTo>
                <a:close/>
              </a:path>
              <a:path w="2835910" h="1080770">
                <a:moveTo>
                  <a:pt x="2270506" y="760729"/>
                </a:moveTo>
                <a:lnTo>
                  <a:pt x="2277325" y="771311"/>
                </a:lnTo>
                <a:lnTo>
                  <a:pt x="2278253" y="770889"/>
                </a:lnTo>
                <a:lnTo>
                  <a:pt x="2270506" y="760729"/>
                </a:lnTo>
                <a:close/>
              </a:path>
              <a:path w="2835910" h="1080770">
                <a:moveTo>
                  <a:pt x="2323770" y="749299"/>
                </a:moveTo>
                <a:lnTo>
                  <a:pt x="2263140" y="749299"/>
                </a:lnTo>
                <a:lnTo>
                  <a:pt x="2269520" y="759201"/>
                </a:lnTo>
                <a:lnTo>
                  <a:pt x="2278253" y="770889"/>
                </a:lnTo>
                <a:lnTo>
                  <a:pt x="2323770" y="749299"/>
                </a:lnTo>
                <a:close/>
              </a:path>
              <a:path w="2835910" h="1080770">
                <a:moveTo>
                  <a:pt x="2262365" y="749623"/>
                </a:moveTo>
                <a:lnTo>
                  <a:pt x="2270506" y="760729"/>
                </a:lnTo>
                <a:lnTo>
                  <a:pt x="2269520" y="759201"/>
                </a:lnTo>
                <a:lnTo>
                  <a:pt x="2262365" y="749623"/>
                </a:lnTo>
                <a:close/>
              </a:path>
              <a:path w="2835910" h="1080770">
                <a:moveTo>
                  <a:pt x="2262123" y="749299"/>
                </a:moveTo>
                <a:lnTo>
                  <a:pt x="2259584" y="750569"/>
                </a:lnTo>
                <a:lnTo>
                  <a:pt x="2259300" y="750903"/>
                </a:lnTo>
                <a:lnTo>
                  <a:pt x="2262362" y="749624"/>
                </a:lnTo>
                <a:lnTo>
                  <a:pt x="2262123" y="749299"/>
                </a:lnTo>
                <a:close/>
              </a:path>
              <a:path w="2835910" h="1080770">
                <a:moveTo>
                  <a:pt x="2743500" y="521093"/>
                </a:moveTo>
                <a:lnTo>
                  <a:pt x="2262123" y="749299"/>
                </a:lnTo>
                <a:lnTo>
                  <a:pt x="2262365" y="749623"/>
                </a:lnTo>
                <a:lnTo>
                  <a:pt x="2263140" y="749299"/>
                </a:lnTo>
                <a:lnTo>
                  <a:pt x="2323770" y="749299"/>
                </a:lnTo>
                <a:lnTo>
                  <a:pt x="2757529" y="543559"/>
                </a:lnTo>
                <a:lnTo>
                  <a:pt x="2752217" y="543559"/>
                </a:lnTo>
                <a:lnTo>
                  <a:pt x="2746629" y="541019"/>
                </a:lnTo>
                <a:lnTo>
                  <a:pt x="2744216" y="539749"/>
                </a:lnTo>
                <a:lnTo>
                  <a:pt x="2742057" y="537209"/>
                </a:lnTo>
                <a:lnTo>
                  <a:pt x="2740660" y="534669"/>
                </a:lnTo>
                <a:lnTo>
                  <a:pt x="2739517" y="533399"/>
                </a:lnTo>
                <a:lnTo>
                  <a:pt x="2739263" y="530859"/>
                </a:lnTo>
                <a:lnTo>
                  <a:pt x="2739263" y="527049"/>
                </a:lnTo>
                <a:lnTo>
                  <a:pt x="2740660" y="525779"/>
                </a:lnTo>
                <a:lnTo>
                  <a:pt x="2741676" y="523239"/>
                </a:lnTo>
                <a:lnTo>
                  <a:pt x="2743500" y="521093"/>
                </a:lnTo>
                <a:close/>
              </a:path>
              <a:path w="2835910" h="1080770">
                <a:moveTo>
                  <a:pt x="2760207" y="542289"/>
                </a:moveTo>
                <a:lnTo>
                  <a:pt x="2758567" y="542289"/>
                </a:lnTo>
                <a:lnTo>
                  <a:pt x="2755138" y="543559"/>
                </a:lnTo>
                <a:lnTo>
                  <a:pt x="2757529" y="543559"/>
                </a:lnTo>
                <a:lnTo>
                  <a:pt x="2760207" y="542289"/>
                </a:lnTo>
                <a:close/>
              </a:path>
              <a:path w="2835910" h="1080770">
                <a:moveTo>
                  <a:pt x="2752612" y="527049"/>
                </a:moveTo>
                <a:lnTo>
                  <a:pt x="2762885" y="541019"/>
                </a:lnTo>
                <a:lnTo>
                  <a:pt x="2760207" y="542289"/>
                </a:lnTo>
                <a:lnTo>
                  <a:pt x="2761488" y="542289"/>
                </a:lnTo>
                <a:lnTo>
                  <a:pt x="2764282" y="541019"/>
                </a:lnTo>
                <a:lnTo>
                  <a:pt x="2752612" y="527049"/>
                </a:lnTo>
                <a:close/>
              </a:path>
              <a:path w="2835910" h="1080770">
                <a:moveTo>
                  <a:pt x="2801535" y="519429"/>
                </a:moveTo>
                <a:lnTo>
                  <a:pt x="2747010" y="519429"/>
                </a:lnTo>
                <a:lnTo>
                  <a:pt x="2751020" y="524884"/>
                </a:lnTo>
                <a:lnTo>
                  <a:pt x="2755138" y="529589"/>
                </a:lnTo>
                <a:lnTo>
                  <a:pt x="2764282" y="541019"/>
                </a:lnTo>
                <a:lnTo>
                  <a:pt x="2767076" y="538479"/>
                </a:lnTo>
                <a:lnTo>
                  <a:pt x="2774442" y="534669"/>
                </a:lnTo>
                <a:lnTo>
                  <a:pt x="2785110" y="528319"/>
                </a:lnTo>
                <a:lnTo>
                  <a:pt x="2797429" y="521969"/>
                </a:lnTo>
                <a:lnTo>
                  <a:pt x="2801535" y="519429"/>
                </a:lnTo>
                <a:close/>
              </a:path>
              <a:path w="2835910" h="1080770">
                <a:moveTo>
                  <a:pt x="2746471" y="519685"/>
                </a:moveTo>
                <a:lnTo>
                  <a:pt x="2752612" y="527049"/>
                </a:lnTo>
                <a:lnTo>
                  <a:pt x="2751020" y="524884"/>
                </a:lnTo>
                <a:lnTo>
                  <a:pt x="2746471" y="519685"/>
                </a:lnTo>
                <a:close/>
              </a:path>
              <a:path w="2835910" h="1080770">
                <a:moveTo>
                  <a:pt x="2746247" y="519429"/>
                </a:moveTo>
                <a:lnTo>
                  <a:pt x="2743835" y="520699"/>
                </a:lnTo>
                <a:lnTo>
                  <a:pt x="2743500" y="521093"/>
                </a:lnTo>
                <a:lnTo>
                  <a:pt x="2746464" y="519688"/>
                </a:lnTo>
                <a:lnTo>
                  <a:pt x="2746247" y="519429"/>
                </a:lnTo>
                <a:close/>
              </a:path>
              <a:path w="2835910" h="1080770">
                <a:moveTo>
                  <a:pt x="2799643" y="488485"/>
                </a:moveTo>
                <a:lnTo>
                  <a:pt x="2794635" y="491489"/>
                </a:lnTo>
                <a:lnTo>
                  <a:pt x="2785110" y="497839"/>
                </a:lnTo>
                <a:lnTo>
                  <a:pt x="2774822" y="502919"/>
                </a:lnTo>
                <a:lnTo>
                  <a:pt x="2746247" y="519429"/>
                </a:lnTo>
                <a:lnTo>
                  <a:pt x="2746471" y="519685"/>
                </a:lnTo>
                <a:lnTo>
                  <a:pt x="2747010" y="519429"/>
                </a:lnTo>
                <a:lnTo>
                  <a:pt x="2801535" y="519429"/>
                </a:lnTo>
                <a:lnTo>
                  <a:pt x="2832354" y="496569"/>
                </a:lnTo>
                <a:lnTo>
                  <a:pt x="2833751" y="494029"/>
                </a:lnTo>
                <a:lnTo>
                  <a:pt x="2825296" y="491489"/>
                </a:lnTo>
                <a:lnTo>
                  <a:pt x="2807335" y="491489"/>
                </a:lnTo>
                <a:lnTo>
                  <a:pt x="2804414" y="490219"/>
                </a:lnTo>
                <a:lnTo>
                  <a:pt x="2804160" y="490219"/>
                </a:lnTo>
                <a:lnTo>
                  <a:pt x="2799643" y="488485"/>
                </a:lnTo>
                <a:close/>
              </a:path>
              <a:path w="2835910" h="1080770">
                <a:moveTo>
                  <a:pt x="2825323" y="471895"/>
                </a:moveTo>
                <a:lnTo>
                  <a:pt x="2827020" y="474979"/>
                </a:lnTo>
                <a:lnTo>
                  <a:pt x="2827401" y="477519"/>
                </a:lnTo>
                <a:lnTo>
                  <a:pt x="2827401" y="480059"/>
                </a:lnTo>
                <a:lnTo>
                  <a:pt x="2827020" y="482599"/>
                </a:lnTo>
                <a:lnTo>
                  <a:pt x="2824226" y="486409"/>
                </a:lnTo>
                <a:lnTo>
                  <a:pt x="2821685" y="488949"/>
                </a:lnTo>
                <a:lnTo>
                  <a:pt x="2819925" y="489876"/>
                </a:lnTo>
                <a:lnTo>
                  <a:pt x="2833751" y="494029"/>
                </a:lnTo>
                <a:lnTo>
                  <a:pt x="2835147" y="491489"/>
                </a:lnTo>
                <a:lnTo>
                  <a:pt x="2835529" y="488949"/>
                </a:lnTo>
                <a:lnTo>
                  <a:pt x="2835467" y="485999"/>
                </a:lnTo>
                <a:lnTo>
                  <a:pt x="2835147" y="483869"/>
                </a:lnTo>
                <a:lnTo>
                  <a:pt x="2833751" y="481329"/>
                </a:lnTo>
                <a:lnTo>
                  <a:pt x="2832735" y="478789"/>
                </a:lnTo>
                <a:lnTo>
                  <a:pt x="2831210" y="476249"/>
                </a:lnTo>
                <a:lnTo>
                  <a:pt x="2829560" y="474979"/>
                </a:lnTo>
                <a:lnTo>
                  <a:pt x="2826004" y="472439"/>
                </a:lnTo>
                <a:lnTo>
                  <a:pt x="2825323" y="471895"/>
                </a:lnTo>
                <a:close/>
              </a:path>
              <a:path w="2835910" h="1080770">
                <a:moveTo>
                  <a:pt x="2819925" y="489876"/>
                </a:moveTo>
                <a:lnTo>
                  <a:pt x="2819272" y="490219"/>
                </a:lnTo>
                <a:lnTo>
                  <a:pt x="2816097" y="491489"/>
                </a:lnTo>
                <a:lnTo>
                  <a:pt x="2825296" y="491489"/>
                </a:lnTo>
                <a:lnTo>
                  <a:pt x="2819925" y="489876"/>
                </a:lnTo>
                <a:close/>
              </a:path>
              <a:path w="2835910" h="1080770">
                <a:moveTo>
                  <a:pt x="2804210" y="490145"/>
                </a:moveTo>
                <a:lnTo>
                  <a:pt x="2804414" y="490219"/>
                </a:lnTo>
                <a:lnTo>
                  <a:pt x="2804210" y="490145"/>
                </a:lnTo>
                <a:close/>
              </a:path>
              <a:path w="2835910" h="1080770">
                <a:moveTo>
                  <a:pt x="2807135" y="486033"/>
                </a:moveTo>
                <a:lnTo>
                  <a:pt x="2804414" y="490219"/>
                </a:lnTo>
                <a:lnTo>
                  <a:pt x="2807154" y="486039"/>
                </a:lnTo>
                <a:close/>
              </a:path>
              <a:path w="2835910" h="1080770">
                <a:moveTo>
                  <a:pt x="2804795" y="485330"/>
                </a:moveTo>
                <a:lnTo>
                  <a:pt x="2804795" y="486409"/>
                </a:lnTo>
                <a:lnTo>
                  <a:pt x="2804276" y="488485"/>
                </a:lnTo>
                <a:lnTo>
                  <a:pt x="2804210" y="490145"/>
                </a:lnTo>
                <a:lnTo>
                  <a:pt x="2807020" y="485999"/>
                </a:lnTo>
                <a:lnTo>
                  <a:pt x="2804795" y="485330"/>
                </a:lnTo>
                <a:close/>
              </a:path>
              <a:path w="2835910" h="1080770">
                <a:moveTo>
                  <a:pt x="2645410" y="397509"/>
                </a:moveTo>
                <a:lnTo>
                  <a:pt x="2644447" y="400382"/>
                </a:lnTo>
                <a:lnTo>
                  <a:pt x="2644013" y="403859"/>
                </a:lnTo>
                <a:lnTo>
                  <a:pt x="2642616" y="408939"/>
                </a:lnTo>
                <a:lnTo>
                  <a:pt x="2640838" y="411479"/>
                </a:lnTo>
                <a:lnTo>
                  <a:pt x="2640708" y="411544"/>
                </a:lnTo>
                <a:lnTo>
                  <a:pt x="2636901" y="422909"/>
                </a:lnTo>
                <a:lnTo>
                  <a:pt x="2641219" y="424179"/>
                </a:lnTo>
                <a:lnTo>
                  <a:pt x="2648204" y="425449"/>
                </a:lnTo>
                <a:lnTo>
                  <a:pt x="2657729" y="429259"/>
                </a:lnTo>
                <a:lnTo>
                  <a:pt x="2669032" y="434339"/>
                </a:lnTo>
                <a:lnTo>
                  <a:pt x="2696210" y="445769"/>
                </a:lnTo>
                <a:lnTo>
                  <a:pt x="2726182" y="457199"/>
                </a:lnTo>
                <a:lnTo>
                  <a:pt x="2755138" y="469899"/>
                </a:lnTo>
                <a:lnTo>
                  <a:pt x="2779776" y="480059"/>
                </a:lnTo>
                <a:lnTo>
                  <a:pt x="2797429" y="487679"/>
                </a:lnTo>
                <a:lnTo>
                  <a:pt x="2799643" y="488485"/>
                </a:lnTo>
                <a:lnTo>
                  <a:pt x="2800985" y="487679"/>
                </a:lnTo>
                <a:lnTo>
                  <a:pt x="2804160" y="485139"/>
                </a:lnTo>
                <a:lnTo>
                  <a:pt x="2807603" y="485139"/>
                </a:lnTo>
                <a:lnTo>
                  <a:pt x="2810357" y="481075"/>
                </a:lnTo>
                <a:lnTo>
                  <a:pt x="2819272" y="467359"/>
                </a:lnTo>
                <a:lnTo>
                  <a:pt x="2812288" y="464819"/>
                </a:lnTo>
                <a:lnTo>
                  <a:pt x="2794254" y="457199"/>
                </a:lnTo>
                <a:lnTo>
                  <a:pt x="2768854" y="445769"/>
                </a:lnTo>
                <a:lnTo>
                  <a:pt x="2738882" y="434339"/>
                </a:lnTo>
                <a:lnTo>
                  <a:pt x="2668016" y="405129"/>
                </a:lnTo>
                <a:lnTo>
                  <a:pt x="2658110" y="401319"/>
                </a:lnTo>
                <a:lnTo>
                  <a:pt x="2650363" y="398779"/>
                </a:lnTo>
                <a:lnTo>
                  <a:pt x="2645410" y="397509"/>
                </a:lnTo>
                <a:close/>
              </a:path>
              <a:path w="2835910" h="1080770">
                <a:moveTo>
                  <a:pt x="2811907" y="478789"/>
                </a:moveTo>
                <a:lnTo>
                  <a:pt x="2810357" y="481075"/>
                </a:lnTo>
                <a:lnTo>
                  <a:pt x="2807157" y="485999"/>
                </a:lnTo>
                <a:lnTo>
                  <a:pt x="2811907" y="478789"/>
                </a:lnTo>
                <a:close/>
              </a:path>
              <a:path w="2835910" h="1080770">
                <a:moveTo>
                  <a:pt x="2807603" y="485139"/>
                </a:moveTo>
                <a:lnTo>
                  <a:pt x="2804795" y="485139"/>
                </a:lnTo>
                <a:lnTo>
                  <a:pt x="2804795" y="485330"/>
                </a:lnTo>
                <a:lnTo>
                  <a:pt x="2807020" y="485999"/>
                </a:lnTo>
                <a:lnTo>
                  <a:pt x="2807603" y="485139"/>
                </a:lnTo>
                <a:close/>
              </a:path>
              <a:path w="2835910" h="1080770">
                <a:moveTo>
                  <a:pt x="2819272" y="467359"/>
                </a:moveTo>
                <a:lnTo>
                  <a:pt x="2811907" y="478789"/>
                </a:lnTo>
                <a:lnTo>
                  <a:pt x="2819553" y="467507"/>
                </a:lnTo>
                <a:lnTo>
                  <a:pt x="2819272" y="467359"/>
                </a:lnTo>
                <a:close/>
              </a:path>
              <a:path w="2835910" h="1080770">
                <a:moveTo>
                  <a:pt x="2819790" y="467632"/>
                </a:moveTo>
                <a:lnTo>
                  <a:pt x="2820289" y="468629"/>
                </a:lnTo>
                <a:lnTo>
                  <a:pt x="2822829" y="469899"/>
                </a:lnTo>
                <a:lnTo>
                  <a:pt x="2825323" y="471895"/>
                </a:lnTo>
                <a:lnTo>
                  <a:pt x="2824226" y="469899"/>
                </a:lnTo>
                <a:lnTo>
                  <a:pt x="2821685" y="468629"/>
                </a:lnTo>
                <a:lnTo>
                  <a:pt x="2819790" y="467632"/>
                </a:lnTo>
                <a:close/>
              </a:path>
              <a:path w="2835910" h="1080770">
                <a:moveTo>
                  <a:pt x="2819654" y="467359"/>
                </a:moveTo>
                <a:lnTo>
                  <a:pt x="2819553" y="467507"/>
                </a:lnTo>
                <a:lnTo>
                  <a:pt x="2819790" y="467632"/>
                </a:lnTo>
                <a:lnTo>
                  <a:pt x="2819654" y="467359"/>
                </a:lnTo>
                <a:close/>
              </a:path>
              <a:path w="2835910" h="1080770">
                <a:moveTo>
                  <a:pt x="2612535" y="398961"/>
                </a:moveTo>
                <a:lnTo>
                  <a:pt x="2611882" y="400049"/>
                </a:lnTo>
                <a:lnTo>
                  <a:pt x="2610866" y="402589"/>
                </a:lnTo>
                <a:lnTo>
                  <a:pt x="2610485" y="405129"/>
                </a:lnTo>
                <a:lnTo>
                  <a:pt x="2610485" y="406399"/>
                </a:lnTo>
                <a:lnTo>
                  <a:pt x="2629535" y="420369"/>
                </a:lnTo>
                <a:lnTo>
                  <a:pt x="2636901" y="422909"/>
                </a:lnTo>
                <a:lnTo>
                  <a:pt x="2639028" y="416559"/>
                </a:lnTo>
                <a:lnTo>
                  <a:pt x="2627122" y="416559"/>
                </a:lnTo>
                <a:lnTo>
                  <a:pt x="2623566" y="415289"/>
                </a:lnTo>
                <a:lnTo>
                  <a:pt x="2620772" y="415289"/>
                </a:lnTo>
                <a:lnTo>
                  <a:pt x="2618232" y="414019"/>
                </a:lnTo>
                <a:lnTo>
                  <a:pt x="2615819" y="411479"/>
                </a:lnTo>
                <a:lnTo>
                  <a:pt x="2614422" y="410209"/>
                </a:lnTo>
                <a:lnTo>
                  <a:pt x="2613025" y="407669"/>
                </a:lnTo>
                <a:lnTo>
                  <a:pt x="2612263" y="405129"/>
                </a:lnTo>
                <a:lnTo>
                  <a:pt x="2612358" y="401319"/>
                </a:lnTo>
                <a:lnTo>
                  <a:pt x="2612535" y="398961"/>
                </a:lnTo>
                <a:close/>
              </a:path>
              <a:path w="2835910" h="1080770">
                <a:moveTo>
                  <a:pt x="2640708" y="411544"/>
                </a:moveTo>
                <a:lnTo>
                  <a:pt x="2639542" y="412127"/>
                </a:lnTo>
                <a:lnTo>
                  <a:pt x="2639822" y="412749"/>
                </a:lnTo>
                <a:lnTo>
                  <a:pt x="2638297" y="412749"/>
                </a:lnTo>
                <a:lnTo>
                  <a:pt x="2635885" y="414019"/>
                </a:lnTo>
                <a:lnTo>
                  <a:pt x="2630297" y="416559"/>
                </a:lnTo>
                <a:lnTo>
                  <a:pt x="2639028" y="416559"/>
                </a:lnTo>
                <a:lnTo>
                  <a:pt x="2640304" y="412749"/>
                </a:lnTo>
                <a:lnTo>
                  <a:pt x="2639822" y="412749"/>
                </a:lnTo>
                <a:lnTo>
                  <a:pt x="2639223" y="412287"/>
                </a:lnTo>
                <a:lnTo>
                  <a:pt x="2640459" y="412287"/>
                </a:lnTo>
                <a:lnTo>
                  <a:pt x="2640708" y="411544"/>
                </a:lnTo>
                <a:close/>
              </a:path>
              <a:path w="2835910" h="1080770">
                <a:moveTo>
                  <a:pt x="2627473" y="403198"/>
                </a:moveTo>
                <a:lnTo>
                  <a:pt x="2639223" y="412287"/>
                </a:lnTo>
                <a:lnTo>
                  <a:pt x="2639542" y="412127"/>
                </a:lnTo>
                <a:lnTo>
                  <a:pt x="2638679" y="410209"/>
                </a:lnTo>
                <a:lnTo>
                  <a:pt x="2638374" y="405129"/>
                </a:lnTo>
                <a:lnTo>
                  <a:pt x="2638365" y="403634"/>
                </a:lnTo>
                <a:lnTo>
                  <a:pt x="2627473" y="403198"/>
                </a:lnTo>
                <a:close/>
              </a:path>
              <a:path w="2835910" h="1080770">
                <a:moveTo>
                  <a:pt x="2643301" y="403803"/>
                </a:moveTo>
                <a:lnTo>
                  <a:pt x="2644013" y="403859"/>
                </a:lnTo>
                <a:lnTo>
                  <a:pt x="2643301" y="403803"/>
                </a:lnTo>
                <a:close/>
              </a:path>
              <a:path w="2835910" h="1080770">
                <a:moveTo>
                  <a:pt x="2638431" y="403413"/>
                </a:moveTo>
                <a:lnTo>
                  <a:pt x="2638365" y="403634"/>
                </a:lnTo>
                <a:lnTo>
                  <a:pt x="2643292" y="403831"/>
                </a:lnTo>
                <a:lnTo>
                  <a:pt x="2638431" y="403413"/>
                </a:lnTo>
                <a:close/>
              </a:path>
              <a:path w="2835910" h="1080770">
                <a:moveTo>
                  <a:pt x="2644855" y="394969"/>
                </a:moveTo>
                <a:lnTo>
                  <a:pt x="2616835" y="394969"/>
                </a:lnTo>
                <a:lnTo>
                  <a:pt x="2626686" y="402589"/>
                </a:lnTo>
                <a:lnTo>
                  <a:pt x="2628138" y="402589"/>
                </a:lnTo>
                <a:lnTo>
                  <a:pt x="2638431" y="403413"/>
                </a:lnTo>
                <a:lnTo>
                  <a:pt x="2638679" y="402589"/>
                </a:lnTo>
                <a:lnTo>
                  <a:pt x="2638679" y="401319"/>
                </a:lnTo>
                <a:lnTo>
                  <a:pt x="2639441" y="400049"/>
                </a:lnTo>
                <a:lnTo>
                  <a:pt x="2640076" y="398779"/>
                </a:lnTo>
                <a:lnTo>
                  <a:pt x="2640838" y="397509"/>
                </a:lnTo>
                <a:lnTo>
                  <a:pt x="2644717" y="397509"/>
                </a:lnTo>
                <a:lnTo>
                  <a:pt x="2644855" y="394969"/>
                </a:lnTo>
                <a:close/>
              </a:path>
              <a:path w="2835910" h="1080770">
                <a:moveTo>
                  <a:pt x="2626686" y="402589"/>
                </a:moveTo>
                <a:lnTo>
                  <a:pt x="2612263" y="402589"/>
                </a:lnTo>
                <a:lnTo>
                  <a:pt x="2627473" y="403198"/>
                </a:lnTo>
                <a:lnTo>
                  <a:pt x="2626686" y="402589"/>
                </a:lnTo>
                <a:close/>
              </a:path>
              <a:path w="2835910" h="1080770">
                <a:moveTo>
                  <a:pt x="2645410" y="397509"/>
                </a:moveTo>
                <a:lnTo>
                  <a:pt x="2644717" y="397509"/>
                </a:lnTo>
                <a:lnTo>
                  <a:pt x="2644625" y="398961"/>
                </a:lnTo>
                <a:lnTo>
                  <a:pt x="2644447" y="400382"/>
                </a:lnTo>
                <a:lnTo>
                  <a:pt x="2645410" y="397509"/>
                </a:lnTo>
                <a:close/>
              </a:path>
              <a:path w="2835910" h="1080770">
                <a:moveTo>
                  <a:pt x="2645410" y="358139"/>
                </a:moveTo>
                <a:lnTo>
                  <a:pt x="2626884" y="360417"/>
                </a:lnTo>
                <a:lnTo>
                  <a:pt x="2626360" y="360679"/>
                </a:lnTo>
                <a:lnTo>
                  <a:pt x="2623566" y="361949"/>
                </a:lnTo>
                <a:lnTo>
                  <a:pt x="2614422" y="361949"/>
                </a:lnTo>
                <a:lnTo>
                  <a:pt x="2614422" y="377189"/>
                </a:lnTo>
                <a:lnTo>
                  <a:pt x="2613660" y="384809"/>
                </a:lnTo>
                <a:lnTo>
                  <a:pt x="2612535" y="398961"/>
                </a:lnTo>
                <a:lnTo>
                  <a:pt x="2612644" y="398779"/>
                </a:lnTo>
                <a:lnTo>
                  <a:pt x="2613660" y="397509"/>
                </a:lnTo>
                <a:lnTo>
                  <a:pt x="2615819" y="394969"/>
                </a:lnTo>
                <a:lnTo>
                  <a:pt x="2644855" y="394969"/>
                </a:lnTo>
                <a:lnTo>
                  <a:pt x="2645410" y="384809"/>
                </a:lnTo>
                <a:lnTo>
                  <a:pt x="2646113" y="369569"/>
                </a:lnTo>
                <a:lnTo>
                  <a:pt x="2646172" y="361949"/>
                </a:lnTo>
                <a:lnTo>
                  <a:pt x="2615057" y="361949"/>
                </a:lnTo>
                <a:lnTo>
                  <a:pt x="2646155" y="361868"/>
                </a:lnTo>
                <a:lnTo>
                  <a:pt x="2645410" y="358139"/>
                </a:lnTo>
                <a:close/>
              </a:path>
              <a:path w="2835910" h="1080770">
                <a:moveTo>
                  <a:pt x="824611" y="342899"/>
                </a:moveTo>
                <a:lnTo>
                  <a:pt x="823468" y="342899"/>
                </a:lnTo>
                <a:lnTo>
                  <a:pt x="825245" y="345439"/>
                </a:lnTo>
                <a:lnTo>
                  <a:pt x="827405" y="346709"/>
                </a:lnTo>
                <a:lnTo>
                  <a:pt x="828420" y="349249"/>
                </a:lnTo>
                <a:lnTo>
                  <a:pt x="829120" y="351581"/>
                </a:lnTo>
                <a:lnTo>
                  <a:pt x="829182" y="354329"/>
                </a:lnTo>
                <a:lnTo>
                  <a:pt x="828801" y="356869"/>
                </a:lnTo>
                <a:lnTo>
                  <a:pt x="827405" y="359409"/>
                </a:lnTo>
                <a:lnTo>
                  <a:pt x="825245" y="360679"/>
                </a:lnTo>
                <a:lnTo>
                  <a:pt x="823468" y="363219"/>
                </a:lnTo>
                <a:lnTo>
                  <a:pt x="820674" y="364489"/>
                </a:lnTo>
                <a:lnTo>
                  <a:pt x="818261" y="365759"/>
                </a:lnTo>
                <a:lnTo>
                  <a:pt x="809159" y="365759"/>
                </a:lnTo>
                <a:lnTo>
                  <a:pt x="814324" y="368299"/>
                </a:lnTo>
                <a:lnTo>
                  <a:pt x="819657" y="370839"/>
                </a:lnTo>
                <a:lnTo>
                  <a:pt x="826388" y="372109"/>
                </a:lnTo>
                <a:lnTo>
                  <a:pt x="834136" y="375919"/>
                </a:lnTo>
                <a:lnTo>
                  <a:pt x="842263" y="377189"/>
                </a:lnTo>
                <a:lnTo>
                  <a:pt x="861568" y="379729"/>
                </a:lnTo>
                <a:lnTo>
                  <a:pt x="872236" y="380999"/>
                </a:lnTo>
                <a:lnTo>
                  <a:pt x="877443" y="380999"/>
                </a:lnTo>
                <a:lnTo>
                  <a:pt x="883157" y="379729"/>
                </a:lnTo>
                <a:lnTo>
                  <a:pt x="889126" y="379729"/>
                </a:lnTo>
                <a:lnTo>
                  <a:pt x="900811" y="377189"/>
                </a:lnTo>
                <a:lnTo>
                  <a:pt x="907161" y="375919"/>
                </a:lnTo>
                <a:lnTo>
                  <a:pt x="913130" y="374649"/>
                </a:lnTo>
                <a:lnTo>
                  <a:pt x="919861" y="372109"/>
                </a:lnTo>
                <a:lnTo>
                  <a:pt x="925830" y="369569"/>
                </a:lnTo>
                <a:lnTo>
                  <a:pt x="932434" y="367029"/>
                </a:lnTo>
                <a:lnTo>
                  <a:pt x="923319" y="354329"/>
                </a:lnTo>
                <a:lnTo>
                  <a:pt x="864743" y="354329"/>
                </a:lnTo>
                <a:lnTo>
                  <a:pt x="850265" y="351789"/>
                </a:lnTo>
                <a:lnTo>
                  <a:pt x="844295" y="350519"/>
                </a:lnTo>
                <a:lnTo>
                  <a:pt x="839088" y="349249"/>
                </a:lnTo>
                <a:lnTo>
                  <a:pt x="834136" y="347979"/>
                </a:lnTo>
                <a:lnTo>
                  <a:pt x="830199" y="345439"/>
                </a:lnTo>
                <a:lnTo>
                  <a:pt x="824611" y="342899"/>
                </a:lnTo>
                <a:close/>
              </a:path>
              <a:path w="2835910" h="1080770">
                <a:moveTo>
                  <a:pt x="1000506" y="309879"/>
                </a:moveTo>
                <a:lnTo>
                  <a:pt x="960755" y="325119"/>
                </a:lnTo>
                <a:lnTo>
                  <a:pt x="950468" y="330199"/>
                </a:lnTo>
                <a:lnTo>
                  <a:pt x="939926" y="335279"/>
                </a:lnTo>
                <a:lnTo>
                  <a:pt x="928243" y="339089"/>
                </a:lnTo>
                <a:lnTo>
                  <a:pt x="916940" y="345439"/>
                </a:lnTo>
                <a:lnTo>
                  <a:pt x="932434" y="367029"/>
                </a:lnTo>
                <a:lnTo>
                  <a:pt x="943482" y="361949"/>
                </a:lnTo>
                <a:lnTo>
                  <a:pt x="954024" y="358139"/>
                </a:lnTo>
                <a:lnTo>
                  <a:pt x="964945" y="353059"/>
                </a:lnTo>
                <a:lnTo>
                  <a:pt x="985012" y="345439"/>
                </a:lnTo>
                <a:lnTo>
                  <a:pt x="994537" y="340359"/>
                </a:lnTo>
                <a:lnTo>
                  <a:pt x="1014349" y="332739"/>
                </a:lnTo>
                <a:lnTo>
                  <a:pt x="1000506" y="309879"/>
                </a:lnTo>
                <a:close/>
              </a:path>
              <a:path w="2835910" h="1080770">
                <a:moveTo>
                  <a:pt x="806088" y="364268"/>
                </a:moveTo>
                <a:lnTo>
                  <a:pt x="805942" y="364489"/>
                </a:lnTo>
                <a:lnTo>
                  <a:pt x="808736" y="365759"/>
                </a:lnTo>
                <a:lnTo>
                  <a:pt x="809159" y="365759"/>
                </a:lnTo>
                <a:lnTo>
                  <a:pt x="806576" y="364489"/>
                </a:lnTo>
                <a:lnTo>
                  <a:pt x="806088" y="364268"/>
                </a:lnTo>
                <a:close/>
              </a:path>
              <a:path w="2835910" h="1080770">
                <a:moveTo>
                  <a:pt x="255016" y="125729"/>
                </a:moveTo>
                <a:lnTo>
                  <a:pt x="262763" y="129539"/>
                </a:lnTo>
                <a:lnTo>
                  <a:pt x="281813" y="137159"/>
                </a:lnTo>
                <a:lnTo>
                  <a:pt x="310006" y="149859"/>
                </a:lnTo>
                <a:lnTo>
                  <a:pt x="422611" y="198308"/>
                </a:lnTo>
                <a:lnTo>
                  <a:pt x="483235" y="224789"/>
                </a:lnTo>
                <a:lnTo>
                  <a:pt x="584707" y="267969"/>
                </a:lnTo>
                <a:lnTo>
                  <a:pt x="744255" y="338020"/>
                </a:lnTo>
                <a:lnTo>
                  <a:pt x="799592" y="361949"/>
                </a:lnTo>
                <a:lnTo>
                  <a:pt x="805942" y="364489"/>
                </a:lnTo>
                <a:lnTo>
                  <a:pt x="806085" y="364266"/>
                </a:lnTo>
                <a:lnTo>
                  <a:pt x="803782" y="363219"/>
                </a:lnTo>
                <a:lnTo>
                  <a:pt x="813843" y="352269"/>
                </a:lnTo>
                <a:lnTo>
                  <a:pt x="821055" y="341629"/>
                </a:lnTo>
                <a:lnTo>
                  <a:pt x="814324" y="339089"/>
                </a:lnTo>
                <a:lnTo>
                  <a:pt x="797432" y="331469"/>
                </a:lnTo>
                <a:lnTo>
                  <a:pt x="771017" y="320039"/>
                </a:lnTo>
                <a:lnTo>
                  <a:pt x="737107" y="304799"/>
                </a:lnTo>
                <a:lnTo>
                  <a:pt x="696213" y="288289"/>
                </a:lnTo>
                <a:lnTo>
                  <a:pt x="651382" y="267969"/>
                </a:lnTo>
                <a:lnTo>
                  <a:pt x="602361" y="247649"/>
                </a:lnTo>
                <a:lnTo>
                  <a:pt x="496669" y="202015"/>
                </a:lnTo>
                <a:lnTo>
                  <a:pt x="406654" y="162559"/>
                </a:lnTo>
                <a:lnTo>
                  <a:pt x="328675" y="129539"/>
                </a:lnTo>
                <a:lnTo>
                  <a:pt x="325818" y="128269"/>
                </a:lnTo>
                <a:lnTo>
                  <a:pt x="260985" y="128269"/>
                </a:lnTo>
                <a:lnTo>
                  <a:pt x="257810" y="126999"/>
                </a:lnTo>
                <a:lnTo>
                  <a:pt x="255016" y="125729"/>
                </a:lnTo>
                <a:close/>
              </a:path>
              <a:path w="2835910" h="1080770">
                <a:moveTo>
                  <a:pt x="814476" y="351581"/>
                </a:moveTo>
                <a:lnTo>
                  <a:pt x="813843" y="352269"/>
                </a:lnTo>
                <a:lnTo>
                  <a:pt x="813307" y="353059"/>
                </a:lnTo>
                <a:lnTo>
                  <a:pt x="806085" y="364266"/>
                </a:lnTo>
                <a:lnTo>
                  <a:pt x="814476" y="351581"/>
                </a:lnTo>
                <a:close/>
              </a:path>
              <a:path w="2835910" h="1080770">
                <a:moveTo>
                  <a:pt x="2619039" y="348893"/>
                </a:moveTo>
                <a:lnTo>
                  <a:pt x="2611247" y="360679"/>
                </a:lnTo>
                <a:lnTo>
                  <a:pt x="2614422" y="361949"/>
                </a:lnTo>
                <a:lnTo>
                  <a:pt x="2615081" y="361868"/>
                </a:lnTo>
                <a:lnTo>
                  <a:pt x="2619039" y="348893"/>
                </a:lnTo>
                <a:close/>
              </a:path>
              <a:path w="2835910" h="1080770">
                <a:moveTo>
                  <a:pt x="2329298" y="209550"/>
                </a:moveTo>
                <a:lnTo>
                  <a:pt x="2261129" y="209550"/>
                </a:lnTo>
                <a:lnTo>
                  <a:pt x="2611247" y="360679"/>
                </a:lnTo>
                <a:lnTo>
                  <a:pt x="2618613" y="349249"/>
                </a:lnTo>
                <a:lnTo>
                  <a:pt x="2619190" y="348398"/>
                </a:lnTo>
                <a:lnTo>
                  <a:pt x="2622804" y="336549"/>
                </a:lnTo>
                <a:lnTo>
                  <a:pt x="2623418" y="336549"/>
                </a:lnTo>
                <a:lnTo>
                  <a:pt x="2329298" y="209550"/>
                </a:lnTo>
                <a:close/>
              </a:path>
              <a:path w="2835910" h="1080770">
                <a:moveTo>
                  <a:pt x="2628900" y="339089"/>
                </a:moveTo>
                <a:lnTo>
                  <a:pt x="2631313" y="341629"/>
                </a:lnTo>
                <a:lnTo>
                  <a:pt x="2633091" y="342899"/>
                </a:lnTo>
                <a:lnTo>
                  <a:pt x="2633726" y="345439"/>
                </a:lnTo>
                <a:lnTo>
                  <a:pt x="2634869" y="347979"/>
                </a:lnTo>
                <a:lnTo>
                  <a:pt x="2634869" y="350519"/>
                </a:lnTo>
                <a:lnTo>
                  <a:pt x="2626884" y="360417"/>
                </a:lnTo>
                <a:lnTo>
                  <a:pt x="2645410" y="358139"/>
                </a:lnTo>
                <a:lnTo>
                  <a:pt x="2638679" y="345439"/>
                </a:lnTo>
                <a:lnTo>
                  <a:pt x="2636901" y="342899"/>
                </a:lnTo>
                <a:lnTo>
                  <a:pt x="2634869" y="341629"/>
                </a:lnTo>
                <a:lnTo>
                  <a:pt x="2633091" y="340359"/>
                </a:lnTo>
                <a:lnTo>
                  <a:pt x="2628900" y="339089"/>
                </a:lnTo>
                <a:close/>
              </a:path>
              <a:path w="2835910" h="1080770">
                <a:moveTo>
                  <a:pt x="916940" y="345439"/>
                </a:moveTo>
                <a:lnTo>
                  <a:pt x="911987" y="346709"/>
                </a:lnTo>
                <a:lnTo>
                  <a:pt x="907415" y="349249"/>
                </a:lnTo>
                <a:lnTo>
                  <a:pt x="897890" y="351789"/>
                </a:lnTo>
                <a:lnTo>
                  <a:pt x="893318" y="353059"/>
                </a:lnTo>
                <a:lnTo>
                  <a:pt x="889507" y="353059"/>
                </a:lnTo>
                <a:lnTo>
                  <a:pt x="884936" y="354329"/>
                </a:lnTo>
                <a:lnTo>
                  <a:pt x="923319" y="354329"/>
                </a:lnTo>
                <a:lnTo>
                  <a:pt x="916940" y="345439"/>
                </a:lnTo>
                <a:close/>
              </a:path>
              <a:path w="2835910" h="1080770">
                <a:moveTo>
                  <a:pt x="821055" y="341629"/>
                </a:moveTo>
                <a:lnTo>
                  <a:pt x="814476" y="351581"/>
                </a:lnTo>
                <a:lnTo>
                  <a:pt x="822451" y="342899"/>
                </a:lnTo>
                <a:lnTo>
                  <a:pt x="823468" y="342899"/>
                </a:lnTo>
                <a:lnTo>
                  <a:pt x="821055" y="341629"/>
                </a:lnTo>
                <a:close/>
              </a:path>
              <a:path w="2835910" h="1080770">
                <a:moveTo>
                  <a:pt x="2626224" y="338019"/>
                </a:moveTo>
                <a:lnTo>
                  <a:pt x="2619190" y="348398"/>
                </a:lnTo>
                <a:lnTo>
                  <a:pt x="2619039" y="348893"/>
                </a:lnTo>
                <a:lnTo>
                  <a:pt x="2626227" y="338020"/>
                </a:lnTo>
                <a:close/>
              </a:path>
              <a:path w="2835910" h="1080770">
                <a:moveTo>
                  <a:pt x="2626360" y="337819"/>
                </a:moveTo>
                <a:lnTo>
                  <a:pt x="2626227" y="338020"/>
                </a:lnTo>
                <a:lnTo>
                  <a:pt x="2628900" y="339089"/>
                </a:lnTo>
                <a:lnTo>
                  <a:pt x="2626360" y="337819"/>
                </a:lnTo>
                <a:close/>
              </a:path>
              <a:path w="2835910" h="1080770">
                <a:moveTo>
                  <a:pt x="2623972" y="336789"/>
                </a:moveTo>
                <a:lnTo>
                  <a:pt x="2625725" y="337819"/>
                </a:lnTo>
                <a:lnTo>
                  <a:pt x="2626224" y="338019"/>
                </a:lnTo>
                <a:lnTo>
                  <a:pt x="2626360" y="337819"/>
                </a:lnTo>
                <a:lnTo>
                  <a:pt x="2623972" y="336789"/>
                </a:lnTo>
                <a:close/>
              </a:path>
              <a:path w="2835910" h="1080770">
                <a:moveTo>
                  <a:pt x="2623566" y="336549"/>
                </a:moveTo>
                <a:lnTo>
                  <a:pt x="2623418" y="336549"/>
                </a:lnTo>
                <a:lnTo>
                  <a:pt x="2623972" y="336789"/>
                </a:lnTo>
                <a:lnTo>
                  <a:pt x="2623566" y="336549"/>
                </a:lnTo>
                <a:close/>
              </a:path>
              <a:path w="2835910" h="1080770">
                <a:moveTo>
                  <a:pt x="1017143" y="303529"/>
                </a:moveTo>
                <a:lnTo>
                  <a:pt x="1014730" y="303529"/>
                </a:lnTo>
                <a:lnTo>
                  <a:pt x="1011174" y="304799"/>
                </a:lnTo>
                <a:lnTo>
                  <a:pt x="1006601" y="307339"/>
                </a:lnTo>
                <a:lnTo>
                  <a:pt x="1000506" y="309879"/>
                </a:lnTo>
                <a:lnTo>
                  <a:pt x="1014349" y="332739"/>
                </a:lnTo>
                <a:lnTo>
                  <a:pt x="1016126" y="332739"/>
                </a:lnTo>
                <a:lnTo>
                  <a:pt x="1018540" y="331469"/>
                </a:lnTo>
                <a:lnTo>
                  <a:pt x="1023112" y="328929"/>
                </a:lnTo>
                <a:lnTo>
                  <a:pt x="1031620" y="325119"/>
                </a:lnTo>
                <a:lnTo>
                  <a:pt x="1017143" y="303529"/>
                </a:lnTo>
                <a:close/>
              </a:path>
              <a:path w="2835910" h="1080770">
                <a:moveTo>
                  <a:pt x="1029081" y="298449"/>
                </a:moveTo>
                <a:lnTo>
                  <a:pt x="1017143" y="303529"/>
                </a:lnTo>
                <a:lnTo>
                  <a:pt x="1031620" y="325119"/>
                </a:lnTo>
                <a:lnTo>
                  <a:pt x="1036193" y="323849"/>
                </a:lnTo>
                <a:lnTo>
                  <a:pt x="1041145" y="322579"/>
                </a:lnTo>
                <a:lnTo>
                  <a:pt x="1029081" y="298449"/>
                </a:lnTo>
                <a:close/>
              </a:path>
              <a:path w="2835910" h="1080770">
                <a:moveTo>
                  <a:pt x="1072895" y="284479"/>
                </a:moveTo>
                <a:lnTo>
                  <a:pt x="1041145" y="285749"/>
                </a:lnTo>
                <a:lnTo>
                  <a:pt x="1041019" y="289559"/>
                </a:lnTo>
                <a:lnTo>
                  <a:pt x="1040765" y="292099"/>
                </a:lnTo>
                <a:lnTo>
                  <a:pt x="1039368" y="293369"/>
                </a:lnTo>
                <a:lnTo>
                  <a:pt x="1038351" y="294639"/>
                </a:lnTo>
                <a:lnTo>
                  <a:pt x="1034034" y="297179"/>
                </a:lnTo>
                <a:lnTo>
                  <a:pt x="1032001" y="298449"/>
                </a:lnTo>
                <a:lnTo>
                  <a:pt x="1029081" y="298449"/>
                </a:lnTo>
                <a:lnTo>
                  <a:pt x="1041145" y="322579"/>
                </a:lnTo>
                <a:lnTo>
                  <a:pt x="1047876" y="320039"/>
                </a:lnTo>
                <a:lnTo>
                  <a:pt x="1057402" y="316229"/>
                </a:lnTo>
                <a:lnTo>
                  <a:pt x="1059815" y="314959"/>
                </a:lnTo>
                <a:lnTo>
                  <a:pt x="1062609" y="313689"/>
                </a:lnTo>
                <a:lnTo>
                  <a:pt x="1064768" y="311149"/>
                </a:lnTo>
                <a:lnTo>
                  <a:pt x="1066800" y="308609"/>
                </a:lnTo>
                <a:lnTo>
                  <a:pt x="1068959" y="307339"/>
                </a:lnTo>
                <a:lnTo>
                  <a:pt x="1072515" y="298449"/>
                </a:lnTo>
                <a:lnTo>
                  <a:pt x="1072895" y="293369"/>
                </a:lnTo>
                <a:lnTo>
                  <a:pt x="1073531" y="289559"/>
                </a:lnTo>
                <a:lnTo>
                  <a:pt x="1072895" y="284479"/>
                </a:lnTo>
                <a:close/>
              </a:path>
              <a:path w="2835910" h="1080770">
                <a:moveTo>
                  <a:pt x="1072895" y="281939"/>
                </a:moveTo>
                <a:lnTo>
                  <a:pt x="1041145" y="283209"/>
                </a:lnTo>
                <a:lnTo>
                  <a:pt x="1041145" y="285749"/>
                </a:lnTo>
                <a:lnTo>
                  <a:pt x="1072895" y="284479"/>
                </a:lnTo>
                <a:lnTo>
                  <a:pt x="1072895" y="281939"/>
                </a:lnTo>
                <a:close/>
              </a:path>
              <a:path w="2835910" h="1080770">
                <a:moveTo>
                  <a:pt x="1047876" y="240029"/>
                </a:moveTo>
                <a:lnTo>
                  <a:pt x="1046099" y="241299"/>
                </a:lnTo>
                <a:lnTo>
                  <a:pt x="1044701" y="245109"/>
                </a:lnTo>
                <a:lnTo>
                  <a:pt x="1043559" y="247649"/>
                </a:lnTo>
                <a:lnTo>
                  <a:pt x="1042543" y="250189"/>
                </a:lnTo>
                <a:lnTo>
                  <a:pt x="1041781" y="252729"/>
                </a:lnTo>
                <a:lnTo>
                  <a:pt x="1041526" y="256539"/>
                </a:lnTo>
                <a:lnTo>
                  <a:pt x="1041145" y="259079"/>
                </a:lnTo>
                <a:lnTo>
                  <a:pt x="1040765" y="264159"/>
                </a:lnTo>
                <a:lnTo>
                  <a:pt x="1040765" y="279399"/>
                </a:lnTo>
                <a:lnTo>
                  <a:pt x="1041145" y="283209"/>
                </a:lnTo>
                <a:lnTo>
                  <a:pt x="1072895" y="281939"/>
                </a:lnTo>
                <a:lnTo>
                  <a:pt x="1072642" y="279399"/>
                </a:lnTo>
                <a:lnTo>
                  <a:pt x="1072515" y="260349"/>
                </a:lnTo>
                <a:lnTo>
                  <a:pt x="1072895" y="257809"/>
                </a:lnTo>
                <a:lnTo>
                  <a:pt x="1073912" y="255269"/>
                </a:lnTo>
                <a:lnTo>
                  <a:pt x="1074674" y="253999"/>
                </a:lnTo>
                <a:lnTo>
                  <a:pt x="1047876" y="240029"/>
                </a:lnTo>
                <a:close/>
              </a:path>
              <a:path w="2835910" h="1080770">
                <a:moveTo>
                  <a:pt x="1069975" y="224789"/>
                </a:moveTo>
                <a:lnTo>
                  <a:pt x="1062609" y="228599"/>
                </a:lnTo>
                <a:lnTo>
                  <a:pt x="1057020" y="231139"/>
                </a:lnTo>
                <a:lnTo>
                  <a:pt x="1054227" y="233679"/>
                </a:lnTo>
                <a:lnTo>
                  <a:pt x="1052068" y="234949"/>
                </a:lnTo>
                <a:lnTo>
                  <a:pt x="1049528" y="237489"/>
                </a:lnTo>
                <a:lnTo>
                  <a:pt x="1047876" y="240029"/>
                </a:lnTo>
                <a:lnTo>
                  <a:pt x="1074674" y="253999"/>
                </a:lnTo>
                <a:lnTo>
                  <a:pt x="1076325" y="251459"/>
                </a:lnTo>
                <a:lnTo>
                  <a:pt x="1078865" y="250189"/>
                </a:lnTo>
                <a:lnTo>
                  <a:pt x="1082040" y="248919"/>
                </a:lnTo>
                <a:lnTo>
                  <a:pt x="1086612" y="246379"/>
                </a:lnTo>
                <a:lnTo>
                  <a:pt x="1069975" y="224789"/>
                </a:lnTo>
                <a:close/>
              </a:path>
              <a:path w="2835910" h="1080770">
                <a:moveTo>
                  <a:pt x="1260856" y="143509"/>
                </a:moveTo>
                <a:lnTo>
                  <a:pt x="1228090" y="157479"/>
                </a:lnTo>
                <a:lnTo>
                  <a:pt x="1196340" y="170179"/>
                </a:lnTo>
                <a:lnTo>
                  <a:pt x="1166368" y="182879"/>
                </a:lnTo>
                <a:lnTo>
                  <a:pt x="1138428" y="194309"/>
                </a:lnTo>
                <a:lnTo>
                  <a:pt x="1114425" y="204469"/>
                </a:lnTo>
                <a:lnTo>
                  <a:pt x="1079245" y="220979"/>
                </a:lnTo>
                <a:lnTo>
                  <a:pt x="1069975" y="224789"/>
                </a:lnTo>
                <a:lnTo>
                  <a:pt x="1086612" y="246379"/>
                </a:lnTo>
                <a:lnTo>
                  <a:pt x="1110615" y="236219"/>
                </a:lnTo>
                <a:lnTo>
                  <a:pt x="1130300" y="227329"/>
                </a:lnTo>
                <a:lnTo>
                  <a:pt x="1181862" y="205739"/>
                </a:lnTo>
                <a:lnTo>
                  <a:pt x="1211453" y="193039"/>
                </a:lnTo>
                <a:lnTo>
                  <a:pt x="1243203" y="180339"/>
                </a:lnTo>
                <a:lnTo>
                  <a:pt x="1274953" y="166369"/>
                </a:lnTo>
                <a:lnTo>
                  <a:pt x="1260856" y="143509"/>
                </a:lnTo>
                <a:close/>
              </a:path>
              <a:path w="2835910" h="1080770">
                <a:moveTo>
                  <a:pt x="2213102" y="224789"/>
                </a:moveTo>
                <a:lnTo>
                  <a:pt x="2197862" y="224789"/>
                </a:lnTo>
                <a:lnTo>
                  <a:pt x="2201418" y="226059"/>
                </a:lnTo>
                <a:lnTo>
                  <a:pt x="2205228" y="226059"/>
                </a:lnTo>
                <a:lnTo>
                  <a:pt x="2213102" y="224789"/>
                </a:lnTo>
                <a:close/>
              </a:path>
              <a:path w="2835910" h="1080770">
                <a:moveTo>
                  <a:pt x="2185241" y="220862"/>
                </a:moveTo>
                <a:lnTo>
                  <a:pt x="2186940" y="222249"/>
                </a:lnTo>
                <a:lnTo>
                  <a:pt x="2191131" y="223519"/>
                </a:lnTo>
                <a:lnTo>
                  <a:pt x="2194687" y="224789"/>
                </a:lnTo>
                <a:lnTo>
                  <a:pt x="2214753" y="224789"/>
                </a:lnTo>
                <a:lnTo>
                  <a:pt x="2216531" y="223519"/>
                </a:lnTo>
                <a:lnTo>
                  <a:pt x="2191893" y="223519"/>
                </a:lnTo>
                <a:lnTo>
                  <a:pt x="2188337" y="222249"/>
                </a:lnTo>
                <a:lnTo>
                  <a:pt x="2185543" y="220979"/>
                </a:lnTo>
                <a:lnTo>
                  <a:pt x="2185241" y="220862"/>
                </a:lnTo>
                <a:close/>
              </a:path>
              <a:path w="2835910" h="1080770">
                <a:moveTo>
                  <a:pt x="2226436" y="209550"/>
                </a:moveTo>
                <a:lnTo>
                  <a:pt x="2208784" y="209550"/>
                </a:lnTo>
                <a:lnTo>
                  <a:pt x="2208784" y="210819"/>
                </a:lnTo>
                <a:lnTo>
                  <a:pt x="2208403" y="213359"/>
                </a:lnTo>
                <a:lnTo>
                  <a:pt x="2207387" y="215899"/>
                </a:lnTo>
                <a:lnTo>
                  <a:pt x="2205228" y="218439"/>
                </a:lnTo>
                <a:lnTo>
                  <a:pt x="2203196" y="219709"/>
                </a:lnTo>
                <a:lnTo>
                  <a:pt x="2200402" y="220979"/>
                </a:lnTo>
                <a:lnTo>
                  <a:pt x="2197862" y="222249"/>
                </a:lnTo>
                <a:lnTo>
                  <a:pt x="2194687" y="223519"/>
                </a:lnTo>
                <a:lnTo>
                  <a:pt x="2216531" y="223519"/>
                </a:lnTo>
                <a:lnTo>
                  <a:pt x="2218309" y="222249"/>
                </a:lnTo>
                <a:lnTo>
                  <a:pt x="2221103" y="220979"/>
                </a:lnTo>
                <a:lnTo>
                  <a:pt x="2222500" y="218439"/>
                </a:lnTo>
                <a:lnTo>
                  <a:pt x="2223643" y="217169"/>
                </a:lnTo>
                <a:lnTo>
                  <a:pt x="2225040" y="214629"/>
                </a:lnTo>
                <a:lnTo>
                  <a:pt x="2225675" y="212089"/>
                </a:lnTo>
                <a:lnTo>
                  <a:pt x="2226436" y="209550"/>
                </a:lnTo>
                <a:close/>
              </a:path>
              <a:path w="2835910" h="1080770">
                <a:moveTo>
                  <a:pt x="2192972" y="209550"/>
                </a:moveTo>
                <a:lnTo>
                  <a:pt x="2185543" y="220979"/>
                </a:lnTo>
                <a:lnTo>
                  <a:pt x="2192972" y="209550"/>
                </a:lnTo>
                <a:close/>
              </a:path>
              <a:path w="2835910" h="1080770">
                <a:moveTo>
                  <a:pt x="2192908" y="209550"/>
                </a:moveTo>
                <a:lnTo>
                  <a:pt x="2159381" y="209550"/>
                </a:lnTo>
                <a:lnTo>
                  <a:pt x="2172462" y="215899"/>
                </a:lnTo>
                <a:lnTo>
                  <a:pt x="2185241" y="220862"/>
                </a:lnTo>
                <a:lnTo>
                  <a:pt x="2192908" y="209550"/>
                </a:lnTo>
                <a:close/>
              </a:path>
              <a:path w="2835910" h="1080770">
                <a:moveTo>
                  <a:pt x="32131" y="214629"/>
                </a:moveTo>
                <a:lnTo>
                  <a:pt x="31750" y="215899"/>
                </a:lnTo>
                <a:lnTo>
                  <a:pt x="32131" y="215899"/>
                </a:lnTo>
                <a:lnTo>
                  <a:pt x="32131" y="214629"/>
                </a:lnTo>
                <a:close/>
              </a:path>
              <a:path w="2835910" h="1080770">
                <a:moveTo>
                  <a:pt x="36702" y="200659"/>
                </a:moveTo>
                <a:lnTo>
                  <a:pt x="19431" y="200659"/>
                </a:lnTo>
                <a:lnTo>
                  <a:pt x="25018" y="203199"/>
                </a:lnTo>
                <a:lnTo>
                  <a:pt x="27559" y="204469"/>
                </a:lnTo>
                <a:lnTo>
                  <a:pt x="29337" y="207009"/>
                </a:lnTo>
                <a:lnTo>
                  <a:pt x="30734" y="208279"/>
                </a:lnTo>
                <a:lnTo>
                  <a:pt x="31750" y="210819"/>
                </a:lnTo>
                <a:lnTo>
                  <a:pt x="32131" y="213359"/>
                </a:lnTo>
                <a:lnTo>
                  <a:pt x="32131" y="214629"/>
                </a:lnTo>
                <a:lnTo>
                  <a:pt x="32512" y="213359"/>
                </a:lnTo>
                <a:lnTo>
                  <a:pt x="34290" y="207009"/>
                </a:lnTo>
                <a:lnTo>
                  <a:pt x="36194" y="201929"/>
                </a:lnTo>
                <a:lnTo>
                  <a:pt x="36702" y="200659"/>
                </a:lnTo>
                <a:close/>
              </a:path>
              <a:path w="2835910" h="1080770">
                <a:moveTo>
                  <a:pt x="77978" y="106679"/>
                </a:moveTo>
                <a:lnTo>
                  <a:pt x="72009" y="110489"/>
                </a:lnTo>
                <a:lnTo>
                  <a:pt x="66040" y="115569"/>
                </a:lnTo>
                <a:lnTo>
                  <a:pt x="60706" y="119379"/>
                </a:lnTo>
                <a:lnTo>
                  <a:pt x="55372" y="124459"/>
                </a:lnTo>
                <a:lnTo>
                  <a:pt x="50800" y="128269"/>
                </a:lnTo>
                <a:lnTo>
                  <a:pt x="46609" y="133349"/>
                </a:lnTo>
                <a:lnTo>
                  <a:pt x="42037" y="138429"/>
                </a:lnTo>
                <a:lnTo>
                  <a:pt x="38100" y="142239"/>
                </a:lnTo>
                <a:lnTo>
                  <a:pt x="30734" y="151129"/>
                </a:lnTo>
                <a:lnTo>
                  <a:pt x="4953" y="195579"/>
                </a:lnTo>
                <a:lnTo>
                  <a:pt x="3556" y="201929"/>
                </a:lnTo>
                <a:lnTo>
                  <a:pt x="1143" y="208279"/>
                </a:lnTo>
                <a:lnTo>
                  <a:pt x="381" y="210819"/>
                </a:lnTo>
                <a:lnTo>
                  <a:pt x="1397" y="208279"/>
                </a:lnTo>
                <a:lnTo>
                  <a:pt x="2793" y="207009"/>
                </a:lnTo>
                <a:lnTo>
                  <a:pt x="4572" y="204469"/>
                </a:lnTo>
                <a:lnTo>
                  <a:pt x="7112" y="203199"/>
                </a:lnTo>
                <a:lnTo>
                  <a:pt x="12700" y="200659"/>
                </a:lnTo>
                <a:lnTo>
                  <a:pt x="36702" y="200659"/>
                </a:lnTo>
                <a:lnTo>
                  <a:pt x="37718" y="198119"/>
                </a:lnTo>
                <a:lnTo>
                  <a:pt x="40640" y="191769"/>
                </a:lnTo>
                <a:lnTo>
                  <a:pt x="44068" y="185419"/>
                </a:lnTo>
                <a:lnTo>
                  <a:pt x="48006" y="179069"/>
                </a:lnTo>
                <a:lnTo>
                  <a:pt x="52578" y="171449"/>
                </a:lnTo>
                <a:lnTo>
                  <a:pt x="57912" y="163829"/>
                </a:lnTo>
                <a:lnTo>
                  <a:pt x="64262" y="157479"/>
                </a:lnTo>
                <a:lnTo>
                  <a:pt x="71247" y="148589"/>
                </a:lnTo>
                <a:lnTo>
                  <a:pt x="78993" y="140969"/>
                </a:lnTo>
                <a:lnTo>
                  <a:pt x="83566" y="137159"/>
                </a:lnTo>
                <a:lnTo>
                  <a:pt x="88518" y="134619"/>
                </a:lnTo>
                <a:lnTo>
                  <a:pt x="93472" y="129539"/>
                </a:lnTo>
                <a:lnTo>
                  <a:pt x="98425" y="126999"/>
                </a:lnTo>
                <a:lnTo>
                  <a:pt x="77978" y="106679"/>
                </a:lnTo>
                <a:close/>
              </a:path>
              <a:path w="2835910" h="1080770">
                <a:moveTo>
                  <a:pt x="2193769" y="208279"/>
                </a:moveTo>
                <a:lnTo>
                  <a:pt x="2192908" y="209550"/>
                </a:lnTo>
                <a:lnTo>
                  <a:pt x="2193769" y="208279"/>
                </a:lnTo>
                <a:close/>
              </a:path>
              <a:path w="2835910" h="1080770">
                <a:moveTo>
                  <a:pt x="2208784" y="208279"/>
                </a:moveTo>
                <a:lnTo>
                  <a:pt x="2193797" y="208279"/>
                </a:lnTo>
                <a:lnTo>
                  <a:pt x="2192972" y="209550"/>
                </a:lnTo>
                <a:lnTo>
                  <a:pt x="2208784" y="209550"/>
                </a:lnTo>
                <a:lnTo>
                  <a:pt x="2208784" y="208279"/>
                </a:lnTo>
                <a:close/>
              </a:path>
              <a:path w="2835910" h="1080770">
                <a:moveTo>
                  <a:pt x="2258187" y="208279"/>
                </a:moveTo>
                <a:lnTo>
                  <a:pt x="2226818" y="208279"/>
                </a:lnTo>
                <a:lnTo>
                  <a:pt x="2226436" y="209550"/>
                </a:lnTo>
                <a:lnTo>
                  <a:pt x="2261129" y="209550"/>
                </a:lnTo>
                <a:lnTo>
                  <a:pt x="2258187" y="208279"/>
                </a:lnTo>
                <a:close/>
              </a:path>
              <a:path w="2835910" h="1080770">
                <a:moveTo>
                  <a:pt x="2096008" y="152399"/>
                </a:moveTo>
                <a:lnTo>
                  <a:pt x="2080387" y="175259"/>
                </a:lnTo>
                <a:lnTo>
                  <a:pt x="2093468" y="181609"/>
                </a:lnTo>
                <a:lnTo>
                  <a:pt x="2106548" y="186689"/>
                </a:lnTo>
                <a:lnTo>
                  <a:pt x="2119630" y="193039"/>
                </a:lnTo>
                <a:lnTo>
                  <a:pt x="2132584" y="198119"/>
                </a:lnTo>
                <a:lnTo>
                  <a:pt x="2146427" y="204469"/>
                </a:lnTo>
                <a:lnTo>
                  <a:pt x="2156142" y="208279"/>
                </a:lnTo>
                <a:lnTo>
                  <a:pt x="2193741" y="208279"/>
                </a:lnTo>
                <a:lnTo>
                  <a:pt x="2196239" y="204469"/>
                </a:lnTo>
                <a:lnTo>
                  <a:pt x="2195703" y="204469"/>
                </a:lnTo>
                <a:lnTo>
                  <a:pt x="2195756" y="196315"/>
                </a:lnTo>
                <a:lnTo>
                  <a:pt x="2187321" y="193039"/>
                </a:lnTo>
                <a:lnTo>
                  <a:pt x="2173478" y="187959"/>
                </a:lnTo>
                <a:lnTo>
                  <a:pt x="2147443" y="175259"/>
                </a:lnTo>
                <a:lnTo>
                  <a:pt x="2134362" y="170179"/>
                </a:lnTo>
                <a:lnTo>
                  <a:pt x="2108708" y="157479"/>
                </a:lnTo>
                <a:lnTo>
                  <a:pt x="2096008" y="152399"/>
                </a:lnTo>
                <a:close/>
              </a:path>
              <a:path w="2835910" h="1080770">
                <a:moveTo>
                  <a:pt x="2194458" y="207263"/>
                </a:moveTo>
                <a:lnTo>
                  <a:pt x="2193769" y="208279"/>
                </a:lnTo>
                <a:lnTo>
                  <a:pt x="2194458" y="207263"/>
                </a:lnTo>
                <a:close/>
              </a:path>
              <a:path w="2835910" h="1080770">
                <a:moveTo>
                  <a:pt x="2205935" y="202761"/>
                </a:moveTo>
                <a:lnTo>
                  <a:pt x="2207387" y="204469"/>
                </a:lnTo>
                <a:lnTo>
                  <a:pt x="2208148" y="207009"/>
                </a:lnTo>
                <a:lnTo>
                  <a:pt x="2208784" y="208279"/>
                </a:lnTo>
                <a:lnTo>
                  <a:pt x="2226818" y="208279"/>
                </a:lnTo>
                <a:lnTo>
                  <a:pt x="2227198" y="207009"/>
                </a:lnTo>
                <a:lnTo>
                  <a:pt x="2227453" y="204469"/>
                </a:lnTo>
                <a:lnTo>
                  <a:pt x="2205935" y="202761"/>
                </a:lnTo>
                <a:close/>
              </a:path>
              <a:path w="2835910" h="1080770">
                <a:moveTo>
                  <a:pt x="2238121" y="170179"/>
                </a:moveTo>
                <a:lnTo>
                  <a:pt x="2228596" y="184467"/>
                </a:lnTo>
                <a:lnTo>
                  <a:pt x="2228469" y="187959"/>
                </a:lnTo>
                <a:lnTo>
                  <a:pt x="2228215" y="190499"/>
                </a:lnTo>
                <a:lnTo>
                  <a:pt x="2228139" y="195310"/>
                </a:lnTo>
                <a:lnTo>
                  <a:pt x="2258187" y="208279"/>
                </a:lnTo>
                <a:lnTo>
                  <a:pt x="2326357" y="208279"/>
                </a:lnTo>
                <a:lnTo>
                  <a:pt x="2238121" y="170179"/>
                </a:lnTo>
                <a:close/>
              </a:path>
              <a:path w="2835910" h="1080770">
                <a:moveTo>
                  <a:pt x="2196352" y="204469"/>
                </a:moveTo>
                <a:lnTo>
                  <a:pt x="2194458" y="207263"/>
                </a:lnTo>
                <a:lnTo>
                  <a:pt x="2196352" y="204469"/>
                </a:lnTo>
                <a:close/>
              </a:path>
              <a:path w="2835910" h="1080770">
                <a:moveTo>
                  <a:pt x="2197792" y="202099"/>
                </a:moveTo>
                <a:lnTo>
                  <a:pt x="2196239" y="204469"/>
                </a:lnTo>
                <a:lnTo>
                  <a:pt x="2197767" y="202172"/>
                </a:lnTo>
                <a:close/>
              </a:path>
              <a:path w="2835910" h="1080770">
                <a:moveTo>
                  <a:pt x="2197949" y="202112"/>
                </a:moveTo>
                <a:lnTo>
                  <a:pt x="2196352" y="204469"/>
                </a:lnTo>
                <a:lnTo>
                  <a:pt x="2197227" y="204469"/>
                </a:lnTo>
                <a:lnTo>
                  <a:pt x="2197862" y="203199"/>
                </a:lnTo>
                <a:lnTo>
                  <a:pt x="2198606" y="202324"/>
                </a:lnTo>
                <a:lnTo>
                  <a:pt x="2198686" y="202172"/>
                </a:lnTo>
                <a:lnTo>
                  <a:pt x="2197949" y="202112"/>
                </a:lnTo>
                <a:close/>
              </a:path>
              <a:path w="2835910" h="1080770">
                <a:moveTo>
                  <a:pt x="2216277" y="190499"/>
                </a:moveTo>
                <a:lnTo>
                  <a:pt x="2215515" y="190499"/>
                </a:lnTo>
                <a:lnTo>
                  <a:pt x="2221103" y="193039"/>
                </a:lnTo>
                <a:lnTo>
                  <a:pt x="2223262" y="194309"/>
                </a:lnTo>
                <a:lnTo>
                  <a:pt x="2225421" y="196849"/>
                </a:lnTo>
                <a:lnTo>
                  <a:pt x="2227453" y="200659"/>
                </a:lnTo>
                <a:lnTo>
                  <a:pt x="2227453" y="203199"/>
                </a:lnTo>
                <a:lnTo>
                  <a:pt x="2227834" y="199389"/>
                </a:lnTo>
                <a:lnTo>
                  <a:pt x="2228139" y="195310"/>
                </a:lnTo>
                <a:lnTo>
                  <a:pt x="2222881" y="193039"/>
                </a:lnTo>
                <a:lnTo>
                  <a:pt x="2216277" y="190499"/>
                </a:lnTo>
                <a:close/>
              </a:path>
              <a:path w="2835910" h="1080770">
                <a:moveTo>
                  <a:pt x="2198735" y="202172"/>
                </a:moveTo>
                <a:lnTo>
                  <a:pt x="2205935" y="202761"/>
                </a:lnTo>
                <a:lnTo>
                  <a:pt x="2198735" y="202172"/>
                </a:lnTo>
                <a:close/>
              </a:path>
              <a:path w="2835910" h="1080770">
                <a:moveTo>
                  <a:pt x="2198835" y="202055"/>
                </a:moveTo>
                <a:lnTo>
                  <a:pt x="2205922" y="202747"/>
                </a:lnTo>
                <a:lnTo>
                  <a:pt x="2205563" y="202324"/>
                </a:lnTo>
                <a:lnTo>
                  <a:pt x="2198835" y="202055"/>
                </a:lnTo>
                <a:close/>
              </a:path>
              <a:path w="2835910" h="1080770">
                <a:moveTo>
                  <a:pt x="2200608" y="198308"/>
                </a:moveTo>
                <a:lnTo>
                  <a:pt x="2200021" y="200659"/>
                </a:lnTo>
                <a:lnTo>
                  <a:pt x="2198835" y="202055"/>
                </a:lnTo>
                <a:lnTo>
                  <a:pt x="2205563" y="202324"/>
                </a:lnTo>
                <a:lnTo>
                  <a:pt x="2205228" y="201929"/>
                </a:lnTo>
                <a:lnTo>
                  <a:pt x="2203196" y="200659"/>
                </a:lnTo>
                <a:lnTo>
                  <a:pt x="2200608" y="198308"/>
                </a:lnTo>
                <a:close/>
              </a:path>
              <a:path w="2835910" h="1080770">
                <a:moveTo>
                  <a:pt x="2197869" y="202016"/>
                </a:moveTo>
                <a:lnTo>
                  <a:pt x="2198011" y="202022"/>
                </a:lnTo>
                <a:lnTo>
                  <a:pt x="2197869" y="202016"/>
                </a:lnTo>
                <a:close/>
              </a:path>
              <a:path w="2835910" h="1080770">
                <a:moveTo>
                  <a:pt x="2195703" y="201929"/>
                </a:moveTo>
                <a:lnTo>
                  <a:pt x="2197794" y="202097"/>
                </a:lnTo>
                <a:lnTo>
                  <a:pt x="2195703" y="201929"/>
                </a:lnTo>
                <a:close/>
              </a:path>
              <a:path w="2835910" h="1080770">
                <a:moveTo>
                  <a:pt x="2200402" y="198119"/>
                </a:moveTo>
                <a:lnTo>
                  <a:pt x="2197869" y="202016"/>
                </a:lnTo>
                <a:lnTo>
                  <a:pt x="2198011" y="202022"/>
                </a:lnTo>
                <a:lnTo>
                  <a:pt x="2200559" y="198262"/>
                </a:lnTo>
                <a:lnTo>
                  <a:pt x="2200402" y="198119"/>
                </a:lnTo>
                <a:close/>
              </a:path>
              <a:path w="2835910" h="1080770">
                <a:moveTo>
                  <a:pt x="2197785" y="197103"/>
                </a:moveTo>
                <a:lnTo>
                  <a:pt x="2197227" y="198119"/>
                </a:lnTo>
                <a:lnTo>
                  <a:pt x="2196084" y="199389"/>
                </a:lnTo>
                <a:lnTo>
                  <a:pt x="2195703" y="201929"/>
                </a:lnTo>
                <a:lnTo>
                  <a:pt x="2197848" y="202015"/>
                </a:lnTo>
                <a:lnTo>
                  <a:pt x="2200402" y="198119"/>
                </a:lnTo>
                <a:lnTo>
                  <a:pt x="2197785" y="197103"/>
                </a:lnTo>
                <a:close/>
              </a:path>
              <a:path w="2835910" h="1080770">
                <a:moveTo>
                  <a:pt x="2196846" y="185419"/>
                </a:moveTo>
                <a:lnTo>
                  <a:pt x="2196846" y="189229"/>
                </a:lnTo>
                <a:lnTo>
                  <a:pt x="2196084" y="193039"/>
                </a:lnTo>
                <a:lnTo>
                  <a:pt x="2195756" y="196315"/>
                </a:lnTo>
                <a:lnTo>
                  <a:pt x="2197785" y="197103"/>
                </a:lnTo>
                <a:lnTo>
                  <a:pt x="2198623" y="195579"/>
                </a:lnTo>
                <a:lnTo>
                  <a:pt x="2200656" y="193039"/>
                </a:lnTo>
                <a:lnTo>
                  <a:pt x="2203196" y="191769"/>
                </a:lnTo>
                <a:lnTo>
                  <a:pt x="2205990" y="190499"/>
                </a:lnTo>
                <a:lnTo>
                  <a:pt x="2216277" y="190499"/>
                </a:lnTo>
                <a:lnTo>
                  <a:pt x="2211959" y="187959"/>
                </a:lnTo>
                <a:lnTo>
                  <a:pt x="2213373" y="186081"/>
                </a:lnTo>
                <a:lnTo>
                  <a:pt x="2196846" y="185419"/>
                </a:lnTo>
                <a:close/>
              </a:path>
              <a:path w="2835910" h="1080770">
                <a:moveTo>
                  <a:pt x="2213373" y="186081"/>
                </a:moveTo>
                <a:lnTo>
                  <a:pt x="2211959" y="187959"/>
                </a:lnTo>
                <a:lnTo>
                  <a:pt x="2215134" y="187959"/>
                </a:lnTo>
                <a:lnTo>
                  <a:pt x="2215197" y="186632"/>
                </a:lnTo>
                <a:lnTo>
                  <a:pt x="2215701" y="186174"/>
                </a:lnTo>
                <a:lnTo>
                  <a:pt x="2213373" y="186081"/>
                </a:lnTo>
                <a:close/>
              </a:path>
              <a:path w="2835910" h="1080770">
                <a:moveTo>
                  <a:pt x="2217661" y="187152"/>
                </a:moveTo>
                <a:lnTo>
                  <a:pt x="2216531" y="187959"/>
                </a:lnTo>
                <a:lnTo>
                  <a:pt x="2217928" y="187959"/>
                </a:lnTo>
                <a:lnTo>
                  <a:pt x="2217661" y="187152"/>
                </a:lnTo>
                <a:close/>
              </a:path>
              <a:path w="2835910" h="1080770">
                <a:moveTo>
                  <a:pt x="2219071" y="186689"/>
                </a:moveTo>
                <a:lnTo>
                  <a:pt x="2218309" y="186689"/>
                </a:lnTo>
                <a:lnTo>
                  <a:pt x="2217661" y="187152"/>
                </a:lnTo>
                <a:lnTo>
                  <a:pt x="2217928" y="187959"/>
                </a:lnTo>
                <a:lnTo>
                  <a:pt x="2219071" y="186689"/>
                </a:lnTo>
                <a:close/>
              </a:path>
              <a:path w="2835910" h="1080770">
                <a:moveTo>
                  <a:pt x="2216109" y="182448"/>
                </a:moveTo>
                <a:lnTo>
                  <a:pt x="2213373" y="186081"/>
                </a:lnTo>
                <a:lnTo>
                  <a:pt x="2215701" y="186174"/>
                </a:lnTo>
                <a:lnTo>
                  <a:pt x="2216531" y="185419"/>
                </a:lnTo>
                <a:lnTo>
                  <a:pt x="2217010" y="185180"/>
                </a:lnTo>
                <a:lnTo>
                  <a:pt x="2216109" y="182448"/>
                </a:lnTo>
                <a:close/>
              </a:path>
              <a:path w="2835910" h="1080770">
                <a:moveTo>
                  <a:pt x="2209546" y="162559"/>
                </a:moveTo>
                <a:lnTo>
                  <a:pt x="2205228" y="163829"/>
                </a:lnTo>
                <a:lnTo>
                  <a:pt x="2202053" y="165099"/>
                </a:lnTo>
                <a:lnTo>
                  <a:pt x="2200656" y="165099"/>
                </a:lnTo>
                <a:lnTo>
                  <a:pt x="2200021" y="166369"/>
                </a:lnTo>
                <a:lnTo>
                  <a:pt x="2198623" y="167639"/>
                </a:lnTo>
                <a:lnTo>
                  <a:pt x="2197481" y="171449"/>
                </a:lnTo>
                <a:lnTo>
                  <a:pt x="2196846" y="173989"/>
                </a:lnTo>
                <a:lnTo>
                  <a:pt x="2196846" y="185419"/>
                </a:lnTo>
                <a:lnTo>
                  <a:pt x="2213373" y="186081"/>
                </a:lnTo>
                <a:lnTo>
                  <a:pt x="2216109" y="182448"/>
                </a:lnTo>
                <a:lnTo>
                  <a:pt x="2209546" y="162559"/>
                </a:lnTo>
                <a:close/>
              </a:path>
              <a:path w="2835910" h="1080770">
                <a:moveTo>
                  <a:pt x="2228215" y="166369"/>
                </a:moveTo>
                <a:lnTo>
                  <a:pt x="2216109" y="182448"/>
                </a:lnTo>
                <a:lnTo>
                  <a:pt x="2217010" y="185180"/>
                </a:lnTo>
                <a:lnTo>
                  <a:pt x="2219071" y="184149"/>
                </a:lnTo>
                <a:lnTo>
                  <a:pt x="2222500" y="181609"/>
                </a:lnTo>
                <a:lnTo>
                  <a:pt x="2225421" y="181609"/>
                </a:lnTo>
                <a:lnTo>
                  <a:pt x="2226437" y="180339"/>
                </a:lnTo>
                <a:lnTo>
                  <a:pt x="2231347" y="180339"/>
                </a:lnTo>
                <a:lnTo>
                  <a:pt x="2238121" y="170179"/>
                </a:lnTo>
                <a:lnTo>
                  <a:pt x="2232787" y="167639"/>
                </a:lnTo>
                <a:lnTo>
                  <a:pt x="2228215" y="166369"/>
                </a:lnTo>
                <a:close/>
              </a:path>
              <a:path w="2835910" h="1080770">
                <a:moveTo>
                  <a:pt x="2231347" y="180339"/>
                </a:moveTo>
                <a:lnTo>
                  <a:pt x="2228596" y="180339"/>
                </a:lnTo>
                <a:lnTo>
                  <a:pt x="2228596" y="184467"/>
                </a:lnTo>
                <a:lnTo>
                  <a:pt x="2231347" y="180339"/>
                </a:lnTo>
                <a:close/>
              </a:path>
              <a:path w="2835910" h="1080770">
                <a:moveTo>
                  <a:pt x="2219071" y="162559"/>
                </a:moveTo>
                <a:lnTo>
                  <a:pt x="2209546" y="162559"/>
                </a:lnTo>
                <a:lnTo>
                  <a:pt x="2216109" y="182448"/>
                </a:lnTo>
                <a:lnTo>
                  <a:pt x="2228215" y="166369"/>
                </a:lnTo>
                <a:lnTo>
                  <a:pt x="2223262" y="163829"/>
                </a:lnTo>
                <a:lnTo>
                  <a:pt x="2219071" y="162559"/>
                </a:lnTo>
                <a:close/>
              </a:path>
              <a:path w="2835910" h="1080770">
                <a:moveTo>
                  <a:pt x="1992248" y="104139"/>
                </a:moveTo>
                <a:lnTo>
                  <a:pt x="1976755" y="126999"/>
                </a:lnTo>
                <a:lnTo>
                  <a:pt x="1989455" y="133349"/>
                </a:lnTo>
                <a:lnTo>
                  <a:pt x="2002155" y="138429"/>
                </a:lnTo>
                <a:lnTo>
                  <a:pt x="2014855" y="144779"/>
                </a:lnTo>
                <a:lnTo>
                  <a:pt x="2027935" y="151129"/>
                </a:lnTo>
                <a:lnTo>
                  <a:pt x="2040635" y="157479"/>
                </a:lnTo>
                <a:lnTo>
                  <a:pt x="2053590" y="162559"/>
                </a:lnTo>
                <a:lnTo>
                  <a:pt x="2066670" y="168909"/>
                </a:lnTo>
                <a:lnTo>
                  <a:pt x="2080387" y="175259"/>
                </a:lnTo>
                <a:lnTo>
                  <a:pt x="2096008" y="152399"/>
                </a:lnTo>
                <a:lnTo>
                  <a:pt x="2083308" y="146049"/>
                </a:lnTo>
                <a:lnTo>
                  <a:pt x="2069845" y="140969"/>
                </a:lnTo>
                <a:lnTo>
                  <a:pt x="2057145" y="134619"/>
                </a:lnTo>
                <a:lnTo>
                  <a:pt x="2044065" y="129539"/>
                </a:lnTo>
                <a:lnTo>
                  <a:pt x="1992248" y="104139"/>
                </a:lnTo>
                <a:close/>
              </a:path>
              <a:path w="2835910" h="1080770">
                <a:moveTo>
                  <a:pt x="1420241" y="80009"/>
                </a:moveTo>
                <a:lnTo>
                  <a:pt x="1406144" y="85089"/>
                </a:lnTo>
                <a:lnTo>
                  <a:pt x="1389888" y="91439"/>
                </a:lnTo>
                <a:lnTo>
                  <a:pt x="1371219" y="99059"/>
                </a:lnTo>
                <a:lnTo>
                  <a:pt x="1351153" y="106679"/>
                </a:lnTo>
                <a:lnTo>
                  <a:pt x="1284096" y="134619"/>
                </a:lnTo>
                <a:lnTo>
                  <a:pt x="1260856" y="143509"/>
                </a:lnTo>
                <a:lnTo>
                  <a:pt x="1274953" y="166369"/>
                </a:lnTo>
                <a:lnTo>
                  <a:pt x="1320800" y="147319"/>
                </a:lnTo>
                <a:lnTo>
                  <a:pt x="1343406" y="138429"/>
                </a:lnTo>
                <a:lnTo>
                  <a:pt x="1384300" y="121919"/>
                </a:lnTo>
                <a:lnTo>
                  <a:pt x="1402969" y="115569"/>
                </a:lnTo>
                <a:lnTo>
                  <a:pt x="1419225" y="109219"/>
                </a:lnTo>
                <a:lnTo>
                  <a:pt x="1433321" y="104139"/>
                </a:lnTo>
                <a:lnTo>
                  <a:pt x="1420241" y="80009"/>
                </a:lnTo>
                <a:close/>
              </a:path>
              <a:path w="2835910" h="1080770">
                <a:moveTo>
                  <a:pt x="2214753" y="161289"/>
                </a:moveTo>
                <a:lnTo>
                  <a:pt x="2212340" y="162559"/>
                </a:lnTo>
                <a:lnTo>
                  <a:pt x="2216531" y="162559"/>
                </a:lnTo>
                <a:lnTo>
                  <a:pt x="2214753" y="161289"/>
                </a:lnTo>
                <a:close/>
              </a:path>
              <a:path w="2835910" h="1080770">
                <a:moveTo>
                  <a:pt x="1444625" y="106679"/>
                </a:moveTo>
                <a:lnTo>
                  <a:pt x="1444472" y="109219"/>
                </a:lnTo>
                <a:lnTo>
                  <a:pt x="1444370" y="114299"/>
                </a:lnTo>
                <a:lnTo>
                  <a:pt x="1444879" y="119379"/>
                </a:lnTo>
                <a:lnTo>
                  <a:pt x="1446021" y="121919"/>
                </a:lnTo>
                <a:lnTo>
                  <a:pt x="1446276" y="123189"/>
                </a:lnTo>
                <a:lnTo>
                  <a:pt x="1447419" y="125729"/>
                </a:lnTo>
                <a:lnTo>
                  <a:pt x="1448434" y="126999"/>
                </a:lnTo>
                <a:lnTo>
                  <a:pt x="1451229" y="129539"/>
                </a:lnTo>
                <a:lnTo>
                  <a:pt x="1453388" y="130809"/>
                </a:lnTo>
                <a:lnTo>
                  <a:pt x="1455166" y="132079"/>
                </a:lnTo>
                <a:lnTo>
                  <a:pt x="1457579" y="132079"/>
                </a:lnTo>
                <a:lnTo>
                  <a:pt x="1460754" y="133349"/>
                </a:lnTo>
                <a:lnTo>
                  <a:pt x="1463675" y="133349"/>
                </a:lnTo>
                <a:lnTo>
                  <a:pt x="1467484" y="107949"/>
                </a:lnTo>
                <a:lnTo>
                  <a:pt x="1467859" y="107609"/>
                </a:lnTo>
                <a:lnTo>
                  <a:pt x="1444625" y="106679"/>
                </a:lnTo>
                <a:close/>
              </a:path>
              <a:path w="2835910" h="1080770">
                <a:moveTo>
                  <a:pt x="1487932" y="99059"/>
                </a:moveTo>
                <a:lnTo>
                  <a:pt x="1479169" y="102869"/>
                </a:lnTo>
                <a:lnTo>
                  <a:pt x="1476508" y="103934"/>
                </a:lnTo>
                <a:lnTo>
                  <a:pt x="1476375" y="107949"/>
                </a:lnTo>
                <a:lnTo>
                  <a:pt x="1467484" y="107949"/>
                </a:lnTo>
                <a:lnTo>
                  <a:pt x="1463675" y="133349"/>
                </a:lnTo>
                <a:lnTo>
                  <a:pt x="1471041" y="133349"/>
                </a:lnTo>
                <a:lnTo>
                  <a:pt x="1474851" y="132079"/>
                </a:lnTo>
                <a:lnTo>
                  <a:pt x="1484376" y="129539"/>
                </a:lnTo>
                <a:lnTo>
                  <a:pt x="1496441" y="124459"/>
                </a:lnTo>
                <a:lnTo>
                  <a:pt x="1503171" y="120649"/>
                </a:lnTo>
                <a:lnTo>
                  <a:pt x="1487932" y="99059"/>
                </a:lnTo>
                <a:close/>
              </a:path>
              <a:path w="2835910" h="1080770">
                <a:moveTo>
                  <a:pt x="270891" y="104139"/>
                </a:moveTo>
                <a:lnTo>
                  <a:pt x="270786" y="104281"/>
                </a:lnTo>
                <a:lnTo>
                  <a:pt x="275463" y="106679"/>
                </a:lnTo>
                <a:lnTo>
                  <a:pt x="277241" y="109219"/>
                </a:lnTo>
                <a:lnTo>
                  <a:pt x="278256" y="111759"/>
                </a:lnTo>
                <a:lnTo>
                  <a:pt x="278638" y="114299"/>
                </a:lnTo>
                <a:lnTo>
                  <a:pt x="278638" y="116839"/>
                </a:lnTo>
                <a:lnTo>
                  <a:pt x="277875" y="118109"/>
                </a:lnTo>
                <a:lnTo>
                  <a:pt x="276860" y="120649"/>
                </a:lnTo>
                <a:lnTo>
                  <a:pt x="274828" y="123189"/>
                </a:lnTo>
                <a:lnTo>
                  <a:pt x="272669" y="124459"/>
                </a:lnTo>
                <a:lnTo>
                  <a:pt x="270129" y="126999"/>
                </a:lnTo>
                <a:lnTo>
                  <a:pt x="267335" y="126999"/>
                </a:lnTo>
                <a:lnTo>
                  <a:pt x="264160" y="128269"/>
                </a:lnTo>
                <a:lnTo>
                  <a:pt x="325818" y="128269"/>
                </a:lnTo>
                <a:lnTo>
                  <a:pt x="280035" y="107949"/>
                </a:lnTo>
                <a:lnTo>
                  <a:pt x="270891" y="104139"/>
                </a:lnTo>
                <a:close/>
              </a:path>
              <a:path w="2835910" h="1080770">
                <a:moveTo>
                  <a:pt x="163703" y="82549"/>
                </a:moveTo>
                <a:lnTo>
                  <a:pt x="152400" y="82549"/>
                </a:lnTo>
                <a:lnTo>
                  <a:pt x="141097" y="83819"/>
                </a:lnTo>
                <a:lnTo>
                  <a:pt x="135762" y="85089"/>
                </a:lnTo>
                <a:lnTo>
                  <a:pt x="130175" y="85089"/>
                </a:lnTo>
                <a:lnTo>
                  <a:pt x="124587" y="87629"/>
                </a:lnTo>
                <a:lnTo>
                  <a:pt x="118872" y="87629"/>
                </a:lnTo>
                <a:lnTo>
                  <a:pt x="113537" y="90169"/>
                </a:lnTo>
                <a:lnTo>
                  <a:pt x="108331" y="91439"/>
                </a:lnTo>
                <a:lnTo>
                  <a:pt x="102997" y="93979"/>
                </a:lnTo>
                <a:lnTo>
                  <a:pt x="97662" y="95249"/>
                </a:lnTo>
                <a:lnTo>
                  <a:pt x="92837" y="97789"/>
                </a:lnTo>
                <a:lnTo>
                  <a:pt x="87503" y="100329"/>
                </a:lnTo>
                <a:lnTo>
                  <a:pt x="82550" y="104139"/>
                </a:lnTo>
                <a:lnTo>
                  <a:pt x="77978" y="106679"/>
                </a:lnTo>
                <a:lnTo>
                  <a:pt x="98425" y="126999"/>
                </a:lnTo>
                <a:lnTo>
                  <a:pt x="102362" y="124459"/>
                </a:lnTo>
                <a:lnTo>
                  <a:pt x="105791" y="121919"/>
                </a:lnTo>
                <a:lnTo>
                  <a:pt x="109347" y="119379"/>
                </a:lnTo>
                <a:lnTo>
                  <a:pt x="113537" y="118109"/>
                </a:lnTo>
                <a:lnTo>
                  <a:pt x="121412" y="115569"/>
                </a:lnTo>
                <a:lnTo>
                  <a:pt x="125603" y="114299"/>
                </a:lnTo>
                <a:lnTo>
                  <a:pt x="129412" y="113029"/>
                </a:lnTo>
                <a:lnTo>
                  <a:pt x="138303" y="110489"/>
                </a:lnTo>
                <a:lnTo>
                  <a:pt x="146685" y="109219"/>
                </a:lnTo>
                <a:lnTo>
                  <a:pt x="155575" y="109219"/>
                </a:lnTo>
                <a:lnTo>
                  <a:pt x="164084" y="107949"/>
                </a:lnTo>
                <a:lnTo>
                  <a:pt x="163703" y="82549"/>
                </a:lnTo>
                <a:close/>
              </a:path>
              <a:path w="2835910" h="1080770">
                <a:moveTo>
                  <a:pt x="1983105" y="100329"/>
                </a:moveTo>
                <a:lnTo>
                  <a:pt x="1967610" y="123189"/>
                </a:lnTo>
                <a:lnTo>
                  <a:pt x="1976755" y="126999"/>
                </a:lnTo>
                <a:lnTo>
                  <a:pt x="1992248" y="104139"/>
                </a:lnTo>
                <a:lnTo>
                  <a:pt x="1983105" y="100329"/>
                </a:lnTo>
                <a:close/>
              </a:path>
              <a:path w="2835910" h="1080770">
                <a:moveTo>
                  <a:pt x="172466" y="82549"/>
                </a:moveTo>
                <a:lnTo>
                  <a:pt x="163703" y="82549"/>
                </a:lnTo>
                <a:lnTo>
                  <a:pt x="164084" y="107949"/>
                </a:lnTo>
                <a:lnTo>
                  <a:pt x="171831" y="107949"/>
                </a:lnTo>
                <a:lnTo>
                  <a:pt x="179578" y="109219"/>
                </a:lnTo>
                <a:lnTo>
                  <a:pt x="187325" y="109219"/>
                </a:lnTo>
                <a:lnTo>
                  <a:pt x="209169" y="113029"/>
                </a:lnTo>
                <a:lnTo>
                  <a:pt x="215519" y="114299"/>
                </a:lnTo>
                <a:lnTo>
                  <a:pt x="222250" y="115569"/>
                </a:lnTo>
                <a:lnTo>
                  <a:pt x="233172" y="118109"/>
                </a:lnTo>
                <a:lnTo>
                  <a:pt x="243078" y="120649"/>
                </a:lnTo>
                <a:lnTo>
                  <a:pt x="250062" y="124459"/>
                </a:lnTo>
                <a:lnTo>
                  <a:pt x="255016" y="125729"/>
                </a:lnTo>
                <a:lnTo>
                  <a:pt x="262763" y="114299"/>
                </a:lnTo>
                <a:lnTo>
                  <a:pt x="270510" y="104139"/>
                </a:lnTo>
                <a:lnTo>
                  <a:pt x="265303" y="101599"/>
                </a:lnTo>
                <a:lnTo>
                  <a:pt x="256794" y="97789"/>
                </a:lnTo>
                <a:lnTo>
                  <a:pt x="245110" y="93979"/>
                </a:lnTo>
                <a:lnTo>
                  <a:pt x="231775" y="91439"/>
                </a:lnTo>
                <a:lnTo>
                  <a:pt x="224281" y="88899"/>
                </a:lnTo>
                <a:lnTo>
                  <a:pt x="208406" y="86359"/>
                </a:lnTo>
                <a:lnTo>
                  <a:pt x="191135" y="83819"/>
                </a:lnTo>
                <a:lnTo>
                  <a:pt x="181991" y="83819"/>
                </a:lnTo>
                <a:lnTo>
                  <a:pt x="172466" y="82549"/>
                </a:lnTo>
                <a:close/>
              </a:path>
              <a:path w="2835910" h="1080770">
                <a:moveTo>
                  <a:pt x="270510" y="104139"/>
                </a:moveTo>
                <a:lnTo>
                  <a:pt x="255016" y="125729"/>
                </a:lnTo>
                <a:lnTo>
                  <a:pt x="270786" y="104281"/>
                </a:lnTo>
                <a:lnTo>
                  <a:pt x="270510" y="104139"/>
                </a:lnTo>
                <a:close/>
              </a:path>
              <a:path w="2835910" h="1080770">
                <a:moveTo>
                  <a:pt x="1785620" y="11429"/>
                </a:moveTo>
                <a:lnTo>
                  <a:pt x="1770380" y="34289"/>
                </a:lnTo>
                <a:lnTo>
                  <a:pt x="1795145" y="44449"/>
                </a:lnTo>
                <a:lnTo>
                  <a:pt x="1844167" y="67309"/>
                </a:lnTo>
                <a:lnTo>
                  <a:pt x="1868805" y="77469"/>
                </a:lnTo>
                <a:lnTo>
                  <a:pt x="1917827" y="100329"/>
                </a:lnTo>
                <a:lnTo>
                  <a:pt x="1967610" y="123189"/>
                </a:lnTo>
                <a:lnTo>
                  <a:pt x="1983105" y="100329"/>
                </a:lnTo>
                <a:lnTo>
                  <a:pt x="1958467" y="88899"/>
                </a:lnTo>
                <a:lnTo>
                  <a:pt x="1934464" y="77469"/>
                </a:lnTo>
                <a:lnTo>
                  <a:pt x="1909698" y="67309"/>
                </a:lnTo>
                <a:lnTo>
                  <a:pt x="1810639" y="21589"/>
                </a:lnTo>
                <a:lnTo>
                  <a:pt x="1785620" y="11429"/>
                </a:lnTo>
                <a:close/>
              </a:path>
              <a:path w="2835910" h="1080770">
                <a:moveTo>
                  <a:pt x="1693545" y="6349"/>
                </a:moveTo>
                <a:lnTo>
                  <a:pt x="1487932" y="99059"/>
                </a:lnTo>
                <a:lnTo>
                  <a:pt x="1503171" y="120649"/>
                </a:lnTo>
                <a:lnTo>
                  <a:pt x="1709039" y="29209"/>
                </a:lnTo>
                <a:lnTo>
                  <a:pt x="1708658" y="29209"/>
                </a:lnTo>
                <a:lnTo>
                  <a:pt x="1693545" y="6349"/>
                </a:lnTo>
                <a:close/>
              </a:path>
              <a:path w="2835910" h="1080770">
                <a:moveTo>
                  <a:pt x="1463929" y="73659"/>
                </a:moveTo>
                <a:lnTo>
                  <a:pt x="1448434" y="96519"/>
                </a:lnTo>
                <a:lnTo>
                  <a:pt x="1447419" y="99059"/>
                </a:lnTo>
                <a:lnTo>
                  <a:pt x="1444625" y="106679"/>
                </a:lnTo>
                <a:lnTo>
                  <a:pt x="1467859" y="107609"/>
                </a:lnTo>
                <a:lnTo>
                  <a:pt x="1468882" y="106679"/>
                </a:lnTo>
                <a:lnTo>
                  <a:pt x="1472819" y="105409"/>
                </a:lnTo>
                <a:lnTo>
                  <a:pt x="1476508" y="103934"/>
                </a:lnTo>
                <a:lnTo>
                  <a:pt x="1476438" y="96519"/>
                </a:lnTo>
                <a:lnTo>
                  <a:pt x="1476375" y="95249"/>
                </a:lnTo>
                <a:lnTo>
                  <a:pt x="1475994" y="90169"/>
                </a:lnTo>
                <a:lnTo>
                  <a:pt x="1474851" y="86359"/>
                </a:lnTo>
                <a:lnTo>
                  <a:pt x="1474216" y="83819"/>
                </a:lnTo>
                <a:lnTo>
                  <a:pt x="1473454" y="82549"/>
                </a:lnTo>
                <a:lnTo>
                  <a:pt x="1472057" y="81279"/>
                </a:lnTo>
                <a:lnTo>
                  <a:pt x="1471041" y="78739"/>
                </a:lnTo>
                <a:lnTo>
                  <a:pt x="1463929" y="73659"/>
                </a:lnTo>
                <a:close/>
              </a:path>
              <a:path w="2835910" h="1080770">
                <a:moveTo>
                  <a:pt x="1450975" y="71119"/>
                </a:moveTo>
                <a:lnTo>
                  <a:pt x="1446021" y="72389"/>
                </a:lnTo>
                <a:lnTo>
                  <a:pt x="1440688" y="73659"/>
                </a:lnTo>
                <a:lnTo>
                  <a:pt x="1434338" y="74929"/>
                </a:lnTo>
                <a:lnTo>
                  <a:pt x="1427988" y="77469"/>
                </a:lnTo>
                <a:lnTo>
                  <a:pt x="1420241" y="80009"/>
                </a:lnTo>
                <a:lnTo>
                  <a:pt x="1433321" y="104139"/>
                </a:lnTo>
                <a:lnTo>
                  <a:pt x="1439926" y="100329"/>
                </a:lnTo>
                <a:lnTo>
                  <a:pt x="1444244" y="97789"/>
                </a:lnTo>
                <a:lnTo>
                  <a:pt x="1446021" y="97789"/>
                </a:lnTo>
                <a:lnTo>
                  <a:pt x="1446657" y="96519"/>
                </a:lnTo>
                <a:lnTo>
                  <a:pt x="1448434" y="96519"/>
                </a:lnTo>
                <a:lnTo>
                  <a:pt x="1463929" y="73659"/>
                </a:lnTo>
                <a:lnTo>
                  <a:pt x="1461896" y="73659"/>
                </a:lnTo>
                <a:lnTo>
                  <a:pt x="1459738" y="72389"/>
                </a:lnTo>
                <a:lnTo>
                  <a:pt x="1455166" y="72389"/>
                </a:lnTo>
                <a:lnTo>
                  <a:pt x="1450975" y="71119"/>
                </a:lnTo>
                <a:close/>
              </a:path>
              <a:path w="2835910" h="1080770">
                <a:moveTo>
                  <a:pt x="1776306" y="25399"/>
                </a:moveTo>
                <a:lnTo>
                  <a:pt x="1735201" y="25399"/>
                </a:lnTo>
                <a:lnTo>
                  <a:pt x="1740154" y="26669"/>
                </a:lnTo>
                <a:lnTo>
                  <a:pt x="1745360" y="26669"/>
                </a:lnTo>
                <a:lnTo>
                  <a:pt x="1751076" y="27939"/>
                </a:lnTo>
                <a:lnTo>
                  <a:pt x="1757426" y="29209"/>
                </a:lnTo>
                <a:lnTo>
                  <a:pt x="1763776" y="31749"/>
                </a:lnTo>
                <a:lnTo>
                  <a:pt x="1770380" y="34289"/>
                </a:lnTo>
                <a:lnTo>
                  <a:pt x="1776306" y="25399"/>
                </a:lnTo>
                <a:close/>
              </a:path>
              <a:path w="2835910" h="1080770">
                <a:moveTo>
                  <a:pt x="1766951" y="5079"/>
                </a:moveTo>
                <a:lnTo>
                  <a:pt x="1702434" y="5079"/>
                </a:lnTo>
                <a:lnTo>
                  <a:pt x="1705229" y="6349"/>
                </a:lnTo>
                <a:lnTo>
                  <a:pt x="1708022" y="6349"/>
                </a:lnTo>
                <a:lnTo>
                  <a:pt x="1711197" y="7619"/>
                </a:lnTo>
                <a:lnTo>
                  <a:pt x="1712976" y="10159"/>
                </a:lnTo>
                <a:lnTo>
                  <a:pt x="1715008" y="11429"/>
                </a:lnTo>
                <a:lnTo>
                  <a:pt x="1716532" y="13969"/>
                </a:lnTo>
                <a:lnTo>
                  <a:pt x="1716785" y="16509"/>
                </a:lnTo>
                <a:lnTo>
                  <a:pt x="1716785" y="19049"/>
                </a:lnTo>
                <a:lnTo>
                  <a:pt x="1716532" y="21589"/>
                </a:lnTo>
                <a:lnTo>
                  <a:pt x="1715008" y="24129"/>
                </a:lnTo>
                <a:lnTo>
                  <a:pt x="1713610" y="26669"/>
                </a:lnTo>
                <a:lnTo>
                  <a:pt x="1711579" y="27939"/>
                </a:lnTo>
                <a:lnTo>
                  <a:pt x="1709039" y="29209"/>
                </a:lnTo>
                <a:lnTo>
                  <a:pt x="1709801" y="29209"/>
                </a:lnTo>
                <a:lnTo>
                  <a:pt x="1712976" y="27939"/>
                </a:lnTo>
                <a:lnTo>
                  <a:pt x="1718945" y="26669"/>
                </a:lnTo>
                <a:lnTo>
                  <a:pt x="1725676" y="25399"/>
                </a:lnTo>
                <a:lnTo>
                  <a:pt x="1776306" y="25399"/>
                </a:lnTo>
                <a:lnTo>
                  <a:pt x="1785620" y="11429"/>
                </a:lnTo>
                <a:lnTo>
                  <a:pt x="1780667" y="8889"/>
                </a:lnTo>
                <a:lnTo>
                  <a:pt x="1771904" y="6349"/>
                </a:lnTo>
                <a:lnTo>
                  <a:pt x="1766951" y="5079"/>
                </a:lnTo>
                <a:close/>
              </a:path>
              <a:path w="2835910" h="1080770">
                <a:moveTo>
                  <a:pt x="1741932" y="0"/>
                </a:moveTo>
                <a:lnTo>
                  <a:pt x="1720342" y="0"/>
                </a:lnTo>
                <a:lnTo>
                  <a:pt x="1714372" y="1269"/>
                </a:lnTo>
                <a:lnTo>
                  <a:pt x="1704467" y="3809"/>
                </a:lnTo>
                <a:lnTo>
                  <a:pt x="1700910" y="3809"/>
                </a:lnTo>
                <a:lnTo>
                  <a:pt x="1693545" y="6349"/>
                </a:lnTo>
                <a:lnTo>
                  <a:pt x="1696339" y="6349"/>
                </a:lnTo>
                <a:lnTo>
                  <a:pt x="1699259" y="5079"/>
                </a:lnTo>
                <a:lnTo>
                  <a:pt x="1766951" y="5079"/>
                </a:lnTo>
                <a:lnTo>
                  <a:pt x="1758060" y="2539"/>
                </a:lnTo>
                <a:lnTo>
                  <a:pt x="1749679" y="1269"/>
                </a:lnTo>
                <a:lnTo>
                  <a:pt x="1741932"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10" name="object 11"/>
          <p:cNvSpPr>
            <a:spLocks noChangeArrowheads="1"/>
          </p:cNvSpPr>
          <p:nvPr/>
        </p:nvSpPr>
        <p:spPr bwMode="auto">
          <a:xfrm>
            <a:off x="5546725" y="4570413"/>
            <a:ext cx="811213" cy="488950"/>
          </a:xfrm>
          <a:custGeom>
            <a:avLst/>
            <a:gdLst>
              <a:gd name="T0" fmla="*/ 0 w 811529"/>
              <a:gd name="T1" fmla="*/ 0 h 488950"/>
              <a:gd name="T2" fmla="*/ 811529 w 811529"/>
              <a:gd name="T3" fmla="*/ 488950 h 488950"/>
            </a:gdLst>
            <a:ahLst/>
            <a:cxnLst/>
            <a:rect l="T0" t="T1" r="T2" b="T3"/>
            <a:pathLst>
              <a:path w="811529" h="488950">
                <a:moveTo>
                  <a:pt x="7747" y="464819"/>
                </a:moveTo>
                <a:lnTo>
                  <a:pt x="5334" y="467360"/>
                </a:lnTo>
                <a:lnTo>
                  <a:pt x="3175" y="468630"/>
                </a:lnTo>
                <a:lnTo>
                  <a:pt x="381" y="473710"/>
                </a:lnTo>
                <a:lnTo>
                  <a:pt x="0" y="474980"/>
                </a:lnTo>
                <a:lnTo>
                  <a:pt x="0" y="478789"/>
                </a:lnTo>
                <a:lnTo>
                  <a:pt x="635" y="480060"/>
                </a:lnTo>
                <a:lnTo>
                  <a:pt x="2159" y="482600"/>
                </a:lnTo>
                <a:lnTo>
                  <a:pt x="3810" y="485139"/>
                </a:lnTo>
                <a:lnTo>
                  <a:pt x="6350" y="486410"/>
                </a:lnTo>
                <a:lnTo>
                  <a:pt x="8509" y="487680"/>
                </a:lnTo>
                <a:lnTo>
                  <a:pt x="11684" y="488950"/>
                </a:lnTo>
                <a:lnTo>
                  <a:pt x="20827" y="488950"/>
                </a:lnTo>
                <a:lnTo>
                  <a:pt x="23622" y="487680"/>
                </a:lnTo>
                <a:lnTo>
                  <a:pt x="7747" y="464819"/>
                </a:lnTo>
                <a:close/>
              </a:path>
              <a:path w="811529" h="488950">
                <a:moveTo>
                  <a:pt x="282194" y="337819"/>
                </a:moveTo>
                <a:lnTo>
                  <a:pt x="7747" y="464819"/>
                </a:lnTo>
                <a:lnTo>
                  <a:pt x="23622" y="487680"/>
                </a:lnTo>
                <a:lnTo>
                  <a:pt x="295324" y="361950"/>
                </a:lnTo>
                <a:lnTo>
                  <a:pt x="291464" y="361950"/>
                </a:lnTo>
                <a:lnTo>
                  <a:pt x="290004" y="349250"/>
                </a:lnTo>
                <a:lnTo>
                  <a:pt x="289917" y="349030"/>
                </a:lnTo>
                <a:lnTo>
                  <a:pt x="282194" y="337819"/>
                </a:lnTo>
                <a:close/>
              </a:path>
              <a:path w="811529" h="488950">
                <a:moveTo>
                  <a:pt x="297981" y="360555"/>
                </a:moveTo>
                <a:lnTo>
                  <a:pt x="297434" y="360680"/>
                </a:lnTo>
                <a:lnTo>
                  <a:pt x="293243" y="361950"/>
                </a:lnTo>
                <a:lnTo>
                  <a:pt x="295324" y="361950"/>
                </a:lnTo>
                <a:lnTo>
                  <a:pt x="298069" y="360680"/>
                </a:lnTo>
                <a:close/>
              </a:path>
              <a:path w="811529" h="488950">
                <a:moveTo>
                  <a:pt x="298598" y="360415"/>
                </a:moveTo>
                <a:lnTo>
                  <a:pt x="297982" y="360555"/>
                </a:lnTo>
                <a:lnTo>
                  <a:pt x="298598" y="360415"/>
                </a:lnTo>
                <a:close/>
              </a:path>
              <a:path w="811529" h="488950">
                <a:moveTo>
                  <a:pt x="289979" y="349030"/>
                </a:moveTo>
                <a:lnTo>
                  <a:pt x="290068" y="349250"/>
                </a:lnTo>
                <a:lnTo>
                  <a:pt x="297981" y="360555"/>
                </a:lnTo>
                <a:lnTo>
                  <a:pt x="289979" y="349030"/>
                </a:lnTo>
                <a:close/>
              </a:path>
              <a:path w="811529" h="488950">
                <a:moveTo>
                  <a:pt x="297089" y="337836"/>
                </a:moveTo>
                <a:lnTo>
                  <a:pt x="305943" y="347980"/>
                </a:lnTo>
                <a:lnTo>
                  <a:pt x="305943" y="350519"/>
                </a:lnTo>
                <a:lnTo>
                  <a:pt x="305562" y="353060"/>
                </a:lnTo>
                <a:lnTo>
                  <a:pt x="304164" y="354330"/>
                </a:lnTo>
                <a:lnTo>
                  <a:pt x="302768" y="356869"/>
                </a:lnTo>
                <a:lnTo>
                  <a:pt x="300609" y="359410"/>
                </a:lnTo>
                <a:lnTo>
                  <a:pt x="298598" y="360415"/>
                </a:lnTo>
                <a:lnTo>
                  <a:pt x="303022" y="359410"/>
                </a:lnTo>
                <a:lnTo>
                  <a:pt x="309372" y="358139"/>
                </a:lnTo>
                <a:lnTo>
                  <a:pt x="313309" y="356869"/>
                </a:lnTo>
                <a:lnTo>
                  <a:pt x="316484" y="354330"/>
                </a:lnTo>
                <a:lnTo>
                  <a:pt x="322072" y="350519"/>
                </a:lnTo>
                <a:lnTo>
                  <a:pt x="324612" y="347980"/>
                </a:lnTo>
                <a:lnTo>
                  <a:pt x="326644" y="345439"/>
                </a:lnTo>
                <a:lnTo>
                  <a:pt x="328168" y="342900"/>
                </a:lnTo>
                <a:lnTo>
                  <a:pt x="328802" y="339089"/>
                </a:lnTo>
                <a:lnTo>
                  <a:pt x="297089" y="337836"/>
                </a:lnTo>
                <a:close/>
              </a:path>
              <a:path w="811529" h="488950">
                <a:moveTo>
                  <a:pt x="288544" y="336550"/>
                </a:moveTo>
                <a:lnTo>
                  <a:pt x="288289" y="336550"/>
                </a:lnTo>
                <a:lnTo>
                  <a:pt x="285114" y="337819"/>
                </a:lnTo>
                <a:lnTo>
                  <a:pt x="282194" y="337819"/>
                </a:lnTo>
                <a:lnTo>
                  <a:pt x="289979" y="349030"/>
                </a:lnTo>
                <a:lnTo>
                  <a:pt x="288544" y="336550"/>
                </a:lnTo>
                <a:close/>
              </a:path>
              <a:path w="811529" h="488950">
                <a:moveTo>
                  <a:pt x="314467" y="300268"/>
                </a:moveTo>
                <a:lnTo>
                  <a:pt x="296418" y="300989"/>
                </a:lnTo>
                <a:lnTo>
                  <a:pt x="296418" y="304800"/>
                </a:lnTo>
                <a:lnTo>
                  <a:pt x="296672" y="314960"/>
                </a:lnTo>
                <a:lnTo>
                  <a:pt x="297434" y="327660"/>
                </a:lnTo>
                <a:lnTo>
                  <a:pt x="296684" y="337652"/>
                </a:lnTo>
                <a:lnTo>
                  <a:pt x="297089" y="337836"/>
                </a:lnTo>
                <a:lnTo>
                  <a:pt x="328802" y="339089"/>
                </a:lnTo>
                <a:lnTo>
                  <a:pt x="329184" y="328930"/>
                </a:lnTo>
                <a:lnTo>
                  <a:pt x="328802" y="314960"/>
                </a:lnTo>
                <a:lnTo>
                  <a:pt x="328422" y="304800"/>
                </a:lnTo>
                <a:lnTo>
                  <a:pt x="328358" y="303530"/>
                </a:lnTo>
                <a:lnTo>
                  <a:pt x="327787" y="303530"/>
                </a:lnTo>
                <a:lnTo>
                  <a:pt x="314467" y="300268"/>
                </a:lnTo>
                <a:close/>
              </a:path>
              <a:path w="811529" h="488950">
                <a:moveTo>
                  <a:pt x="294259" y="336550"/>
                </a:moveTo>
                <a:lnTo>
                  <a:pt x="290068" y="336550"/>
                </a:lnTo>
                <a:lnTo>
                  <a:pt x="292862" y="337819"/>
                </a:lnTo>
                <a:lnTo>
                  <a:pt x="296672" y="337819"/>
                </a:lnTo>
                <a:lnTo>
                  <a:pt x="296684" y="337652"/>
                </a:lnTo>
                <a:lnTo>
                  <a:pt x="294259" y="336550"/>
                </a:lnTo>
                <a:close/>
              </a:path>
              <a:path w="811529" h="488950">
                <a:moveTo>
                  <a:pt x="328342" y="303212"/>
                </a:moveTo>
                <a:lnTo>
                  <a:pt x="328168" y="303530"/>
                </a:lnTo>
                <a:lnTo>
                  <a:pt x="328358" y="303530"/>
                </a:lnTo>
                <a:lnTo>
                  <a:pt x="328342" y="303212"/>
                </a:lnTo>
                <a:close/>
              </a:path>
              <a:path w="811529" h="488950">
                <a:moveTo>
                  <a:pt x="336905" y="287019"/>
                </a:moveTo>
                <a:lnTo>
                  <a:pt x="315087" y="287019"/>
                </a:lnTo>
                <a:lnTo>
                  <a:pt x="318262" y="288289"/>
                </a:lnTo>
                <a:lnTo>
                  <a:pt x="320675" y="289560"/>
                </a:lnTo>
                <a:lnTo>
                  <a:pt x="328342" y="303212"/>
                </a:lnTo>
                <a:lnTo>
                  <a:pt x="329564" y="300989"/>
                </a:lnTo>
                <a:lnTo>
                  <a:pt x="331343" y="300989"/>
                </a:lnTo>
                <a:lnTo>
                  <a:pt x="333756" y="299719"/>
                </a:lnTo>
                <a:lnTo>
                  <a:pt x="336931" y="298450"/>
                </a:lnTo>
                <a:lnTo>
                  <a:pt x="341122" y="297180"/>
                </a:lnTo>
                <a:lnTo>
                  <a:pt x="336905" y="287019"/>
                </a:lnTo>
                <a:close/>
              </a:path>
              <a:path w="811529" h="488950">
                <a:moveTo>
                  <a:pt x="296903" y="295966"/>
                </a:moveTo>
                <a:lnTo>
                  <a:pt x="296418" y="297180"/>
                </a:lnTo>
                <a:lnTo>
                  <a:pt x="296418" y="300989"/>
                </a:lnTo>
                <a:lnTo>
                  <a:pt x="311912" y="299719"/>
                </a:lnTo>
                <a:lnTo>
                  <a:pt x="312229" y="299719"/>
                </a:lnTo>
                <a:lnTo>
                  <a:pt x="296903" y="295966"/>
                </a:lnTo>
                <a:close/>
              </a:path>
              <a:path w="811529" h="488950">
                <a:moveTo>
                  <a:pt x="328168" y="299719"/>
                </a:moveTo>
                <a:lnTo>
                  <a:pt x="312229" y="299719"/>
                </a:lnTo>
                <a:lnTo>
                  <a:pt x="314467" y="300268"/>
                </a:lnTo>
                <a:lnTo>
                  <a:pt x="328168" y="299719"/>
                </a:lnTo>
                <a:close/>
              </a:path>
              <a:path w="811529" h="488950">
                <a:moveTo>
                  <a:pt x="597339" y="153376"/>
                </a:moveTo>
                <a:lnTo>
                  <a:pt x="588518" y="157480"/>
                </a:lnTo>
                <a:lnTo>
                  <a:pt x="519049" y="187960"/>
                </a:lnTo>
                <a:lnTo>
                  <a:pt x="424052" y="231139"/>
                </a:lnTo>
                <a:lnTo>
                  <a:pt x="380364" y="251460"/>
                </a:lnTo>
                <a:lnTo>
                  <a:pt x="347218" y="265430"/>
                </a:lnTo>
                <a:lnTo>
                  <a:pt x="336550" y="270510"/>
                </a:lnTo>
                <a:lnTo>
                  <a:pt x="330581" y="271780"/>
                </a:lnTo>
                <a:lnTo>
                  <a:pt x="341122" y="297180"/>
                </a:lnTo>
                <a:lnTo>
                  <a:pt x="348234" y="294639"/>
                </a:lnTo>
                <a:lnTo>
                  <a:pt x="359156" y="289560"/>
                </a:lnTo>
                <a:lnTo>
                  <a:pt x="374650" y="283210"/>
                </a:lnTo>
                <a:lnTo>
                  <a:pt x="393064" y="274319"/>
                </a:lnTo>
                <a:lnTo>
                  <a:pt x="437514" y="255269"/>
                </a:lnTo>
                <a:lnTo>
                  <a:pt x="486156" y="233680"/>
                </a:lnTo>
                <a:lnTo>
                  <a:pt x="533781" y="210819"/>
                </a:lnTo>
                <a:lnTo>
                  <a:pt x="575056" y="193039"/>
                </a:lnTo>
                <a:lnTo>
                  <a:pt x="604393" y="179069"/>
                </a:lnTo>
                <a:lnTo>
                  <a:pt x="615314" y="173989"/>
                </a:lnTo>
                <a:lnTo>
                  <a:pt x="607507" y="163372"/>
                </a:lnTo>
                <a:lnTo>
                  <a:pt x="596900" y="153669"/>
                </a:lnTo>
                <a:lnTo>
                  <a:pt x="597339" y="153376"/>
                </a:lnTo>
                <a:close/>
              </a:path>
              <a:path w="811529" h="488950">
                <a:moveTo>
                  <a:pt x="297434" y="294639"/>
                </a:moveTo>
                <a:lnTo>
                  <a:pt x="296672" y="295910"/>
                </a:lnTo>
                <a:lnTo>
                  <a:pt x="296903" y="295966"/>
                </a:lnTo>
                <a:lnTo>
                  <a:pt x="297434" y="294639"/>
                </a:lnTo>
                <a:close/>
              </a:path>
              <a:path w="811529" h="488950">
                <a:moveTo>
                  <a:pt x="330581" y="271780"/>
                </a:moveTo>
                <a:lnTo>
                  <a:pt x="325247" y="274319"/>
                </a:lnTo>
                <a:lnTo>
                  <a:pt x="320675" y="275589"/>
                </a:lnTo>
                <a:lnTo>
                  <a:pt x="316864" y="278130"/>
                </a:lnTo>
                <a:lnTo>
                  <a:pt x="313309" y="279400"/>
                </a:lnTo>
                <a:lnTo>
                  <a:pt x="310134" y="280669"/>
                </a:lnTo>
                <a:lnTo>
                  <a:pt x="307594" y="283210"/>
                </a:lnTo>
                <a:lnTo>
                  <a:pt x="305181" y="285750"/>
                </a:lnTo>
                <a:lnTo>
                  <a:pt x="303022" y="287019"/>
                </a:lnTo>
                <a:lnTo>
                  <a:pt x="300227" y="290830"/>
                </a:lnTo>
                <a:lnTo>
                  <a:pt x="298069" y="293369"/>
                </a:lnTo>
                <a:lnTo>
                  <a:pt x="297434" y="294639"/>
                </a:lnTo>
                <a:lnTo>
                  <a:pt x="298831" y="293369"/>
                </a:lnTo>
                <a:lnTo>
                  <a:pt x="300609" y="290830"/>
                </a:lnTo>
                <a:lnTo>
                  <a:pt x="303022" y="289560"/>
                </a:lnTo>
                <a:lnTo>
                  <a:pt x="305562" y="288289"/>
                </a:lnTo>
                <a:lnTo>
                  <a:pt x="308356" y="287019"/>
                </a:lnTo>
                <a:lnTo>
                  <a:pt x="336905" y="287019"/>
                </a:lnTo>
                <a:lnTo>
                  <a:pt x="330581" y="271780"/>
                </a:lnTo>
                <a:close/>
              </a:path>
              <a:path w="811529" h="488950">
                <a:moveTo>
                  <a:pt x="618109" y="184150"/>
                </a:moveTo>
                <a:lnTo>
                  <a:pt x="617840" y="186830"/>
                </a:lnTo>
                <a:lnTo>
                  <a:pt x="617727" y="191769"/>
                </a:lnTo>
                <a:lnTo>
                  <a:pt x="618871" y="194310"/>
                </a:lnTo>
                <a:lnTo>
                  <a:pt x="619506" y="196850"/>
                </a:lnTo>
                <a:lnTo>
                  <a:pt x="620649" y="199389"/>
                </a:lnTo>
                <a:lnTo>
                  <a:pt x="622681" y="200660"/>
                </a:lnTo>
                <a:lnTo>
                  <a:pt x="624077" y="201930"/>
                </a:lnTo>
                <a:lnTo>
                  <a:pt x="625221" y="203200"/>
                </a:lnTo>
                <a:lnTo>
                  <a:pt x="626999" y="203200"/>
                </a:lnTo>
                <a:lnTo>
                  <a:pt x="628396" y="204469"/>
                </a:lnTo>
                <a:lnTo>
                  <a:pt x="644271" y="204469"/>
                </a:lnTo>
                <a:lnTo>
                  <a:pt x="651001" y="203200"/>
                </a:lnTo>
                <a:lnTo>
                  <a:pt x="649147" y="198119"/>
                </a:lnTo>
                <a:lnTo>
                  <a:pt x="629412" y="198119"/>
                </a:lnTo>
                <a:lnTo>
                  <a:pt x="626618" y="196850"/>
                </a:lnTo>
                <a:lnTo>
                  <a:pt x="618151" y="186830"/>
                </a:lnTo>
                <a:lnTo>
                  <a:pt x="618109" y="184150"/>
                </a:lnTo>
                <a:close/>
              </a:path>
              <a:path w="811529" h="488950">
                <a:moveTo>
                  <a:pt x="769445" y="117225"/>
                </a:moveTo>
                <a:lnTo>
                  <a:pt x="751839" y="125730"/>
                </a:lnTo>
                <a:lnTo>
                  <a:pt x="732789" y="135889"/>
                </a:lnTo>
                <a:lnTo>
                  <a:pt x="710564" y="146050"/>
                </a:lnTo>
                <a:lnTo>
                  <a:pt x="687577" y="157480"/>
                </a:lnTo>
                <a:lnTo>
                  <a:pt x="666876" y="166369"/>
                </a:lnTo>
                <a:lnTo>
                  <a:pt x="650621" y="173989"/>
                </a:lnTo>
                <a:lnTo>
                  <a:pt x="647221" y="192843"/>
                </a:lnTo>
                <a:lnTo>
                  <a:pt x="651001" y="203200"/>
                </a:lnTo>
                <a:lnTo>
                  <a:pt x="655193" y="200660"/>
                </a:lnTo>
                <a:lnTo>
                  <a:pt x="661924" y="198119"/>
                </a:lnTo>
                <a:lnTo>
                  <a:pt x="679576" y="190500"/>
                </a:lnTo>
                <a:lnTo>
                  <a:pt x="725043" y="168910"/>
                </a:lnTo>
                <a:lnTo>
                  <a:pt x="748284" y="157480"/>
                </a:lnTo>
                <a:lnTo>
                  <a:pt x="768096" y="148589"/>
                </a:lnTo>
                <a:lnTo>
                  <a:pt x="781431" y="140969"/>
                </a:lnTo>
                <a:lnTo>
                  <a:pt x="786764" y="138430"/>
                </a:lnTo>
                <a:lnTo>
                  <a:pt x="778995" y="128269"/>
                </a:lnTo>
                <a:lnTo>
                  <a:pt x="769445" y="117225"/>
                </a:lnTo>
                <a:close/>
              </a:path>
              <a:path w="811529" h="488950">
                <a:moveTo>
                  <a:pt x="647221" y="192843"/>
                </a:moveTo>
                <a:lnTo>
                  <a:pt x="646049" y="194310"/>
                </a:lnTo>
                <a:lnTo>
                  <a:pt x="644271" y="195580"/>
                </a:lnTo>
                <a:lnTo>
                  <a:pt x="641731" y="196850"/>
                </a:lnTo>
                <a:lnTo>
                  <a:pt x="638556" y="198119"/>
                </a:lnTo>
                <a:lnTo>
                  <a:pt x="649147" y="198119"/>
                </a:lnTo>
                <a:lnTo>
                  <a:pt x="647221" y="192843"/>
                </a:lnTo>
                <a:close/>
              </a:path>
              <a:path w="811529" h="488950">
                <a:moveTo>
                  <a:pt x="646005" y="187497"/>
                </a:moveTo>
                <a:lnTo>
                  <a:pt x="646684" y="187960"/>
                </a:lnTo>
                <a:lnTo>
                  <a:pt x="649859" y="187960"/>
                </a:lnTo>
                <a:lnTo>
                  <a:pt x="646005" y="187497"/>
                </a:lnTo>
                <a:close/>
              </a:path>
              <a:path w="811529" h="488950">
                <a:moveTo>
                  <a:pt x="645158" y="187189"/>
                </a:moveTo>
                <a:lnTo>
                  <a:pt x="645236" y="187405"/>
                </a:lnTo>
                <a:lnTo>
                  <a:pt x="646005" y="187497"/>
                </a:lnTo>
                <a:lnTo>
                  <a:pt x="645678" y="187274"/>
                </a:lnTo>
                <a:lnTo>
                  <a:pt x="645158" y="187189"/>
                </a:lnTo>
                <a:close/>
              </a:path>
              <a:path w="811529" h="488950">
                <a:moveTo>
                  <a:pt x="618109" y="184150"/>
                </a:moveTo>
                <a:lnTo>
                  <a:pt x="645236" y="187405"/>
                </a:lnTo>
                <a:lnTo>
                  <a:pt x="645158" y="187189"/>
                </a:lnTo>
                <a:lnTo>
                  <a:pt x="634364" y="185419"/>
                </a:lnTo>
                <a:lnTo>
                  <a:pt x="618109" y="184150"/>
                </a:lnTo>
                <a:close/>
              </a:path>
              <a:path w="811529" h="488950">
                <a:moveTo>
                  <a:pt x="645027" y="186830"/>
                </a:moveTo>
                <a:lnTo>
                  <a:pt x="645158" y="187189"/>
                </a:lnTo>
                <a:lnTo>
                  <a:pt x="645678" y="187274"/>
                </a:lnTo>
                <a:lnTo>
                  <a:pt x="645027" y="186830"/>
                </a:lnTo>
                <a:close/>
              </a:path>
              <a:path w="811529" h="488950">
                <a:moveTo>
                  <a:pt x="639952" y="182880"/>
                </a:moveTo>
                <a:lnTo>
                  <a:pt x="618871" y="182880"/>
                </a:lnTo>
                <a:lnTo>
                  <a:pt x="645158" y="187189"/>
                </a:lnTo>
                <a:lnTo>
                  <a:pt x="645027" y="186830"/>
                </a:lnTo>
                <a:lnTo>
                  <a:pt x="641096" y="184150"/>
                </a:lnTo>
                <a:lnTo>
                  <a:pt x="639952" y="182880"/>
                </a:lnTo>
                <a:close/>
              </a:path>
              <a:path w="811529" h="488950">
                <a:moveTo>
                  <a:pt x="647064" y="154939"/>
                </a:moveTo>
                <a:lnTo>
                  <a:pt x="623062" y="161970"/>
                </a:lnTo>
                <a:lnTo>
                  <a:pt x="623029" y="164044"/>
                </a:lnTo>
                <a:lnTo>
                  <a:pt x="622681" y="166369"/>
                </a:lnTo>
                <a:lnTo>
                  <a:pt x="621664" y="168910"/>
                </a:lnTo>
                <a:lnTo>
                  <a:pt x="619887" y="170180"/>
                </a:lnTo>
                <a:lnTo>
                  <a:pt x="618447" y="171873"/>
                </a:lnTo>
                <a:lnTo>
                  <a:pt x="618871" y="173989"/>
                </a:lnTo>
                <a:lnTo>
                  <a:pt x="618871" y="176530"/>
                </a:lnTo>
                <a:lnTo>
                  <a:pt x="618109" y="181610"/>
                </a:lnTo>
                <a:lnTo>
                  <a:pt x="618109" y="184150"/>
                </a:lnTo>
                <a:lnTo>
                  <a:pt x="618871" y="182880"/>
                </a:lnTo>
                <a:lnTo>
                  <a:pt x="638556" y="182880"/>
                </a:lnTo>
                <a:lnTo>
                  <a:pt x="637921" y="181610"/>
                </a:lnTo>
                <a:lnTo>
                  <a:pt x="637539" y="180339"/>
                </a:lnTo>
                <a:lnTo>
                  <a:pt x="637921" y="180339"/>
                </a:lnTo>
                <a:lnTo>
                  <a:pt x="638301" y="179069"/>
                </a:lnTo>
                <a:lnTo>
                  <a:pt x="639699" y="177800"/>
                </a:lnTo>
                <a:lnTo>
                  <a:pt x="641731" y="177800"/>
                </a:lnTo>
                <a:lnTo>
                  <a:pt x="650436" y="174069"/>
                </a:lnTo>
                <a:lnTo>
                  <a:pt x="650239" y="171450"/>
                </a:lnTo>
                <a:lnTo>
                  <a:pt x="649859" y="165100"/>
                </a:lnTo>
                <a:lnTo>
                  <a:pt x="647064" y="154939"/>
                </a:lnTo>
                <a:close/>
              </a:path>
              <a:path w="811529" h="488950">
                <a:moveTo>
                  <a:pt x="608242" y="164044"/>
                </a:moveTo>
                <a:lnTo>
                  <a:pt x="615314" y="173989"/>
                </a:lnTo>
                <a:lnTo>
                  <a:pt x="617727" y="172719"/>
                </a:lnTo>
                <a:lnTo>
                  <a:pt x="608242" y="164044"/>
                </a:lnTo>
                <a:close/>
              </a:path>
              <a:path w="811529" h="488950">
                <a:moveTo>
                  <a:pt x="615696" y="161289"/>
                </a:moveTo>
                <a:lnTo>
                  <a:pt x="615314" y="161289"/>
                </a:lnTo>
                <a:lnTo>
                  <a:pt x="615696" y="163830"/>
                </a:lnTo>
                <a:lnTo>
                  <a:pt x="616331" y="165100"/>
                </a:lnTo>
                <a:lnTo>
                  <a:pt x="617474" y="170180"/>
                </a:lnTo>
                <a:lnTo>
                  <a:pt x="617727" y="172719"/>
                </a:lnTo>
                <a:lnTo>
                  <a:pt x="618447" y="171873"/>
                </a:lnTo>
                <a:lnTo>
                  <a:pt x="618109" y="170180"/>
                </a:lnTo>
                <a:lnTo>
                  <a:pt x="617727" y="166369"/>
                </a:lnTo>
                <a:lnTo>
                  <a:pt x="615696" y="161289"/>
                </a:lnTo>
                <a:close/>
              </a:path>
              <a:path w="811529" h="488950">
                <a:moveTo>
                  <a:pt x="599439" y="152400"/>
                </a:moveTo>
                <a:lnTo>
                  <a:pt x="607507" y="163372"/>
                </a:lnTo>
                <a:lnTo>
                  <a:pt x="608242" y="164044"/>
                </a:lnTo>
                <a:lnTo>
                  <a:pt x="607187" y="162560"/>
                </a:lnTo>
                <a:lnTo>
                  <a:pt x="599439" y="152400"/>
                </a:lnTo>
                <a:close/>
              </a:path>
              <a:path w="811529" h="488950">
                <a:moveTo>
                  <a:pt x="644271" y="149860"/>
                </a:moveTo>
                <a:lnTo>
                  <a:pt x="608584" y="149860"/>
                </a:lnTo>
                <a:lnTo>
                  <a:pt x="611759" y="151130"/>
                </a:lnTo>
                <a:lnTo>
                  <a:pt x="614552" y="151130"/>
                </a:lnTo>
                <a:lnTo>
                  <a:pt x="617093" y="152400"/>
                </a:lnTo>
                <a:lnTo>
                  <a:pt x="619506" y="154939"/>
                </a:lnTo>
                <a:lnTo>
                  <a:pt x="621284" y="156210"/>
                </a:lnTo>
                <a:lnTo>
                  <a:pt x="622426" y="158750"/>
                </a:lnTo>
                <a:lnTo>
                  <a:pt x="623062" y="161289"/>
                </a:lnTo>
                <a:lnTo>
                  <a:pt x="623062" y="161970"/>
                </a:lnTo>
                <a:lnTo>
                  <a:pt x="647064" y="154939"/>
                </a:lnTo>
                <a:lnTo>
                  <a:pt x="644271" y="149860"/>
                </a:lnTo>
                <a:close/>
              </a:path>
              <a:path w="811529" h="488950">
                <a:moveTo>
                  <a:pt x="633984" y="142239"/>
                </a:moveTo>
                <a:lnTo>
                  <a:pt x="621664" y="142239"/>
                </a:lnTo>
                <a:lnTo>
                  <a:pt x="617093" y="143510"/>
                </a:lnTo>
                <a:lnTo>
                  <a:pt x="613156" y="144780"/>
                </a:lnTo>
                <a:lnTo>
                  <a:pt x="609346" y="146050"/>
                </a:lnTo>
                <a:lnTo>
                  <a:pt x="606171" y="147319"/>
                </a:lnTo>
                <a:lnTo>
                  <a:pt x="602614" y="149860"/>
                </a:lnTo>
                <a:lnTo>
                  <a:pt x="597339" y="153376"/>
                </a:lnTo>
                <a:lnTo>
                  <a:pt x="602234" y="151130"/>
                </a:lnTo>
                <a:lnTo>
                  <a:pt x="605409" y="149860"/>
                </a:lnTo>
                <a:lnTo>
                  <a:pt x="644271" y="149860"/>
                </a:lnTo>
                <a:lnTo>
                  <a:pt x="642874" y="148589"/>
                </a:lnTo>
                <a:lnTo>
                  <a:pt x="641096" y="146050"/>
                </a:lnTo>
                <a:lnTo>
                  <a:pt x="639699" y="144780"/>
                </a:lnTo>
                <a:lnTo>
                  <a:pt x="637539" y="143510"/>
                </a:lnTo>
                <a:lnTo>
                  <a:pt x="635762" y="143510"/>
                </a:lnTo>
                <a:lnTo>
                  <a:pt x="633984" y="142239"/>
                </a:lnTo>
                <a:close/>
              </a:path>
              <a:path w="811529" h="488950">
                <a:moveTo>
                  <a:pt x="782061" y="131815"/>
                </a:moveTo>
                <a:lnTo>
                  <a:pt x="786764" y="138430"/>
                </a:lnTo>
                <a:lnTo>
                  <a:pt x="787494" y="138098"/>
                </a:lnTo>
                <a:lnTo>
                  <a:pt x="782061" y="131815"/>
                </a:lnTo>
                <a:close/>
              </a:path>
              <a:path w="811529" h="488950">
                <a:moveTo>
                  <a:pt x="789117" y="137360"/>
                </a:moveTo>
                <a:lnTo>
                  <a:pt x="787494" y="138098"/>
                </a:lnTo>
                <a:lnTo>
                  <a:pt x="787781" y="138430"/>
                </a:lnTo>
                <a:lnTo>
                  <a:pt x="789117" y="137360"/>
                </a:lnTo>
                <a:close/>
              </a:path>
              <a:path w="811529" h="488950">
                <a:moveTo>
                  <a:pt x="791972" y="135254"/>
                </a:moveTo>
                <a:lnTo>
                  <a:pt x="790956" y="135889"/>
                </a:lnTo>
                <a:lnTo>
                  <a:pt x="789117" y="137360"/>
                </a:lnTo>
                <a:lnTo>
                  <a:pt x="789559" y="137160"/>
                </a:lnTo>
                <a:lnTo>
                  <a:pt x="791718" y="135889"/>
                </a:lnTo>
                <a:lnTo>
                  <a:pt x="791972" y="135254"/>
                </a:lnTo>
                <a:close/>
              </a:path>
              <a:path w="811529" h="488950">
                <a:moveTo>
                  <a:pt x="804629" y="114300"/>
                </a:moveTo>
                <a:lnTo>
                  <a:pt x="779399" y="114300"/>
                </a:lnTo>
                <a:lnTo>
                  <a:pt x="782193" y="115569"/>
                </a:lnTo>
                <a:lnTo>
                  <a:pt x="784987" y="115569"/>
                </a:lnTo>
                <a:lnTo>
                  <a:pt x="787781" y="116839"/>
                </a:lnTo>
                <a:lnTo>
                  <a:pt x="790321" y="118110"/>
                </a:lnTo>
                <a:lnTo>
                  <a:pt x="793876" y="123189"/>
                </a:lnTo>
                <a:lnTo>
                  <a:pt x="794512" y="125730"/>
                </a:lnTo>
                <a:lnTo>
                  <a:pt x="794512" y="128269"/>
                </a:lnTo>
                <a:lnTo>
                  <a:pt x="794131" y="130810"/>
                </a:lnTo>
                <a:lnTo>
                  <a:pt x="792734" y="133350"/>
                </a:lnTo>
                <a:lnTo>
                  <a:pt x="791972" y="135254"/>
                </a:lnTo>
                <a:lnTo>
                  <a:pt x="797051" y="132080"/>
                </a:lnTo>
                <a:lnTo>
                  <a:pt x="800481" y="128269"/>
                </a:lnTo>
                <a:lnTo>
                  <a:pt x="804418" y="124460"/>
                </a:lnTo>
                <a:lnTo>
                  <a:pt x="805434" y="123189"/>
                </a:lnTo>
                <a:lnTo>
                  <a:pt x="807212" y="120650"/>
                </a:lnTo>
                <a:lnTo>
                  <a:pt x="808609" y="118110"/>
                </a:lnTo>
                <a:lnTo>
                  <a:pt x="809751" y="115569"/>
                </a:lnTo>
                <a:lnTo>
                  <a:pt x="804629" y="114300"/>
                </a:lnTo>
                <a:close/>
              </a:path>
              <a:path w="811529" h="488950">
                <a:moveTo>
                  <a:pt x="770255" y="116839"/>
                </a:moveTo>
                <a:lnTo>
                  <a:pt x="778995" y="128269"/>
                </a:lnTo>
                <a:lnTo>
                  <a:pt x="782061" y="131815"/>
                </a:lnTo>
                <a:lnTo>
                  <a:pt x="778637" y="127000"/>
                </a:lnTo>
                <a:lnTo>
                  <a:pt x="770255" y="116839"/>
                </a:lnTo>
                <a:close/>
              </a:path>
              <a:path w="811529" h="488950">
                <a:moveTo>
                  <a:pt x="779018" y="107950"/>
                </a:moveTo>
                <a:lnTo>
                  <a:pt x="778256" y="110489"/>
                </a:lnTo>
                <a:lnTo>
                  <a:pt x="776605" y="111760"/>
                </a:lnTo>
                <a:lnTo>
                  <a:pt x="773684" y="114300"/>
                </a:lnTo>
                <a:lnTo>
                  <a:pt x="769112" y="116839"/>
                </a:lnTo>
                <a:lnTo>
                  <a:pt x="769445" y="117225"/>
                </a:lnTo>
                <a:lnTo>
                  <a:pt x="770255" y="116839"/>
                </a:lnTo>
                <a:lnTo>
                  <a:pt x="773430" y="115569"/>
                </a:lnTo>
                <a:lnTo>
                  <a:pt x="776224" y="114300"/>
                </a:lnTo>
                <a:lnTo>
                  <a:pt x="804629" y="114300"/>
                </a:lnTo>
                <a:lnTo>
                  <a:pt x="779018" y="107950"/>
                </a:lnTo>
                <a:close/>
              </a:path>
              <a:path w="811529" h="488950">
                <a:moveTo>
                  <a:pt x="808609" y="97789"/>
                </a:moveTo>
                <a:lnTo>
                  <a:pt x="779018" y="107950"/>
                </a:lnTo>
                <a:lnTo>
                  <a:pt x="809751" y="115569"/>
                </a:lnTo>
                <a:lnTo>
                  <a:pt x="810006" y="113030"/>
                </a:lnTo>
                <a:lnTo>
                  <a:pt x="811149" y="109219"/>
                </a:lnTo>
                <a:lnTo>
                  <a:pt x="811149" y="106680"/>
                </a:lnTo>
                <a:lnTo>
                  <a:pt x="810387" y="105410"/>
                </a:lnTo>
                <a:lnTo>
                  <a:pt x="810006" y="102869"/>
                </a:lnTo>
                <a:lnTo>
                  <a:pt x="809371" y="100330"/>
                </a:lnTo>
                <a:lnTo>
                  <a:pt x="808609" y="97789"/>
                </a:lnTo>
                <a:close/>
              </a:path>
              <a:path w="811529" h="488950">
                <a:moveTo>
                  <a:pt x="794893" y="85089"/>
                </a:moveTo>
                <a:lnTo>
                  <a:pt x="776224" y="106680"/>
                </a:lnTo>
                <a:lnTo>
                  <a:pt x="778256" y="107950"/>
                </a:lnTo>
                <a:lnTo>
                  <a:pt x="779018" y="107950"/>
                </a:lnTo>
                <a:lnTo>
                  <a:pt x="808609" y="97789"/>
                </a:lnTo>
                <a:lnTo>
                  <a:pt x="806196" y="95250"/>
                </a:lnTo>
                <a:lnTo>
                  <a:pt x="803021" y="91439"/>
                </a:lnTo>
                <a:lnTo>
                  <a:pt x="799464" y="88900"/>
                </a:lnTo>
                <a:lnTo>
                  <a:pt x="794893" y="85089"/>
                </a:lnTo>
                <a:close/>
              </a:path>
              <a:path w="811529" h="488950">
                <a:moveTo>
                  <a:pt x="581787" y="0"/>
                </a:moveTo>
                <a:lnTo>
                  <a:pt x="568706" y="24130"/>
                </a:lnTo>
                <a:lnTo>
                  <a:pt x="576834" y="26669"/>
                </a:lnTo>
                <a:lnTo>
                  <a:pt x="628396" y="46989"/>
                </a:lnTo>
                <a:lnTo>
                  <a:pt x="664337" y="59689"/>
                </a:lnTo>
                <a:lnTo>
                  <a:pt x="700659" y="73660"/>
                </a:lnTo>
                <a:lnTo>
                  <a:pt x="769874" y="102869"/>
                </a:lnTo>
                <a:lnTo>
                  <a:pt x="776224" y="106680"/>
                </a:lnTo>
                <a:lnTo>
                  <a:pt x="794893" y="85089"/>
                </a:lnTo>
                <a:lnTo>
                  <a:pt x="788543" y="82550"/>
                </a:lnTo>
                <a:lnTo>
                  <a:pt x="778637" y="77469"/>
                </a:lnTo>
                <a:lnTo>
                  <a:pt x="765937" y="72389"/>
                </a:lnTo>
                <a:lnTo>
                  <a:pt x="751205" y="66039"/>
                </a:lnTo>
                <a:lnTo>
                  <a:pt x="678814" y="36830"/>
                </a:lnTo>
                <a:lnTo>
                  <a:pt x="642874" y="24130"/>
                </a:lnTo>
                <a:lnTo>
                  <a:pt x="611759" y="11430"/>
                </a:lnTo>
                <a:lnTo>
                  <a:pt x="590296" y="3810"/>
                </a:lnTo>
                <a:lnTo>
                  <a:pt x="581787" y="0"/>
                </a:lnTo>
                <a:close/>
              </a:path>
              <a:path w="811529" h="488950">
                <a:moveTo>
                  <a:pt x="581787" y="0"/>
                </a:moveTo>
                <a:lnTo>
                  <a:pt x="569849" y="0"/>
                </a:lnTo>
                <a:lnTo>
                  <a:pt x="566927" y="1269"/>
                </a:lnTo>
                <a:lnTo>
                  <a:pt x="564514" y="3810"/>
                </a:lnTo>
                <a:lnTo>
                  <a:pt x="562356" y="5080"/>
                </a:lnTo>
                <a:lnTo>
                  <a:pt x="560959" y="6350"/>
                </a:lnTo>
                <a:lnTo>
                  <a:pt x="559562" y="10160"/>
                </a:lnTo>
                <a:lnTo>
                  <a:pt x="559181" y="11430"/>
                </a:lnTo>
                <a:lnTo>
                  <a:pt x="559562" y="15239"/>
                </a:lnTo>
                <a:lnTo>
                  <a:pt x="560577" y="16510"/>
                </a:lnTo>
                <a:lnTo>
                  <a:pt x="561721" y="19050"/>
                </a:lnTo>
                <a:lnTo>
                  <a:pt x="563752" y="21589"/>
                </a:lnTo>
                <a:lnTo>
                  <a:pt x="565912" y="22860"/>
                </a:lnTo>
                <a:lnTo>
                  <a:pt x="568706" y="24130"/>
                </a:lnTo>
                <a:lnTo>
                  <a:pt x="581787"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11" name="object 12"/>
          <p:cNvSpPr>
            <a:spLocks noChangeArrowheads="1"/>
          </p:cNvSpPr>
          <p:nvPr/>
        </p:nvSpPr>
        <p:spPr bwMode="auto">
          <a:xfrm>
            <a:off x="3182938" y="5438775"/>
            <a:ext cx="422275" cy="115888"/>
          </a:xfrm>
          <a:custGeom>
            <a:avLst/>
            <a:gdLst>
              <a:gd name="T0" fmla="*/ 0 w 422275"/>
              <a:gd name="T1" fmla="*/ 0 h 116204"/>
              <a:gd name="T2" fmla="*/ 422275 w 422275"/>
              <a:gd name="T3" fmla="*/ 116204 h 116204"/>
            </a:gdLst>
            <a:ahLst/>
            <a:cxnLst/>
            <a:rect l="T0" t="T1" r="T2" b="T3"/>
            <a:pathLst>
              <a:path w="422275" h="116204">
                <a:moveTo>
                  <a:pt x="273980" y="87117"/>
                </a:moveTo>
                <a:lnTo>
                  <a:pt x="278257" y="89788"/>
                </a:lnTo>
                <a:lnTo>
                  <a:pt x="280797" y="91185"/>
                </a:lnTo>
                <a:lnTo>
                  <a:pt x="282575" y="93725"/>
                </a:lnTo>
                <a:lnTo>
                  <a:pt x="283591" y="95757"/>
                </a:lnTo>
                <a:lnTo>
                  <a:pt x="284353" y="98297"/>
                </a:lnTo>
                <a:lnTo>
                  <a:pt x="284257" y="101218"/>
                </a:lnTo>
                <a:lnTo>
                  <a:pt x="270637" y="112521"/>
                </a:lnTo>
                <a:lnTo>
                  <a:pt x="268097" y="112521"/>
                </a:lnTo>
                <a:lnTo>
                  <a:pt x="405257" y="116204"/>
                </a:lnTo>
                <a:lnTo>
                  <a:pt x="406400" y="90296"/>
                </a:lnTo>
                <a:lnTo>
                  <a:pt x="273980" y="87117"/>
                </a:lnTo>
                <a:close/>
              </a:path>
              <a:path w="422275" h="116204">
                <a:moveTo>
                  <a:pt x="406400" y="90296"/>
                </a:moveTo>
                <a:lnTo>
                  <a:pt x="405257" y="116204"/>
                </a:lnTo>
                <a:lnTo>
                  <a:pt x="408813" y="116204"/>
                </a:lnTo>
                <a:lnTo>
                  <a:pt x="421894" y="104012"/>
                </a:lnTo>
                <a:lnTo>
                  <a:pt x="421513" y="101218"/>
                </a:lnTo>
                <a:lnTo>
                  <a:pt x="406400" y="90296"/>
                </a:lnTo>
                <a:close/>
              </a:path>
              <a:path w="422275" h="116204">
                <a:moveTo>
                  <a:pt x="268468" y="100085"/>
                </a:moveTo>
                <a:lnTo>
                  <a:pt x="258572" y="109981"/>
                </a:lnTo>
                <a:lnTo>
                  <a:pt x="261493" y="111378"/>
                </a:lnTo>
                <a:lnTo>
                  <a:pt x="264287" y="112267"/>
                </a:lnTo>
                <a:lnTo>
                  <a:pt x="267716" y="112521"/>
                </a:lnTo>
                <a:lnTo>
                  <a:pt x="268097" y="112521"/>
                </a:lnTo>
                <a:lnTo>
                  <a:pt x="268468" y="100085"/>
                </a:lnTo>
                <a:close/>
              </a:path>
              <a:path w="422275" h="116204">
                <a:moveTo>
                  <a:pt x="151384" y="10540"/>
                </a:moveTo>
                <a:lnTo>
                  <a:pt x="131953" y="30733"/>
                </a:lnTo>
                <a:lnTo>
                  <a:pt x="258572" y="109981"/>
                </a:lnTo>
                <a:lnTo>
                  <a:pt x="268476" y="99822"/>
                </a:lnTo>
                <a:lnTo>
                  <a:pt x="268859" y="86994"/>
                </a:lnTo>
                <a:lnTo>
                  <a:pt x="273783" y="86994"/>
                </a:lnTo>
                <a:lnTo>
                  <a:pt x="151384" y="10540"/>
                </a:lnTo>
                <a:close/>
              </a:path>
              <a:path w="422275" h="116204">
                <a:moveTo>
                  <a:pt x="278257" y="89788"/>
                </a:moveTo>
                <a:lnTo>
                  <a:pt x="268476" y="99822"/>
                </a:lnTo>
                <a:lnTo>
                  <a:pt x="268468" y="100085"/>
                </a:lnTo>
                <a:lnTo>
                  <a:pt x="278257" y="89788"/>
                </a:lnTo>
                <a:close/>
              </a:path>
              <a:path w="422275" h="116204">
                <a:moveTo>
                  <a:pt x="273783" y="86994"/>
                </a:moveTo>
                <a:lnTo>
                  <a:pt x="268859" y="86994"/>
                </a:lnTo>
                <a:lnTo>
                  <a:pt x="273980" y="87117"/>
                </a:lnTo>
                <a:lnTo>
                  <a:pt x="273783" y="86994"/>
                </a:lnTo>
                <a:close/>
              </a:path>
              <a:path w="422275" h="116204">
                <a:moveTo>
                  <a:pt x="8128" y="50037"/>
                </a:moveTo>
                <a:lnTo>
                  <a:pt x="0" y="60197"/>
                </a:lnTo>
                <a:lnTo>
                  <a:pt x="0" y="62483"/>
                </a:lnTo>
                <a:lnTo>
                  <a:pt x="14859" y="73913"/>
                </a:lnTo>
                <a:lnTo>
                  <a:pt x="18034" y="73913"/>
                </a:lnTo>
                <a:lnTo>
                  <a:pt x="20828" y="73278"/>
                </a:lnTo>
                <a:lnTo>
                  <a:pt x="24003" y="72135"/>
                </a:lnTo>
                <a:lnTo>
                  <a:pt x="8128" y="50037"/>
                </a:lnTo>
                <a:close/>
              </a:path>
              <a:path w="422275" h="116204">
                <a:moveTo>
                  <a:pt x="46101" y="32130"/>
                </a:moveTo>
                <a:lnTo>
                  <a:pt x="8128" y="50037"/>
                </a:lnTo>
                <a:lnTo>
                  <a:pt x="24003" y="72135"/>
                </a:lnTo>
                <a:lnTo>
                  <a:pt x="61976" y="54228"/>
                </a:lnTo>
                <a:lnTo>
                  <a:pt x="46101" y="32130"/>
                </a:lnTo>
                <a:close/>
              </a:path>
              <a:path w="422275" h="116204">
                <a:moveTo>
                  <a:pt x="83820" y="14477"/>
                </a:moveTo>
                <a:lnTo>
                  <a:pt x="46101" y="32130"/>
                </a:lnTo>
                <a:lnTo>
                  <a:pt x="61976" y="54228"/>
                </a:lnTo>
                <a:lnTo>
                  <a:pt x="99949" y="36702"/>
                </a:lnTo>
                <a:lnTo>
                  <a:pt x="83820" y="14477"/>
                </a:lnTo>
                <a:close/>
              </a:path>
              <a:path w="422275" h="116204">
                <a:moveTo>
                  <a:pt x="92202" y="10159"/>
                </a:moveTo>
                <a:lnTo>
                  <a:pt x="88392" y="12191"/>
                </a:lnTo>
                <a:lnTo>
                  <a:pt x="83820" y="14477"/>
                </a:lnTo>
                <a:lnTo>
                  <a:pt x="99949" y="36702"/>
                </a:lnTo>
                <a:lnTo>
                  <a:pt x="104521" y="34035"/>
                </a:lnTo>
                <a:lnTo>
                  <a:pt x="109093" y="32130"/>
                </a:lnTo>
                <a:lnTo>
                  <a:pt x="92202" y="10159"/>
                </a:lnTo>
                <a:close/>
              </a:path>
              <a:path w="422275" h="116204">
                <a:moveTo>
                  <a:pt x="123825" y="0"/>
                </a:moveTo>
                <a:lnTo>
                  <a:pt x="120396" y="0"/>
                </a:lnTo>
                <a:lnTo>
                  <a:pt x="117221" y="253"/>
                </a:lnTo>
                <a:lnTo>
                  <a:pt x="110871" y="2031"/>
                </a:lnTo>
                <a:lnTo>
                  <a:pt x="107315" y="3174"/>
                </a:lnTo>
                <a:lnTo>
                  <a:pt x="100711" y="6476"/>
                </a:lnTo>
                <a:lnTo>
                  <a:pt x="92202" y="10159"/>
                </a:lnTo>
                <a:lnTo>
                  <a:pt x="109093" y="32130"/>
                </a:lnTo>
                <a:lnTo>
                  <a:pt x="112268" y="30733"/>
                </a:lnTo>
                <a:lnTo>
                  <a:pt x="115062" y="29209"/>
                </a:lnTo>
                <a:lnTo>
                  <a:pt x="117856" y="28447"/>
                </a:lnTo>
                <a:lnTo>
                  <a:pt x="120396" y="27558"/>
                </a:lnTo>
                <a:lnTo>
                  <a:pt x="135008" y="27558"/>
                </a:lnTo>
                <a:lnTo>
                  <a:pt x="151384" y="10540"/>
                </a:lnTo>
                <a:lnTo>
                  <a:pt x="146812" y="7365"/>
                </a:lnTo>
                <a:lnTo>
                  <a:pt x="142240" y="5079"/>
                </a:lnTo>
                <a:lnTo>
                  <a:pt x="137922" y="3174"/>
                </a:lnTo>
                <a:lnTo>
                  <a:pt x="134112" y="2031"/>
                </a:lnTo>
                <a:lnTo>
                  <a:pt x="130937" y="888"/>
                </a:lnTo>
                <a:lnTo>
                  <a:pt x="127000" y="253"/>
                </a:lnTo>
                <a:lnTo>
                  <a:pt x="123825" y="0"/>
                </a:lnTo>
                <a:close/>
              </a:path>
              <a:path w="422275" h="116204">
                <a:moveTo>
                  <a:pt x="135008" y="27558"/>
                </a:moveTo>
                <a:lnTo>
                  <a:pt x="123571" y="27558"/>
                </a:lnTo>
                <a:lnTo>
                  <a:pt x="125984" y="27812"/>
                </a:lnTo>
                <a:lnTo>
                  <a:pt x="128778" y="28955"/>
                </a:lnTo>
                <a:lnTo>
                  <a:pt x="131953" y="30733"/>
                </a:lnTo>
                <a:lnTo>
                  <a:pt x="135008" y="27558"/>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12" name="object 13"/>
          <p:cNvSpPr>
            <a:spLocks noChangeArrowheads="1"/>
          </p:cNvSpPr>
          <p:nvPr/>
        </p:nvSpPr>
        <p:spPr bwMode="auto">
          <a:xfrm>
            <a:off x="3182938" y="5067300"/>
            <a:ext cx="422275" cy="117475"/>
          </a:xfrm>
          <a:custGeom>
            <a:avLst/>
            <a:gdLst>
              <a:gd name="T0" fmla="*/ 0 w 422275"/>
              <a:gd name="T1" fmla="*/ 0 h 117475"/>
              <a:gd name="T2" fmla="*/ 422275 w 422275"/>
              <a:gd name="T3" fmla="*/ 117475 h 117475"/>
            </a:gdLst>
            <a:ahLst/>
            <a:cxnLst/>
            <a:rect l="T0" t="T1" r="T2" b="T3"/>
            <a:pathLst>
              <a:path w="422275" h="117475">
                <a:moveTo>
                  <a:pt x="273865" y="87895"/>
                </a:moveTo>
                <a:lnTo>
                  <a:pt x="284353" y="98932"/>
                </a:lnTo>
                <a:lnTo>
                  <a:pt x="284310" y="102107"/>
                </a:lnTo>
                <a:lnTo>
                  <a:pt x="270637" y="113664"/>
                </a:lnTo>
                <a:lnTo>
                  <a:pt x="268097" y="113664"/>
                </a:lnTo>
                <a:lnTo>
                  <a:pt x="405257" y="117347"/>
                </a:lnTo>
                <a:lnTo>
                  <a:pt x="406400" y="91566"/>
                </a:lnTo>
                <a:lnTo>
                  <a:pt x="273865" y="87895"/>
                </a:lnTo>
                <a:close/>
              </a:path>
              <a:path w="422275" h="117475">
                <a:moveTo>
                  <a:pt x="406400" y="91566"/>
                </a:moveTo>
                <a:lnTo>
                  <a:pt x="405257" y="117347"/>
                </a:lnTo>
                <a:lnTo>
                  <a:pt x="408813" y="117093"/>
                </a:lnTo>
                <a:lnTo>
                  <a:pt x="411607" y="116458"/>
                </a:lnTo>
                <a:lnTo>
                  <a:pt x="414401" y="115315"/>
                </a:lnTo>
                <a:lnTo>
                  <a:pt x="416941" y="113664"/>
                </a:lnTo>
                <a:lnTo>
                  <a:pt x="418973" y="112140"/>
                </a:lnTo>
                <a:lnTo>
                  <a:pt x="420116" y="109600"/>
                </a:lnTo>
                <a:lnTo>
                  <a:pt x="421513" y="107314"/>
                </a:lnTo>
                <a:lnTo>
                  <a:pt x="421894" y="104647"/>
                </a:lnTo>
                <a:lnTo>
                  <a:pt x="421513" y="102107"/>
                </a:lnTo>
                <a:lnTo>
                  <a:pt x="420497" y="99821"/>
                </a:lnTo>
                <a:lnTo>
                  <a:pt x="409575" y="91820"/>
                </a:lnTo>
                <a:lnTo>
                  <a:pt x="406400" y="91566"/>
                </a:lnTo>
                <a:close/>
              </a:path>
              <a:path w="422275" h="117475">
                <a:moveTo>
                  <a:pt x="268476" y="100774"/>
                </a:moveTo>
                <a:lnTo>
                  <a:pt x="258572" y="110997"/>
                </a:lnTo>
                <a:lnTo>
                  <a:pt x="261493" y="112394"/>
                </a:lnTo>
                <a:lnTo>
                  <a:pt x="264287" y="113283"/>
                </a:lnTo>
                <a:lnTo>
                  <a:pt x="267716" y="113664"/>
                </a:lnTo>
                <a:lnTo>
                  <a:pt x="268097" y="113664"/>
                </a:lnTo>
                <a:lnTo>
                  <a:pt x="268476" y="100774"/>
                </a:lnTo>
                <a:close/>
              </a:path>
              <a:path w="422275" h="117475">
                <a:moveTo>
                  <a:pt x="151384" y="10287"/>
                </a:moveTo>
                <a:lnTo>
                  <a:pt x="131953" y="30987"/>
                </a:lnTo>
                <a:lnTo>
                  <a:pt x="258572" y="110997"/>
                </a:lnTo>
                <a:lnTo>
                  <a:pt x="268416" y="100774"/>
                </a:lnTo>
                <a:lnTo>
                  <a:pt x="268530" y="98932"/>
                </a:lnTo>
                <a:lnTo>
                  <a:pt x="268859" y="87756"/>
                </a:lnTo>
                <a:lnTo>
                  <a:pt x="273647" y="87756"/>
                </a:lnTo>
                <a:lnTo>
                  <a:pt x="151384" y="10287"/>
                </a:lnTo>
                <a:close/>
              </a:path>
              <a:path w="422275" h="117475">
                <a:moveTo>
                  <a:pt x="278257" y="90677"/>
                </a:moveTo>
                <a:lnTo>
                  <a:pt x="268478" y="100710"/>
                </a:lnTo>
                <a:lnTo>
                  <a:pt x="278257" y="90677"/>
                </a:lnTo>
                <a:close/>
              </a:path>
              <a:path w="422275" h="117475">
                <a:moveTo>
                  <a:pt x="273647" y="87756"/>
                </a:moveTo>
                <a:lnTo>
                  <a:pt x="268859" y="87756"/>
                </a:lnTo>
                <a:lnTo>
                  <a:pt x="273865" y="87895"/>
                </a:lnTo>
                <a:lnTo>
                  <a:pt x="273647" y="87756"/>
                </a:lnTo>
                <a:close/>
              </a:path>
              <a:path w="422275" h="117475">
                <a:moveTo>
                  <a:pt x="8128" y="50418"/>
                </a:moveTo>
                <a:lnTo>
                  <a:pt x="0" y="60832"/>
                </a:lnTo>
                <a:lnTo>
                  <a:pt x="0" y="63372"/>
                </a:lnTo>
                <a:lnTo>
                  <a:pt x="14859" y="74802"/>
                </a:lnTo>
                <a:lnTo>
                  <a:pt x="18034" y="74802"/>
                </a:lnTo>
                <a:lnTo>
                  <a:pt x="24003" y="73151"/>
                </a:lnTo>
                <a:lnTo>
                  <a:pt x="8128" y="50418"/>
                </a:lnTo>
                <a:close/>
              </a:path>
              <a:path w="422275" h="117475">
                <a:moveTo>
                  <a:pt x="46101" y="32384"/>
                </a:moveTo>
                <a:lnTo>
                  <a:pt x="8128" y="50418"/>
                </a:lnTo>
                <a:lnTo>
                  <a:pt x="24003" y="73151"/>
                </a:lnTo>
                <a:lnTo>
                  <a:pt x="61976" y="55118"/>
                </a:lnTo>
                <a:lnTo>
                  <a:pt x="46101" y="32384"/>
                </a:lnTo>
                <a:close/>
              </a:path>
              <a:path w="422275" h="117475">
                <a:moveTo>
                  <a:pt x="83820" y="14350"/>
                </a:moveTo>
                <a:lnTo>
                  <a:pt x="46101" y="32384"/>
                </a:lnTo>
                <a:lnTo>
                  <a:pt x="61976" y="55118"/>
                </a:lnTo>
                <a:lnTo>
                  <a:pt x="99949" y="36956"/>
                </a:lnTo>
                <a:lnTo>
                  <a:pt x="83820" y="14350"/>
                </a:lnTo>
                <a:close/>
              </a:path>
              <a:path w="422275" h="117475">
                <a:moveTo>
                  <a:pt x="92202" y="10287"/>
                </a:moveTo>
                <a:lnTo>
                  <a:pt x="88392" y="12318"/>
                </a:lnTo>
                <a:lnTo>
                  <a:pt x="83820" y="14350"/>
                </a:lnTo>
                <a:lnTo>
                  <a:pt x="99949" y="36956"/>
                </a:lnTo>
                <a:lnTo>
                  <a:pt x="109093" y="32384"/>
                </a:lnTo>
                <a:lnTo>
                  <a:pt x="92202" y="10287"/>
                </a:lnTo>
                <a:close/>
              </a:path>
              <a:path w="422275" h="117475">
                <a:moveTo>
                  <a:pt x="123825" y="0"/>
                </a:moveTo>
                <a:lnTo>
                  <a:pt x="120396" y="0"/>
                </a:lnTo>
                <a:lnTo>
                  <a:pt x="117221" y="253"/>
                </a:lnTo>
                <a:lnTo>
                  <a:pt x="110871" y="2031"/>
                </a:lnTo>
                <a:lnTo>
                  <a:pt x="107315" y="3428"/>
                </a:lnTo>
                <a:lnTo>
                  <a:pt x="100711" y="6222"/>
                </a:lnTo>
                <a:lnTo>
                  <a:pt x="92202" y="10287"/>
                </a:lnTo>
                <a:lnTo>
                  <a:pt x="109093" y="32384"/>
                </a:lnTo>
                <a:lnTo>
                  <a:pt x="112268" y="30606"/>
                </a:lnTo>
                <a:lnTo>
                  <a:pt x="117856" y="28320"/>
                </a:lnTo>
                <a:lnTo>
                  <a:pt x="120396" y="28066"/>
                </a:lnTo>
                <a:lnTo>
                  <a:pt x="123571" y="27812"/>
                </a:lnTo>
                <a:lnTo>
                  <a:pt x="134933" y="27812"/>
                </a:lnTo>
                <a:lnTo>
                  <a:pt x="151384" y="10287"/>
                </a:lnTo>
                <a:lnTo>
                  <a:pt x="127000" y="253"/>
                </a:lnTo>
                <a:lnTo>
                  <a:pt x="123825" y="0"/>
                </a:lnTo>
                <a:close/>
              </a:path>
              <a:path w="422275" h="117475">
                <a:moveTo>
                  <a:pt x="134933" y="27812"/>
                </a:moveTo>
                <a:lnTo>
                  <a:pt x="123571" y="27812"/>
                </a:lnTo>
                <a:lnTo>
                  <a:pt x="125984" y="28320"/>
                </a:lnTo>
                <a:lnTo>
                  <a:pt x="128778" y="29463"/>
                </a:lnTo>
                <a:lnTo>
                  <a:pt x="131953" y="30987"/>
                </a:lnTo>
                <a:lnTo>
                  <a:pt x="134933" y="27812"/>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13" name="object 14"/>
          <p:cNvSpPr>
            <a:spLocks noChangeArrowheads="1"/>
          </p:cNvSpPr>
          <p:nvPr/>
        </p:nvSpPr>
        <p:spPr bwMode="auto">
          <a:xfrm>
            <a:off x="3870325" y="5573713"/>
            <a:ext cx="2249488" cy="657225"/>
          </a:xfrm>
          <a:custGeom>
            <a:avLst/>
            <a:gdLst>
              <a:gd name="T0" fmla="*/ 0 w 2249170"/>
              <a:gd name="T1" fmla="*/ 0 h 656589"/>
              <a:gd name="T2" fmla="*/ 2249170 w 2249170"/>
              <a:gd name="T3" fmla="*/ 656589 h 656589"/>
            </a:gdLst>
            <a:ahLst/>
            <a:cxnLst/>
            <a:rect l="T0" t="T1" r="T2" b="T3"/>
            <a:pathLst>
              <a:path w="2249170" h="656589">
                <a:moveTo>
                  <a:pt x="1734040" y="627398"/>
                </a:moveTo>
                <a:lnTo>
                  <a:pt x="1737105" y="628649"/>
                </a:lnTo>
                <a:lnTo>
                  <a:pt x="1740280" y="631189"/>
                </a:lnTo>
                <a:lnTo>
                  <a:pt x="1742059" y="632459"/>
                </a:lnTo>
                <a:lnTo>
                  <a:pt x="1743837" y="634999"/>
                </a:lnTo>
                <a:lnTo>
                  <a:pt x="1744852" y="636269"/>
                </a:lnTo>
                <a:lnTo>
                  <a:pt x="1745996" y="638809"/>
                </a:lnTo>
                <a:lnTo>
                  <a:pt x="1745996" y="641349"/>
                </a:lnTo>
                <a:lnTo>
                  <a:pt x="1745614" y="643889"/>
                </a:lnTo>
                <a:lnTo>
                  <a:pt x="1742821" y="648969"/>
                </a:lnTo>
                <a:lnTo>
                  <a:pt x="1740280" y="650239"/>
                </a:lnTo>
                <a:lnTo>
                  <a:pt x="1737867" y="651509"/>
                </a:lnTo>
                <a:lnTo>
                  <a:pt x="1734692" y="652779"/>
                </a:lnTo>
                <a:lnTo>
                  <a:pt x="1731899" y="654049"/>
                </a:lnTo>
                <a:lnTo>
                  <a:pt x="1750822" y="654049"/>
                </a:lnTo>
                <a:lnTo>
                  <a:pt x="1776602" y="655319"/>
                </a:lnTo>
                <a:lnTo>
                  <a:pt x="1788540" y="656589"/>
                </a:lnTo>
                <a:lnTo>
                  <a:pt x="1801622" y="656589"/>
                </a:lnTo>
                <a:lnTo>
                  <a:pt x="1801622" y="631189"/>
                </a:lnTo>
                <a:lnTo>
                  <a:pt x="1788922" y="631189"/>
                </a:lnTo>
                <a:lnTo>
                  <a:pt x="1777364" y="629919"/>
                </a:lnTo>
                <a:lnTo>
                  <a:pt x="1764664" y="629919"/>
                </a:lnTo>
                <a:lnTo>
                  <a:pt x="1752346" y="628649"/>
                </a:lnTo>
                <a:lnTo>
                  <a:pt x="1741297" y="628649"/>
                </a:lnTo>
                <a:lnTo>
                  <a:pt x="1734040" y="627398"/>
                </a:lnTo>
                <a:close/>
              </a:path>
              <a:path w="2249170" h="656589">
                <a:moveTo>
                  <a:pt x="2017394" y="629919"/>
                </a:moveTo>
                <a:lnTo>
                  <a:pt x="1991614" y="629919"/>
                </a:lnTo>
                <a:lnTo>
                  <a:pt x="1965578" y="631189"/>
                </a:lnTo>
                <a:lnTo>
                  <a:pt x="1801622" y="631189"/>
                </a:lnTo>
                <a:lnTo>
                  <a:pt x="1801622" y="656589"/>
                </a:lnTo>
                <a:lnTo>
                  <a:pt x="1936623" y="656589"/>
                </a:lnTo>
                <a:lnTo>
                  <a:pt x="2017776" y="655319"/>
                </a:lnTo>
                <a:lnTo>
                  <a:pt x="2017394" y="629919"/>
                </a:lnTo>
                <a:close/>
              </a:path>
              <a:path w="2249170" h="656589">
                <a:moveTo>
                  <a:pt x="2231390" y="621029"/>
                </a:moveTo>
                <a:lnTo>
                  <a:pt x="2176653" y="624839"/>
                </a:lnTo>
                <a:lnTo>
                  <a:pt x="2149855" y="624839"/>
                </a:lnTo>
                <a:lnTo>
                  <a:pt x="2122804" y="627379"/>
                </a:lnTo>
                <a:lnTo>
                  <a:pt x="2096007" y="627379"/>
                </a:lnTo>
                <a:lnTo>
                  <a:pt x="2069846" y="628649"/>
                </a:lnTo>
                <a:lnTo>
                  <a:pt x="2017394" y="629919"/>
                </a:lnTo>
                <a:lnTo>
                  <a:pt x="2017776" y="655319"/>
                </a:lnTo>
                <a:lnTo>
                  <a:pt x="2044827" y="655319"/>
                </a:lnTo>
                <a:lnTo>
                  <a:pt x="2071624" y="654049"/>
                </a:lnTo>
                <a:lnTo>
                  <a:pt x="2098421" y="654049"/>
                </a:lnTo>
                <a:lnTo>
                  <a:pt x="2206625" y="648969"/>
                </a:lnTo>
                <a:lnTo>
                  <a:pt x="2234184" y="646429"/>
                </a:lnTo>
                <a:lnTo>
                  <a:pt x="2231390" y="621029"/>
                </a:lnTo>
                <a:close/>
              </a:path>
              <a:path w="2249170" h="656589">
                <a:moveTo>
                  <a:pt x="1730144" y="639642"/>
                </a:moveTo>
                <a:lnTo>
                  <a:pt x="1722627" y="651509"/>
                </a:lnTo>
                <a:lnTo>
                  <a:pt x="1725802" y="652779"/>
                </a:lnTo>
                <a:lnTo>
                  <a:pt x="1728724" y="654049"/>
                </a:lnTo>
                <a:lnTo>
                  <a:pt x="1728977" y="654049"/>
                </a:lnTo>
                <a:lnTo>
                  <a:pt x="1730144" y="639642"/>
                </a:lnTo>
                <a:close/>
              </a:path>
              <a:path w="2249170" h="656589">
                <a:moveTo>
                  <a:pt x="1502664" y="529589"/>
                </a:moveTo>
                <a:lnTo>
                  <a:pt x="1487931" y="552449"/>
                </a:lnTo>
                <a:lnTo>
                  <a:pt x="1526286" y="568959"/>
                </a:lnTo>
                <a:lnTo>
                  <a:pt x="1596516" y="598169"/>
                </a:lnTo>
                <a:lnTo>
                  <a:pt x="1627886" y="612139"/>
                </a:lnTo>
                <a:lnTo>
                  <a:pt x="1656079" y="623569"/>
                </a:lnTo>
                <a:lnTo>
                  <a:pt x="1681479" y="634999"/>
                </a:lnTo>
                <a:lnTo>
                  <a:pt x="1722627" y="651509"/>
                </a:lnTo>
                <a:lnTo>
                  <a:pt x="1730161" y="639425"/>
                </a:lnTo>
                <a:lnTo>
                  <a:pt x="1731137" y="627379"/>
                </a:lnTo>
                <a:lnTo>
                  <a:pt x="1733994" y="627379"/>
                </a:lnTo>
                <a:lnTo>
                  <a:pt x="1696212" y="612139"/>
                </a:lnTo>
                <a:lnTo>
                  <a:pt x="1670812" y="600709"/>
                </a:lnTo>
                <a:lnTo>
                  <a:pt x="1642617" y="589279"/>
                </a:lnTo>
                <a:lnTo>
                  <a:pt x="1611629" y="575309"/>
                </a:lnTo>
                <a:lnTo>
                  <a:pt x="1577466" y="561339"/>
                </a:lnTo>
                <a:lnTo>
                  <a:pt x="1502664" y="529589"/>
                </a:lnTo>
                <a:close/>
              </a:path>
              <a:path w="2249170" h="656589">
                <a:moveTo>
                  <a:pt x="2234565" y="621029"/>
                </a:moveTo>
                <a:lnTo>
                  <a:pt x="2231390" y="621029"/>
                </a:lnTo>
                <a:lnTo>
                  <a:pt x="2234184" y="646429"/>
                </a:lnTo>
                <a:lnTo>
                  <a:pt x="2236978" y="646429"/>
                </a:lnTo>
                <a:lnTo>
                  <a:pt x="2242566" y="643889"/>
                </a:lnTo>
                <a:lnTo>
                  <a:pt x="2244725" y="642619"/>
                </a:lnTo>
                <a:lnTo>
                  <a:pt x="2246503" y="640079"/>
                </a:lnTo>
                <a:lnTo>
                  <a:pt x="2247518" y="637539"/>
                </a:lnTo>
                <a:lnTo>
                  <a:pt x="2248662" y="634999"/>
                </a:lnTo>
                <a:lnTo>
                  <a:pt x="2248662" y="632459"/>
                </a:lnTo>
                <a:lnTo>
                  <a:pt x="2247900" y="629919"/>
                </a:lnTo>
                <a:lnTo>
                  <a:pt x="2246884" y="628649"/>
                </a:lnTo>
                <a:lnTo>
                  <a:pt x="2245105" y="626109"/>
                </a:lnTo>
                <a:lnTo>
                  <a:pt x="2242947" y="623569"/>
                </a:lnTo>
                <a:lnTo>
                  <a:pt x="2240534" y="622299"/>
                </a:lnTo>
                <a:lnTo>
                  <a:pt x="2237740" y="622299"/>
                </a:lnTo>
                <a:lnTo>
                  <a:pt x="2234565" y="621029"/>
                </a:lnTo>
                <a:close/>
              </a:path>
              <a:path w="2249170" h="656589">
                <a:moveTo>
                  <a:pt x="1737105" y="628649"/>
                </a:moveTo>
                <a:lnTo>
                  <a:pt x="1730161" y="639425"/>
                </a:lnTo>
                <a:lnTo>
                  <a:pt x="1730144" y="639642"/>
                </a:lnTo>
                <a:lnTo>
                  <a:pt x="1737105" y="628649"/>
                </a:lnTo>
                <a:close/>
              </a:path>
              <a:path w="2249170" h="656589">
                <a:moveTo>
                  <a:pt x="1733994" y="627379"/>
                </a:moveTo>
                <a:close/>
              </a:path>
              <a:path w="2249170" h="656589">
                <a:moveTo>
                  <a:pt x="729360" y="203199"/>
                </a:moveTo>
                <a:lnTo>
                  <a:pt x="714501" y="226059"/>
                </a:lnTo>
                <a:lnTo>
                  <a:pt x="763143" y="246379"/>
                </a:lnTo>
                <a:lnTo>
                  <a:pt x="863219" y="287019"/>
                </a:lnTo>
                <a:lnTo>
                  <a:pt x="1117473" y="394969"/>
                </a:lnTo>
                <a:lnTo>
                  <a:pt x="1167511" y="415289"/>
                </a:lnTo>
                <a:lnTo>
                  <a:pt x="1217167" y="436879"/>
                </a:lnTo>
                <a:lnTo>
                  <a:pt x="1265809" y="457199"/>
                </a:lnTo>
                <a:lnTo>
                  <a:pt x="1359280" y="497839"/>
                </a:lnTo>
                <a:lnTo>
                  <a:pt x="1403985" y="516889"/>
                </a:lnTo>
                <a:lnTo>
                  <a:pt x="1447038" y="534669"/>
                </a:lnTo>
                <a:lnTo>
                  <a:pt x="1487931" y="552449"/>
                </a:lnTo>
                <a:lnTo>
                  <a:pt x="1502664" y="529589"/>
                </a:lnTo>
                <a:lnTo>
                  <a:pt x="1462151" y="511809"/>
                </a:lnTo>
                <a:lnTo>
                  <a:pt x="1419478" y="494029"/>
                </a:lnTo>
                <a:lnTo>
                  <a:pt x="1233804" y="415289"/>
                </a:lnTo>
                <a:lnTo>
                  <a:pt x="1184782" y="393699"/>
                </a:lnTo>
                <a:lnTo>
                  <a:pt x="1134744" y="373379"/>
                </a:lnTo>
                <a:lnTo>
                  <a:pt x="828675" y="243839"/>
                </a:lnTo>
                <a:lnTo>
                  <a:pt x="778256" y="223519"/>
                </a:lnTo>
                <a:lnTo>
                  <a:pt x="729360" y="203199"/>
                </a:lnTo>
                <a:close/>
              </a:path>
              <a:path w="2249170" h="656589">
                <a:moveTo>
                  <a:pt x="0" y="232409"/>
                </a:moveTo>
                <a:lnTo>
                  <a:pt x="0" y="234949"/>
                </a:lnTo>
                <a:lnTo>
                  <a:pt x="2158" y="240029"/>
                </a:lnTo>
                <a:lnTo>
                  <a:pt x="4190" y="241299"/>
                </a:lnTo>
                <a:lnTo>
                  <a:pt x="6350" y="242569"/>
                </a:lnTo>
                <a:lnTo>
                  <a:pt x="11937" y="245109"/>
                </a:lnTo>
                <a:lnTo>
                  <a:pt x="15112" y="246379"/>
                </a:lnTo>
                <a:lnTo>
                  <a:pt x="18668" y="245109"/>
                </a:lnTo>
                <a:lnTo>
                  <a:pt x="21462" y="245109"/>
                </a:lnTo>
                <a:lnTo>
                  <a:pt x="24256" y="243839"/>
                </a:lnTo>
                <a:lnTo>
                  <a:pt x="26796" y="242569"/>
                </a:lnTo>
                <a:lnTo>
                  <a:pt x="28828" y="240029"/>
                </a:lnTo>
                <a:lnTo>
                  <a:pt x="30352" y="238759"/>
                </a:lnTo>
                <a:lnTo>
                  <a:pt x="31368" y="236219"/>
                </a:lnTo>
                <a:lnTo>
                  <a:pt x="32003" y="233679"/>
                </a:lnTo>
                <a:lnTo>
                  <a:pt x="0" y="232409"/>
                </a:lnTo>
                <a:close/>
              </a:path>
              <a:path w="2249170" h="656589">
                <a:moveTo>
                  <a:pt x="8762" y="110489"/>
                </a:moveTo>
                <a:lnTo>
                  <a:pt x="0" y="232409"/>
                </a:lnTo>
                <a:lnTo>
                  <a:pt x="32003" y="233679"/>
                </a:lnTo>
                <a:lnTo>
                  <a:pt x="39877" y="115569"/>
                </a:lnTo>
                <a:lnTo>
                  <a:pt x="24510" y="111759"/>
                </a:lnTo>
                <a:lnTo>
                  <a:pt x="24256" y="111759"/>
                </a:lnTo>
                <a:lnTo>
                  <a:pt x="8762" y="110489"/>
                </a:lnTo>
                <a:close/>
              </a:path>
              <a:path w="2249170" h="656589">
                <a:moveTo>
                  <a:pt x="384556" y="63499"/>
                </a:moveTo>
                <a:lnTo>
                  <a:pt x="370839" y="86359"/>
                </a:lnTo>
                <a:lnTo>
                  <a:pt x="388493" y="93979"/>
                </a:lnTo>
                <a:lnTo>
                  <a:pt x="425831" y="107949"/>
                </a:lnTo>
                <a:lnTo>
                  <a:pt x="444881" y="115569"/>
                </a:lnTo>
                <a:lnTo>
                  <a:pt x="464946" y="123189"/>
                </a:lnTo>
                <a:lnTo>
                  <a:pt x="485394" y="132079"/>
                </a:lnTo>
                <a:lnTo>
                  <a:pt x="506856" y="140969"/>
                </a:lnTo>
                <a:lnTo>
                  <a:pt x="528065" y="148589"/>
                </a:lnTo>
                <a:lnTo>
                  <a:pt x="550290" y="157479"/>
                </a:lnTo>
                <a:lnTo>
                  <a:pt x="572769" y="167639"/>
                </a:lnTo>
                <a:lnTo>
                  <a:pt x="618616" y="186689"/>
                </a:lnTo>
                <a:lnTo>
                  <a:pt x="641857" y="195579"/>
                </a:lnTo>
                <a:lnTo>
                  <a:pt x="714501" y="226059"/>
                </a:lnTo>
                <a:lnTo>
                  <a:pt x="729360" y="203199"/>
                </a:lnTo>
                <a:lnTo>
                  <a:pt x="656335" y="172719"/>
                </a:lnTo>
                <a:lnTo>
                  <a:pt x="633094" y="162559"/>
                </a:lnTo>
                <a:lnTo>
                  <a:pt x="609472" y="153669"/>
                </a:lnTo>
                <a:lnTo>
                  <a:pt x="586613" y="143509"/>
                </a:lnTo>
                <a:lnTo>
                  <a:pt x="564641" y="135889"/>
                </a:lnTo>
                <a:lnTo>
                  <a:pt x="542544" y="125729"/>
                </a:lnTo>
                <a:lnTo>
                  <a:pt x="520572" y="116839"/>
                </a:lnTo>
                <a:lnTo>
                  <a:pt x="499871" y="109219"/>
                </a:lnTo>
                <a:lnTo>
                  <a:pt x="479425" y="100329"/>
                </a:lnTo>
                <a:lnTo>
                  <a:pt x="439546" y="85089"/>
                </a:lnTo>
                <a:lnTo>
                  <a:pt x="402208" y="69849"/>
                </a:lnTo>
                <a:lnTo>
                  <a:pt x="384556" y="63499"/>
                </a:lnTo>
                <a:close/>
              </a:path>
              <a:path w="2249170" h="656589">
                <a:moveTo>
                  <a:pt x="47243" y="99059"/>
                </a:moveTo>
                <a:lnTo>
                  <a:pt x="28575" y="99059"/>
                </a:lnTo>
                <a:lnTo>
                  <a:pt x="31750" y="100329"/>
                </a:lnTo>
                <a:lnTo>
                  <a:pt x="34162" y="101599"/>
                </a:lnTo>
                <a:lnTo>
                  <a:pt x="36321" y="102869"/>
                </a:lnTo>
                <a:lnTo>
                  <a:pt x="38100" y="105409"/>
                </a:lnTo>
                <a:lnTo>
                  <a:pt x="39496" y="107949"/>
                </a:lnTo>
                <a:lnTo>
                  <a:pt x="40131" y="109219"/>
                </a:lnTo>
                <a:lnTo>
                  <a:pt x="40131" y="111759"/>
                </a:lnTo>
                <a:lnTo>
                  <a:pt x="39877" y="115569"/>
                </a:lnTo>
                <a:lnTo>
                  <a:pt x="41528" y="110489"/>
                </a:lnTo>
                <a:lnTo>
                  <a:pt x="47243" y="99059"/>
                </a:lnTo>
                <a:close/>
              </a:path>
              <a:path w="2249170" h="656589">
                <a:moveTo>
                  <a:pt x="21462" y="111004"/>
                </a:moveTo>
                <a:lnTo>
                  <a:pt x="24510" y="111759"/>
                </a:lnTo>
                <a:lnTo>
                  <a:pt x="40131" y="111759"/>
                </a:lnTo>
                <a:lnTo>
                  <a:pt x="21462" y="111004"/>
                </a:lnTo>
                <a:close/>
              </a:path>
              <a:path w="2249170" h="656589">
                <a:moveTo>
                  <a:pt x="9143" y="107949"/>
                </a:moveTo>
                <a:lnTo>
                  <a:pt x="8762" y="110489"/>
                </a:lnTo>
                <a:lnTo>
                  <a:pt x="21462" y="111004"/>
                </a:lnTo>
                <a:lnTo>
                  <a:pt x="9143" y="107949"/>
                </a:lnTo>
                <a:close/>
              </a:path>
              <a:path w="2249170" h="656589">
                <a:moveTo>
                  <a:pt x="10377" y="105047"/>
                </a:moveTo>
                <a:lnTo>
                  <a:pt x="9906" y="105409"/>
                </a:lnTo>
                <a:lnTo>
                  <a:pt x="9143" y="107949"/>
                </a:lnTo>
                <a:lnTo>
                  <a:pt x="10377" y="105047"/>
                </a:lnTo>
                <a:close/>
              </a:path>
              <a:path w="2249170" h="656589">
                <a:moveTo>
                  <a:pt x="189610" y="0"/>
                </a:moveTo>
                <a:lnTo>
                  <a:pt x="163956" y="0"/>
                </a:lnTo>
                <a:lnTo>
                  <a:pt x="140588" y="2539"/>
                </a:lnTo>
                <a:lnTo>
                  <a:pt x="119125" y="7619"/>
                </a:lnTo>
                <a:lnTo>
                  <a:pt x="109600" y="10159"/>
                </a:lnTo>
                <a:lnTo>
                  <a:pt x="100456" y="13969"/>
                </a:lnTo>
                <a:lnTo>
                  <a:pt x="91312" y="19049"/>
                </a:lnTo>
                <a:lnTo>
                  <a:pt x="83184" y="22859"/>
                </a:lnTo>
                <a:lnTo>
                  <a:pt x="75818" y="27939"/>
                </a:lnTo>
                <a:lnTo>
                  <a:pt x="68325" y="33019"/>
                </a:lnTo>
                <a:lnTo>
                  <a:pt x="61975" y="38099"/>
                </a:lnTo>
                <a:lnTo>
                  <a:pt x="34925" y="64769"/>
                </a:lnTo>
                <a:lnTo>
                  <a:pt x="30987" y="69849"/>
                </a:lnTo>
                <a:lnTo>
                  <a:pt x="24002" y="80009"/>
                </a:lnTo>
                <a:lnTo>
                  <a:pt x="18668" y="88899"/>
                </a:lnTo>
                <a:lnTo>
                  <a:pt x="11302" y="102869"/>
                </a:lnTo>
                <a:lnTo>
                  <a:pt x="10377" y="105047"/>
                </a:lnTo>
                <a:lnTo>
                  <a:pt x="11556" y="104139"/>
                </a:lnTo>
                <a:lnTo>
                  <a:pt x="13715" y="101599"/>
                </a:lnTo>
                <a:lnTo>
                  <a:pt x="16509" y="100329"/>
                </a:lnTo>
                <a:lnTo>
                  <a:pt x="19050" y="99059"/>
                </a:lnTo>
                <a:lnTo>
                  <a:pt x="47243" y="99059"/>
                </a:lnTo>
                <a:lnTo>
                  <a:pt x="51815" y="91439"/>
                </a:lnTo>
                <a:lnTo>
                  <a:pt x="57784" y="83819"/>
                </a:lnTo>
                <a:lnTo>
                  <a:pt x="60959" y="78739"/>
                </a:lnTo>
                <a:lnTo>
                  <a:pt x="64896" y="74929"/>
                </a:lnTo>
                <a:lnTo>
                  <a:pt x="69087" y="69849"/>
                </a:lnTo>
                <a:lnTo>
                  <a:pt x="73278" y="66039"/>
                </a:lnTo>
                <a:lnTo>
                  <a:pt x="77850" y="60959"/>
                </a:lnTo>
                <a:lnTo>
                  <a:pt x="83184" y="57149"/>
                </a:lnTo>
                <a:lnTo>
                  <a:pt x="88518" y="52069"/>
                </a:lnTo>
                <a:lnTo>
                  <a:pt x="94868" y="48259"/>
                </a:lnTo>
                <a:lnTo>
                  <a:pt x="100837" y="44449"/>
                </a:lnTo>
                <a:lnTo>
                  <a:pt x="107441" y="41909"/>
                </a:lnTo>
                <a:lnTo>
                  <a:pt x="114934" y="38099"/>
                </a:lnTo>
                <a:lnTo>
                  <a:pt x="122300" y="35559"/>
                </a:lnTo>
                <a:lnTo>
                  <a:pt x="130428" y="31749"/>
                </a:lnTo>
                <a:lnTo>
                  <a:pt x="138556" y="30479"/>
                </a:lnTo>
                <a:lnTo>
                  <a:pt x="147700" y="27939"/>
                </a:lnTo>
                <a:lnTo>
                  <a:pt x="156844" y="26669"/>
                </a:lnTo>
                <a:lnTo>
                  <a:pt x="166750" y="25399"/>
                </a:lnTo>
                <a:lnTo>
                  <a:pt x="199726" y="25399"/>
                </a:lnTo>
                <a:lnTo>
                  <a:pt x="203707" y="1269"/>
                </a:lnTo>
                <a:lnTo>
                  <a:pt x="189610" y="0"/>
                </a:lnTo>
                <a:close/>
              </a:path>
              <a:path w="2249170" h="656589">
                <a:moveTo>
                  <a:pt x="208279" y="1269"/>
                </a:moveTo>
                <a:lnTo>
                  <a:pt x="203707" y="1269"/>
                </a:lnTo>
                <a:lnTo>
                  <a:pt x="199516" y="26669"/>
                </a:lnTo>
                <a:lnTo>
                  <a:pt x="203326" y="27939"/>
                </a:lnTo>
                <a:lnTo>
                  <a:pt x="208279" y="27939"/>
                </a:lnTo>
                <a:lnTo>
                  <a:pt x="213994" y="30479"/>
                </a:lnTo>
                <a:lnTo>
                  <a:pt x="220979" y="31749"/>
                </a:lnTo>
                <a:lnTo>
                  <a:pt x="237616" y="36829"/>
                </a:lnTo>
                <a:lnTo>
                  <a:pt x="257682" y="44449"/>
                </a:lnTo>
                <a:lnTo>
                  <a:pt x="281685" y="52069"/>
                </a:lnTo>
                <a:lnTo>
                  <a:pt x="370839" y="86359"/>
                </a:lnTo>
                <a:lnTo>
                  <a:pt x="384556" y="63499"/>
                </a:lnTo>
                <a:lnTo>
                  <a:pt x="350774" y="49529"/>
                </a:lnTo>
                <a:lnTo>
                  <a:pt x="320039" y="38099"/>
                </a:lnTo>
                <a:lnTo>
                  <a:pt x="266826" y="19049"/>
                </a:lnTo>
                <a:lnTo>
                  <a:pt x="245363" y="12699"/>
                </a:lnTo>
                <a:lnTo>
                  <a:pt x="227710" y="6349"/>
                </a:lnTo>
                <a:lnTo>
                  <a:pt x="213613" y="2539"/>
                </a:lnTo>
                <a:lnTo>
                  <a:pt x="208279" y="1269"/>
                </a:lnTo>
                <a:close/>
              </a:path>
              <a:path w="2249170" h="656589">
                <a:moveTo>
                  <a:pt x="199726" y="25399"/>
                </a:moveTo>
                <a:lnTo>
                  <a:pt x="188213" y="25399"/>
                </a:lnTo>
                <a:lnTo>
                  <a:pt x="199516" y="26669"/>
                </a:lnTo>
                <a:lnTo>
                  <a:pt x="199726" y="25399"/>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14" name="object 15"/>
          <p:cNvSpPr>
            <a:spLocks noChangeArrowheads="1"/>
          </p:cNvSpPr>
          <p:nvPr/>
        </p:nvSpPr>
        <p:spPr bwMode="auto">
          <a:xfrm>
            <a:off x="4575175" y="5508625"/>
            <a:ext cx="265113" cy="293688"/>
          </a:xfrm>
          <a:custGeom>
            <a:avLst/>
            <a:gdLst>
              <a:gd name="T0" fmla="*/ 0 w 265429"/>
              <a:gd name="T1" fmla="*/ 0 h 293370"/>
              <a:gd name="T2" fmla="*/ 265429 w 265429"/>
              <a:gd name="T3" fmla="*/ 293370 h 293370"/>
            </a:gdLst>
            <a:ahLst/>
            <a:cxnLst/>
            <a:rect l="T0" t="T1" r="T2" b="T3"/>
            <a:pathLst>
              <a:path w="265429" h="293370">
                <a:moveTo>
                  <a:pt x="7746" y="268630"/>
                </a:moveTo>
                <a:lnTo>
                  <a:pt x="5206" y="270344"/>
                </a:lnTo>
                <a:lnTo>
                  <a:pt x="3556" y="272338"/>
                </a:lnTo>
                <a:lnTo>
                  <a:pt x="1777" y="274345"/>
                </a:lnTo>
                <a:lnTo>
                  <a:pt x="1016" y="276631"/>
                </a:lnTo>
                <a:lnTo>
                  <a:pt x="0" y="279476"/>
                </a:lnTo>
                <a:lnTo>
                  <a:pt x="381" y="281762"/>
                </a:lnTo>
                <a:lnTo>
                  <a:pt x="15112" y="292900"/>
                </a:lnTo>
                <a:lnTo>
                  <a:pt x="18668" y="292607"/>
                </a:lnTo>
                <a:lnTo>
                  <a:pt x="21462" y="292328"/>
                </a:lnTo>
                <a:lnTo>
                  <a:pt x="24256" y="290893"/>
                </a:lnTo>
                <a:lnTo>
                  <a:pt x="7746" y="268630"/>
                </a:lnTo>
                <a:close/>
              </a:path>
              <a:path w="265429" h="293370">
                <a:moveTo>
                  <a:pt x="58645" y="244312"/>
                </a:moveTo>
                <a:lnTo>
                  <a:pt x="7746" y="268630"/>
                </a:lnTo>
                <a:lnTo>
                  <a:pt x="24256" y="290893"/>
                </a:lnTo>
                <a:lnTo>
                  <a:pt x="76835" y="265772"/>
                </a:lnTo>
                <a:lnTo>
                  <a:pt x="68882" y="255375"/>
                </a:lnTo>
                <a:lnTo>
                  <a:pt x="58546" y="244373"/>
                </a:lnTo>
                <a:close/>
              </a:path>
              <a:path w="265429" h="293370">
                <a:moveTo>
                  <a:pt x="70030" y="256597"/>
                </a:moveTo>
                <a:lnTo>
                  <a:pt x="76835" y="265772"/>
                </a:lnTo>
                <a:lnTo>
                  <a:pt x="78105" y="264921"/>
                </a:lnTo>
                <a:lnTo>
                  <a:pt x="77850" y="264921"/>
                </a:lnTo>
                <a:lnTo>
                  <a:pt x="70030" y="256597"/>
                </a:lnTo>
                <a:close/>
              </a:path>
              <a:path w="265429" h="293370">
                <a:moveTo>
                  <a:pt x="79521" y="263892"/>
                </a:moveTo>
                <a:lnTo>
                  <a:pt x="77850" y="264921"/>
                </a:lnTo>
                <a:lnTo>
                  <a:pt x="78105" y="264921"/>
                </a:lnTo>
                <a:lnTo>
                  <a:pt x="79375" y="264071"/>
                </a:lnTo>
                <a:lnTo>
                  <a:pt x="79521" y="263892"/>
                </a:lnTo>
                <a:close/>
              </a:path>
              <a:path w="265429" h="293370">
                <a:moveTo>
                  <a:pt x="106459" y="241515"/>
                </a:moveTo>
                <a:lnTo>
                  <a:pt x="69468" y="241515"/>
                </a:lnTo>
                <a:lnTo>
                  <a:pt x="72262" y="242366"/>
                </a:lnTo>
                <a:lnTo>
                  <a:pt x="75056" y="242938"/>
                </a:lnTo>
                <a:lnTo>
                  <a:pt x="77850" y="244373"/>
                </a:lnTo>
                <a:lnTo>
                  <a:pt x="84558" y="255375"/>
                </a:lnTo>
                <a:lnTo>
                  <a:pt x="84200" y="257784"/>
                </a:lnTo>
                <a:lnTo>
                  <a:pt x="82804" y="260070"/>
                </a:lnTo>
                <a:lnTo>
                  <a:pt x="81025" y="262064"/>
                </a:lnTo>
                <a:lnTo>
                  <a:pt x="79521" y="263892"/>
                </a:lnTo>
                <a:lnTo>
                  <a:pt x="85725" y="260070"/>
                </a:lnTo>
                <a:lnTo>
                  <a:pt x="93471" y="254647"/>
                </a:lnTo>
                <a:lnTo>
                  <a:pt x="97281" y="251218"/>
                </a:lnTo>
                <a:lnTo>
                  <a:pt x="100456" y="247789"/>
                </a:lnTo>
                <a:lnTo>
                  <a:pt x="104065" y="244312"/>
                </a:lnTo>
                <a:lnTo>
                  <a:pt x="106459" y="241515"/>
                </a:lnTo>
                <a:close/>
              </a:path>
              <a:path w="265429" h="293370">
                <a:moveTo>
                  <a:pt x="60325" y="243509"/>
                </a:moveTo>
                <a:lnTo>
                  <a:pt x="68325" y="254647"/>
                </a:lnTo>
                <a:lnTo>
                  <a:pt x="68882" y="255375"/>
                </a:lnTo>
                <a:lnTo>
                  <a:pt x="70030" y="256597"/>
                </a:lnTo>
                <a:lnTo>
                  <a:pt x="60325" y="243509"/>
                </a:lnTo>
                <a:close/>
              </a:path>
              <a:path w="265429" h="293370">
                <a:moveTo>
                  <a:pt x="80010" y="226961"/>
                </a:moveTo>
                <a:lnTo>
                  <a:pt x="77850" y="229247"/>
                </a:lnTo>
                <a:lnTo>
                  <a:pt x="75437" y="232092"/>
                </a:lnTo>
                <a:lnTo>
                  <a:pt x="73025" y="234378"/>
                </a:lnTo>
                <a:lnTo>
                  <a:pt x="70104" y="236664"/>
                </a:lnTo>
                <a:lnTo>
                  <a:pt x="64516" y="240664"/>
                </a:lnTo>
                <a:lnTo>
                  <a:pt x="58645" y="244312"/>
                </a:lnTo>
                <a:lnTo>
                  <a:pt x="60325" y="243509"/>
                </a:lnTo>
                <a:lnTo>
                  <a:pt x="63118" y="242658"/>
                </a:lnTo>
                <a:lnTo>
                  <a:pt x="66675" y="241795"/>
                </a:lnTo>
                <a:lnTo>
                  <a:pt x="69468" y="241515"/>
                </a:lnTo>
                <a:lnTo>
                  <a:pt x="106459" y="241515"/>
                </a:lnTo>
                <a:lnTo>
                  <a:pt x="107187" y="240664"/>
                </a:lnTo>
                <a:lnTo>
                  <a:pt x="80010" y="226961"/>
                </a:lnTo>
                <a:close/>
              </a:path>
              <a:path w="265429" h="293370">
                <a:moveTo>
                  <a:pt x="118110" y="198132"/>
                </a:moveTo>
                <a:lnTo>
                  <a:pt x="118110" y="199834"/>
                </a:lnTo>
                <a:lnTo>
                  <a:pt x="103431" y="199976"/>
                </a:lnTo>
                <a:lnTo>
                  <a:pt x="102235" y="200126"/>
                </a:lnTo>
                <a:lnTo>
                  <a:pt x="86741" y="201841"/>
                </a:lnTo>
                <a:lnTo>
                  <a:pt x="87014" y="204698"/>
                </a:lnTo>
                <a:lnTo>
                  <a:pt x="87121" y="208978"/>
                </a:lnTo>
                <a:lnTo>
                  <a:pt x="86741" y="212686"/>
                </a:lnTo>
                <a:lnTo>
                  <a:pt x="85725" y="215823"/>
                </a:lnTo>
                <a:lnTo>
                  <a:pt x="84962" y="218681"/>
                </a:lnTo>
                <a:lnTo>
                  <a:pt x="83185" y="221818"/>
                </a:lnTo>
                <a:lnTo>
                  <a:pt x="82168" y="224383"/>
                </a:lnTo>
                <a:lnTo>
                  <a:pt x="80010" y="226961"/>
                </a:lnTo>
                <a:lnTo>
                  <a:pt x="107187" y="240664"/>
                </a:lnTo>
                <a:lnTo>
                  <a:pt x="110362" y="236372"/>
                </a:lnTo>
                <a:lnTo>
                  <a:pt x="112775" y="231520"/>
                </a:lnTo>
                <a:lnTo>
                  <a:pt x="115316" y="226669"/>
                </a:lnTo>
                <a:lnTo>
                  <a:pt x="116712" y="221818"/>
                </a:lnTo>
                <a:lnTo>
                  <a:pt x="118110" y="216395"/>
                </a:lnTo>
                <a:lnTo>
                  <a:pt x="118871" y="210692"/>
                </a:lnTo>
                <a:lnTo>
                  <a:pt x="118871" y="204698"/>
                </a:lnTo>
                <a:lnTo>
                  <a:pt x="118110" y="198132"/>
                </a:lnTo>
                <a:close/>
              </a:path>
              <a:path w="265429" h="293370">
                <a:moveTo>
                  <a:pt x="102515" y="199976"/>
                </a:moveTo>
                <a:lnTo>
                  <a:pt x="86231" y="200124"/>
                </a:lnTo>
                <a:lnTo>
                  <a:pt x="86741" y="201841"/>
                </a:lnTo>
                <a:lnTo>
                  <a:pt x="102515" y="199976"/>
                </a:lnTo>
                <a:close/>
              </a:path>
              <a:path w="265429" h="293370">
                <a:moveTo>
                  <a:pt x="116712" y="117627"/>
                </a:moveTo>
                <a:lnTo>
                  <a:pt x="100837" y="117919"/>
                </a:lnTo>
                <a:lnTo>
                  <a:pt x="98512" y="117919"/>
                </a:lnTo>
                <a:lnTo>
                  <a:pt x="84973" y="118770"/>
                </a:lnTo>
                <a:lnTo>
                  <a:pt x="85979" y="200126"/>
                </a:lnTo>
                <a:lnTo>
                  <a:pt x="86231" y="200124"/>
                </a:lnTo>
                <a:lnTo>
                  <a:pt x="85979" y="199275"/>
                </a:lnTo>
                <a:lnTo>
                  <a:pt x="87121" y="196697"/>
                </a:lnTo>
                <a:lnTo>
                  <a:pt x="100075" y="187286"/>
                </a:lnTo>
                <a:lnTo>
                  <a:pt x="117896" y="187286"/>
                </a:lnTo>
                <a:lnTo>
                  <a:pt x="116712" y="117627"/>
                </a:lnTo>
                <a:close/>
              </a:path>
              <a:path w="265429" h="293370">
                <a:moveTo>
                  <a:pt x="118081" y="198136"/>
                </a:moveTo>
                <a:lnTo>
                  <a:pt x="102515" y="199976"/>
                </a:lnTo>
                <a:lnTo>
                  <a:pt x="103503" y="199967"/>
                </a:lnTo>
                <a:lnTo>
                  <a:pt x="118081" y="198136"/>
                </a:lnTo>
                <a:close/>
              </a:path>
              <a:path w="265429" h="293370">
                <a:moveTo>
                  <a:pt x="117896" y="187286"/>
                </a:moveTo>
                <a:lnTo>
                  <a:pt x="103250" y="187286"/>
                </a:lnTo>
                <a:lnTo>
                  <a:pt x="106171" y="187566"/>
                </a:lnTo>
                <a:lnTo>
                  <a:pt x="108966" y="188417"/>
                </a:lnTo>
                <a:lnTo>
                  <a:pt x="112141" y="189852"/>
                </a:lnTo>
                <a:lnTo>
                  <a:pt x="115950" y="193560"/>
                </a:lnTo>
                <a:lnTo>
                  <a:pt x="117348" y="195846"/>
                </a:lnTo>
                <a:lnTo>
                  <a:pt x="118079" y="198041"/>
                </a:lnTo>
                <a:lnTo>
                  <a:pt x="117896" y="187286"/>
                </a:lnTo>
                <a:close/>
              </a:path>
              <a:path w="265429" h="293370">
                <a:moveTo>
                  <a:pt x="93725" y="82803"/>
                </a:moveTo>
                <a:lnTo>
                  <a:pt x="84708" y="115341"/>
                </a:lnTo>
                <a:lnTo>
                  <a:pt x="84962" y="118770"/>
                </a:lnTo>
                <a:lnTo>
                  <a:pt x="85006" y="117627"/>
                </a:lnTo>
                <a:lnTo>
                  <a:pt x="85343" y="115341"/>
                </a:lnTo>
                <a:lnTo>
                  <a:pt x="85979" y="112775"/>
                </a:lnTo>
                <a:lnTo>
                  <a:pt x="87375" y="110489"/>
                </a:lnTo>
                <a:lnTo>
                  <a:pt x="89535" y="108496"/>
                </a:lnTo>
                <a:lnTo>
                  <a:pt x="92075" y="107353"/>
                </a:lnTo>
                <a:lnTo>
                  <a:pt x="94487" y="105930"/>
                </a:lnTo>
                <a:lnTo>
                  <a:pt x="97281" y="105359"/>
                </a:lnTo>
                <a:lnTo>
                  <a:pt x="100456" y="105067"/>
                </a:lnTo>
                <a:lnTo>
                  <a:pt x="117348" y="105067"/>
                </a:lnTo>
                <a:lnTo>
                  <a:pt x="117729" y="102501"/>
                </a:lnTo>
                <a:lnTo>
                  <a:pt x="118871" y="100215"/>
                </a:lnTo>
                <a:lnTo>
                  <a:pt x="119887" y="97929"/>
                </a:lnTo>
                <a:lnTo>
                  <a:pt x="121285" y="95935"/>
                </a:lnTo>
                <a:lnTo>
                  <a:pt x="93725" y="82803"/>
                </a:lnTo>
                <a:close/>
              </a:path>
              <a:path w="265429" h="293370">
                <a:moveTo>
                  <a:pt x="100838" y="117773"/>
                </a:moveTo>
                <a:lnTo>
                  <a:pt x="84962" y="117919"/>
                </a:lnTo>
                <a:lnTo>
                  <a:pt x="98512" y="117919"/>
                </a:lnTo>
                <a:lnTo>
                  <a:pt x="100838" y="117773"/>
                </a:lnTo>
                <a:close/>
              </a:path>
              <a:path w="265429" h="293370">
                <a:moveTo>
                  <a:pt x="116599" y="116783"/>
                </a:moveTo>
                <a:lnTo>
                  <a:pt x="100838" y="117773"/>
                </a:lnTo>
                <a:lnTo>
                  <a:pt x="116712" y="117627"/>
                </a:lnTo>
                <a:lnTo>
                  <a:pt x="116599" y="116783"/>
                </a:lnTo>
                <a:close/>
              </a:path>
              <a:path w="265429" h="293370">
                <a:moveTo>
                  <a:pt x="117348" y="105067"/>
                </a:moveTo>
                <a:lnTo>
                  <a:pt x="103631" y="105067"/>
                </a:lnTo>
                <a:lnTo>
                  <a:pt x="106425" y="105930"/>
                </a:lnTo>
                <a:lnTo>
                  <a:pt x="109600" y="107073"/>
                </a:lnTo>
                <a:lnTo>
                  <a:pt x="116599" y="116783"/>
                </a:lnTo>
                <a:lnTo>
                  <a:pt x="116331" y="113639"/>
                </a:lnTo>
                <a:lnTo>
                  <a:pt x="116331" y="110489"/>
                </a:lnTo>
                <a:lnTo>
                  <a:pt x="116712" y="107645"/>
                </a:lnTo>
                <a:lnTo>
                  <a:pt x="117348" y="105067"/>
                </a:lnTo>
                <a:close/>
              </a:path>
              <a:path w="265429" h="293370">
                <a:moveTo>
                  <a:pt x="127635" y="56514"/>
                </a:moveTo>
                <a:lnTo>
                  <a:pt x="121666" y="59435"/>
                </a:lnTo>
                <a:lnTo>
                  <a:pt x="116712" y="62864"/>
                </a:lnTo>
                <a:lnTo>
                  <a:pt x="112141" y="65658"/>
                </a:lnTo>
                <a:lnTo>
                  <a:pt x="93725" y="82803"/>
                </a:lnTo>
                <a:lnTo>
                  <a:pt x="121285" y="95935"/>
                </a:lnTo>
                <a:lnTo>
                  <a:pt x="123062" y="93649"/>
                </a:lnTo>
                <a:lnTo>
                  <a:pt x="125221" y="91376"/>
                </a:lnTo>
                <a:lnTo>
                  <a:pt x="127635" y="89369"/>
                </a:lnTo>
                <a:lnTo>
                  <a:pt x="130429" y="87083"/>
                </a:lnTo>
                <a:lnTo>
                  <a:pt x="136779" y="82803"/>
                </a:lnTo>
                <a:lnTo>
                  <a:pt x="144392" y="78485"/>
                </a:lnTo>
                <a:lnTo>
                  <a:pt x="134806" y="65234"/>
                </a:lnTo>
                <a:lnTo>
                  <a:pt x="127635" y="56514"/>
                </a:lnTo>
                <a:close/>
              </a:path>
              <a:path w="265429" h="293370">
                <a:moveTo>
                  <a:pt x="145068" y="78102"/>
                </a:moveTo>
                <a:lnTo>
                  <a:pt x="144271" y="78485"/>
                </a:lnTo>
                <a:lnTo>
                  <a:pt x="145068" y="78102"/>
                </a:lnTo>
                <a:close/>
              </a:path>
              <a:path w="265429" h="293370">
                <a:moveTo>
                  <a:pt x="194651" y="54228"/>
                </a:moveTo>
                <a:lnTo>
                  <a:pt x="136398" y="54228"/>
                </a:lnTo>
                <a:lnTo>
                  <a:pt x="139319" y="54609"/>
                </a:lnTo>
                <a:lnTo>
                  <a:pt x="142748" y="55371"/>
                </a:lnTo>
                <a:lnTo>
                  <a:pt x="152019" y="69722"/>
                </a:lnTo>
                <a:lnTo>
                  <a:pt x="150875" y="72516"/>
                </a:lnTo>
                <a:lnTo>
                  <a:pt x="149479" y="74548"/>
                </a:lnTo>
                <a:lnTo>
                  <a:pt x="147700" y="76580"/>
                </a:lnTo>
                <a:lnTo>
                  <a:pt x="145068" y="78102"/>
                </a:lnTo>
                <a:lnTo>
                  <a:pt x="194651" y="54228"/>
                </a:lnTo>
                <a:close/>
              </a:path>
              <a:path w="265429" h="293370">
                <a:moveTo>
                  <a:pt x="134336" y="64575"/>
                </a:moveTo>
                <a:lnTo>
                  <a:pt x="134806" y="65234"/>
                </a:lnTo>
                <a:lnTo>
                  <a:pt x="145287" y="77977"/>
                </a:lnTo>
                <a:lnTo>
                  <a:pt x="136398" y="67055"/>
                </a:lnTo>
                <a:lnTo>
                  <a:pt x="134336" y="64575"/>
                </a:lnTo>
                <a:close/>
              </a:path>
              <a:path w="265429" h="293370">
                <a:moveTo>
                  <a:pt x="130941" y="55036"/>
                </a:moveTo>
                <a:lnTo>
                  <a:pt x="130429" y="55117"/>
                </a:lnTo>
                <a:lnTo>
                  <a:pt x="127635" y="56514"/>
                </a:lnTo>
                <a:lnTo>
                  <a:pt x="134336" y="64575"/>
                </a:lnTo>
                <a:lnTo>
                  <a:pt x="128396" y="56260"/>
                </a:lnTo>
                <a:lnTo>
                  <a:pt x="130941" y="55036"/>
                </a:lnTo>
                <a:close/>
              </a:path>
              <a:path w="265429" h="293370">
                <a:moveTo>
                  <a:pt x="241554" y="1777"/>
                </a:moveTo>
                <a:lnTo>
                  <a:pt x="130941" y="55036"/>
                </a:lnTo>
                <a:lnTo>
                  <a:pt x="133604" y="54609"/>
                </a:lnTo>
                <a:lnTo>
                  <a:pt x="136398" y="54228"/>
                </a:lnTo>
                <a:lnTo>
                  <a:pt x="194651" y="54228"/>
                </a:lnTo>
                <a:lnTo>
                  <a:pt x="257429" y="24002"/>
                </a:lnTo>
                <a:lnTo>
                  <a:pt x="241554" y="1777"/>
                </a:lnTo>
                <a:close/>
              </a:path>
              <a:path w="265429" h="293370">
                <a:moveTo>
                  <a:pt x="250317" y="0"/>
                </a:moveTo>
                <a:lnTo>
                  <a:pt x="247142" y="0"/>
                </a:lnTo>
                <a:lnTo>
                  <a:pt x="241554" y="1777"/>
                </a:lnTo>
                <a:lnTo>
                  <a:pt x="257429" y="24002"/>
                </a:lnTo>
                <a:lnTo>
                  <a:pt x="260222" y="22351"/>
                </a:lnTo>
                <a:lnTo>
                  <a:pt x="262381" y="20573"/>
                </a:lnTo>
                <a:lnTo>
                  <a:pt x="264159" y="18287"/>
                </a:lnTo>
                <a:lnTo>
                  <a:pt x="264794" y="16001"/>
                </a:lnTo>
                <a:lnTo>
                  <a:pt x="265176" y="13715"/>
                </a:lnTo>
                <a:lnTo>
                  <a:pt x="265176" y="11175"/>
                </a:lnTo>
                <a:lnTo>
                  <a:pt x="253238" y="634"/>
                </a:lnTo>
                <a:lnTo>
                  <a:pt x="250317"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15" name="object 16"/>
          <p:cNvSpPr>
            <a:spLocks noChangeArrowheads="1"/>
          </p:cNvSpPr>
          <p:nvPr/>
        </p:nvSpPr>
        <p:spPr bwMode="auto">
          <a:xfrm>
            <a:off x="3627438" y="5849938"/>
            <a:ext cx="946150" cy="412750"/>
          </a:xfrm>
          <a:custGeom>
            <a:avLst/>
            <a:gdLst>
              <a:gd name="T0" fmla="*/ 0 w 946785"/>
              <a:gd name="T1" fmla="*/ 0 h 412750"/>
              <a:gd name="T2" fmla="*/ 946785 w 946785"/>
              <a:gd name="T3" fmla="*/ 412750 h 412750"/>
            </a:gdLst>
            <a:ahLst/>
            <a:cxnLst/>
            <a:rect l="T0" t="T1" r="T2" b="T3"/>
            <a:pathLst>
              <a:path w="946785" h="412750">
                <a:moveTo>
                  <a:pt x="244348" y="0"/>
                </a:moveTo>
                <a:lnTo>
                  <a:pt x="0" y="131152"/>
                </a:lnTo>
                <a:lnTo>
                  <a:pt x="703072" y="412534"/>
                </a:lnTo>
                <a:lnTo>
                  <a:pt x="946657" y="250075"/>
                </a:lnTo>
                <a:lnTo>
                  <a:pt x="244348"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16" name="object 17"/>
          <p:cNvSpPr>
            <a:spLocks noChangeArrowheads="1"/>
          </p:cNvSpPr>
          <p:nvPr/>
        </p:nvSpPr>
        <p:spPr bwMode="auto">
          <a:xfrm>
            <a:off x="3800475" y="5888038"/>
            <a:ext cx="644525" cy="282575"/>
          </a:xfrm>
          <a:custGeom>
            <a:avLst/>
            <a:gdLst>
              <a:gd name="T0" fmla="*/ 0 w 645160"/>
              <a:gd name="T1" fmla="*/ 0 h 283210"/>
              <a:gd name="T2" fmla="*/ 645160 w 645160"/>
              <a:gd name="T3" fmla="*/ 283210 h 283210"/>
            </a:gdLst>
            <a:ahLst/>
            <a:cxnLst/>
            <a:rect l="T0" t="T1" r="T2" b="T3"/>
            <a:pathLst>
              <a:path w="645160" h="283210">
                <a:moveTo>
                  <a:pt x="10922" y="0"/>
                </a:moveTo>
                <a:lnTo>
                  <a:pt x="0" y="7683"/>
                </a:lnTo>
                <a:lnTo>
                  <a:pt x="2031" y="54876"/>
                </a:lnTo>
                <a:lnTo>
                  <a:pt x="248157" y="158661"/>
                </a:lnTo>
                <a:lnTo>
                  <a:pt x="543051" y="276936"/>
                </a:lnTo>
                <a:lnTo>
                  <a:pt x="644651" y="282613"/>
                </a:lnTo>
                <a:lnTo>
                  <a:pt x="605789" y="245935"/>
                </a:lnTo>
                <a:lnTo>
                  <a:pt x="10922" y="0"/>
                </a:lnTo>
                <a:close/>
              </a:path>
            </a:pathLst>
          </a:custGeom>
          <a:solidFill>
            <a:srgbClr val="7D8A9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17" name="object 18"/>
          <p:cNvSpPr>
            <a:spLocks noChangeArrowheads="1"/>
          </p:cNvSpPr>
          <p:nvPr/>
        </p:nvSpPr>
        <p:spPr bwMode="auto">
          <a:xfrm>
            <a:off x="3859213" y="5894388"/>
            <a:ext cx="541337" cy="244475"/>
          </a:xfrm>
          <a:custGeom>
            <a:avLst/>
            <a:gdLst>
              <a:gd name="T0" fmla="*/ 0 w 541655"/>
              <a:gd name="T1" fmla="*/ 0 h 244475"/>
              <a:gd name="T2" fmla="*/ 541655 w 541655"/>
              <a:gd name="T3" fmla="*/ 244475 h 244475"/>
            </a:gdLst>
            <a:ahLst/>
            <a:cxnLst/>
            <a:rect l="T0" t="T1" r="T2" b="T3"/>
            <a:pathLst>
              <a:path w="541655" h="244475">
                <a:moveTo>
                  <a:pt x="1397" y="0"/>
                </a:moveTo>
                <a:lnTo>
                  <a:pt x="0" y="20840"/>
                </a:lnTo>
                <a:lnTo>
                  <a:pt x="541019" y="243865"/>
                </a:lnTo>
                <a:lnTo>
                  <a:pt x="541655" y="222453"/>
                </a:lnTo>
                <a:lnTo>
                  <a:pt x="139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18" name="object 19"/>
          <p:cNvSpPr>
            <a:spLocks noChangeArrowheads="1"/>
          </p:cNvSpPr>
          <p:nvPr/>
        </p:nvSpPr>
        <p:spPr bwMode="auto">
          <a:xfrm>
            <a:off x="3859213" y="5894388"/>
            <a:ext cx="541337" cy="244475"/>
          </a:xfrm>
          <a:custGeom>
            <a:avLst/>
            <a:gdLst>
              <a:gd name="T0" fmla="*/ 0 w 541655"/>
              <a:gd name="T1" fmla="*/ 0 h 244475"/>
              <a:gd name="T2" fmla="*/ 541655 w 541655"/>
              <a:gd name="T3" fmla="*/ 244475 h 244475"/>
            </a:gdLst>
            <a:ahLst/>
            <a:cxnLst/>
            <a:rect l="T0" t="T1" r="T2" b="T3"/>
            <a:pathLst>
              <a:path w="541655" h="244475">
                <a:moveTo>
                  <a:pt x="1397" y="0"/>
                </a:moveTo>
                <a:lnTo>
                  <a:pt x="541655" y="222453"/>
                </a:lnTo>
                <a:lnTo>
                  <a:pt x="541019" y="243865"/>
                </a:lnTo>
                <a:lnTo>
                  <a:pt x="0" y="20840"/>
                </a:lnTo>
                <a:lnTo>
                  <a:pt x="1397"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19" name="object 20"/>
          <p:cNvSpPr>
            <a:spLocks noChangeArrowheads="1"/>
          </p:cNvSpPr>
          <p:nvPr/>
        </p:nvSpPr>
        <p:spPr bwMode="auto">
          <a:xfrm>
            <a:off x="4400550" y="6116638"/>
            <a:ext cx="47625" cy="60325"/>
          </a:xfrm>
          <a:custGeom>
            <a:avLst/>
            <a:gdLst>
              <a:gd name="T0" fmla="*/ 0 w 48260"/>
              <a:gd name="T1" fmla="*/ 0 h 60960"/>
              <a:gd name="T2" fmla="*/ 48260 w 48260"/>
              <a:gd name="T3" fmla="*/ 60960 h 60960"/>
            </a:gdLst>
            <a:ahLst/>
            <a:cxnLst/>
            <a:rect l="T0" t="T1" r="T2" b="T3"/>
            <a:pathLst>
              <a:path w="48260" h="60960">
                <a:moveTo>
                  <a:pt x="762" y="0"/>
                </a:moveTo>
                <a:lnTo>
                  <a:pt x="0" y="21170"/>
                </a:lnTo>
                <a:lnTo>
                  <a:pt x="38607" y="60401"/>
                </a:lnTo>
                <a:lnTo>
                  <a:pt x="48006" y="46570"/>
                </a:lnTo>
                <a:lnTo>
                  <a:pt x="7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20" name="object 21"/>
          <p:cNvSpPr>
            <a:spLocks noChangeArrowheads="1"/>
          </p:cNvSpPr>
          <p:nvPr/>
        </p:nvSpPr>
        <p:spPr bwMode="auto">
          <a:xfrm>
            <a:off x="4400550" y="6116638"/>
            <a:ext cx="47625" cy="60325"/>
          </a:xfrm>
          <a:custGeom>
            <a:avLst/>
            <a:gdLst>
              <a:gd name="T0" fmla="*/ 0 w 48260"/>
              <a:gd name="T1" fmla="*/ 0 h 60960"/>
              <a:gd name="T2" fmla="*/ 48260 w 48260"/>
              <a:gd name="T3" fmla="*/ 60960 h 60960"/>
            </a:gdLst>
            <a:ahLst/>
            <a:cxnLst/>
            <a:rect l="T0" t="T1" r="T2" b="T3"/>
            <a:pathLst>
              <a:path w="48260" h="60960">
                <a:moveTo>
                  <a:pt x="762" y="0"/>
                </a:moveTo>
                <a:lnTo>
                  <a:pt x="48006" y="46570"/>
                </a:lnTo>
                <a:lnTo>
                  <a:pt x="38607" y="60401"/>
                </a:lnTo>
                <a:lnTo>
                  <a:pt x="0" y="21170"/>
                </a:lnTo>
                <a:lnTo>
                  <a:pt x="762"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21" name="object 22"/>
          <p:cNvSpPr>
            <a:spLocks noChangeArrowheads="1"/>
          </p:cNvSpPr>
          <p:nvPr/>
        </p:nvSpPr>
        <p:spPr bwMode="auto">
          <a:xfrm>
            <a:off x="3800475" y="5886450"/>
            <a:ext cx="60325" cy="28575"/>
          </a:xfrm>
          <a:custGeom>
            <a:avLst/>
            <a:gdLst>
              <a:gd name="T0" fmla="*/ 0 w 60960"/>
              <a:gd name="T1" fmla="*/ 0 h 28575"/>
              <a:gd name="T2" fmla="*/ 60960 w 60960"/>
              <a:gd name="T3" fmla="*/ 28575 h 28575"/>
            </a:gdLst>
            <a:ahLst/>
            <a:cxnLst/>
            <a:rect l="T0" t="T1" r="T2" b="T3"/>
            <a:pathLst>
              <a:path w="60960" h="28575">
                <a:moveTo>
                  <a:pt x="635" y="0"/>
                </a:moveTo>
                <a:lnTo>
                  <a:pt x="0" y="11442"/>
                </a:lnTo>
                <a:lnTo>
                  <a:pt x="4063" y="12839"/>
                </a:lnTo>
                <a:lnTo>
                  <a:pt x="59181" y="28486"/>
                </a:lnTo>
                <a:lnTo>
                  <a:pt x="60579" y="8089"/>
                </a:lnTo>
                <a:lnTo>
                  <a:pt x="63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22" name="object 23"/>
          <p:cNvSpPr>
            <a:spLocks noChangeArrowheads="1"/>
          </p:cNvSpPr>
          <p:nvPr/>
        </p:nvSpPr>
        <p:spPr bwMode="auto">
          <a:xfrm>
            <a:off x="3800475" y="5886450"/>
            <a:ext cx="60325" cy="28575"/>
          </a:xfrm>
          <a:custGeom>
            <a:avLst/>
            <a:gdLst>
              <a:gd name="T0" fmla="*/ 0 w 60960"/>
              <a:gd name="T1" fmla="*/ 0 h 28575"/>
              <a:gd name="T2" fmla="*/ 60960 w 60960"/>
              <a:gd name="T3" fmla="*/ 28575 h 28575"/>
            </a:gdLst>
            <a:ahLst/>
            <a:cxnLst/>
            <a:rect l="T0" t="T1" r="T2" b="T3"/>
            <a:pathLst>
              <a:path w="60960" h="28575">
                <a:moveTo>
                  <a:pt x="635" y="0"/>
                </a:moveTo>
                <a:lnTo>
                  <a:pt x="60579" y="8089"/>
                </a:lnTo>
                <a:lnTo>
                  <a:pt x="59181" y="28486"/>
                </a:lnTo>
                <a:lnTo>
                  <a:pt x="4063" y="12839"/>
                </a:lnTo>
                <a:lnTo>
                  <a:pt x="0" y="11442"/>
                </a:lnTo>
                <a:lnTo>
                  <a:pt x="635"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23" name="object 24"/>
          <p:cNvSpPr>
            <a:spLocks noChangeArrowheads="1"/>
          </p:cNvSpPr>
          <p:nvPr/>
        </p:nvSpPr>
        <p:spPr bwMode="auto">
          <a:xfrm>
            <a:off x="3800475" y="5886450"/>
            <a:ext cx="0" cy="66675"/>
          </a:xfrm>
          <a:custGeom>
            <a:avLst/>
            <a:gdLst>
              <a:gd name="T0" fmla="*/ 0 h 67310"/>
              <a:gd name="T1" fmla="*/ 67310 h 67310"/>
            </a:gdLst>
            <a:ahLst/>
            <a:cxnLst/>
            <a:rect l="0" t="T0" r="0" b="T1"/>
            <a:pathLst>
              <a:path h="67310">
                <a:moveTo>
                  <a:pt x="0" y="0"/>
                </a:moveTo>
                <a:lnTo>
                  <a:pt x="0" y="67233"/>
                </a:lnTo>
              </a:path>
            </a:pathLst>
          </a:custGeom>
          <a:noFill/>
          <a:ln w="3175">
            <a:solidFill>
              <a:srgbClr val="5F5D5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24" name="object 25"/>
          <p:cNvSpPr>
            <a:spLocks noChangeArrowheads="1"/>
          </p:cNvSpPr>
          <p:nvPr/>
        </p:nvSpPr>
        <p:spPr bwMode="auto">
          <a:xfrm>
            <a:off x="3827463" y="5907088"/>
            <a:ext cx="57150" cy="65087"/>
          </a:xfrm>
          <a:custGeom>
            <a:avLst/>
            <a:gdLst>
              <a:gd name="T0" fmla="*/ 0 w 56514"/>
              <a:gd name="T1" fmla="*/ 0 h 65404"/>
              <a:gd name="T2" fmla="*/ 56514 w 56514"/>
              <a:gd name="T3" fmla="*/ 65404 h 65404"/>
            </a:gdLst>
            <a:ahLst/>
            <a:cxnLst/>
            <a:rect l="T0" t="T1" r="T2" b="T3"/>
            <a:pathLst>
              <a:path w="56514" h="65404">
                <a:moveTo>
                  <a:pt x="1778" y="0"/>
                </a:moveTo>
                <a:lnTo>
                  <a:pt x="0" y="43865"/>
                </a:lnTo>
                <a:lnTo>
                  <a:pt x="54229" y="64947"/>
                </a:lnTo>
                <a:lnTo>
                  <a:pt x="56387" y="18796"/>
                </a:lnTo>
                <a:lnTo>
                  <a:pt x="1778" y="0"/>
                </a:lnTo>
                <a:close/>
              </a:path>
            </a:pathLst>
          </a:custGeom>
          <a:solidFill>
            <a:srgbClr val="3E474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25" name="object 26"/>
          <p:cNvSpPr>
            <a:spLocks noChangeArrowheads="1"/>
          </p:cNvSpPr>
          <p:nvPr/>
        </p:nvSpPr>
        <p:spPr bwMode="auto">
          <a:xfrm>
            <a:off x="3867150" y="5888038"/>
            <a:ext cx="57150" cy="49212"/>
          </a:xfrm>
          <a:custGeom>
            <a:avLst/>
            <a:gdLst>
              <a:gd name="T0" fmla="*/ 0 w 56514"/>
              <a:gd name="T1" fmla="*/ 0 h 50164"/>
              <a:gd name="T2" fmla="*/ 56514 w 56514"/>
              <a:gd name="T3" fmla="*/ 50164 h 50164"/>
            </a:gdLst>
            <a:ahLst/>
            <a:cxnLst/>
            <a:rect l="T0" t="T1" r="T2" b="T3"/>
            <a:pathLst>
              <a:path w="56514" h="50164">
                <a:moveTo>
                  <a:pt x="1015" y="0"/>
                </a:moveTo>
                <a:lnTo>
                  <a:pt x="56387" y="18415"/>
                </a:lnTo>
                <a:lnTo>
                  <a:pt x="54609" y="50152"/>
                </a:lnTo>
                <a:lnTo>
                  <a:pt x="0" y="29184"/>
                </a:lnTo>
                <a:lnTo>
                  <a:pt x="1015"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26" name="object 27"/>
          <p:cNvSpPr>
            <a:spLocks noChangeArrowheads="1"/>
          </p:cNvSpPr>
          <p:nvPr/>
        </p:nvSpPr>
        <p:spPr bwMode="auto">
          <a:xfrm>
            <a:off x="3883025" y="5907088"/>
            <a:ext cx="41275" cy="58737"/>
          </a:xfrm>
          <a:custGeom>
            <a:avLst/>
            <a:gdLst>
              <a:gd name="T0" fmla="*/ 0 w 41275"/>
              <a:gd name="T1" fmla="*/ 0 h 58420"/>
              <a:gd name="T2" fmla="*/ 41275 w 41275"/>
              <a:gd name="T3" fmla="*/ 58420 h 58420"/>
            </a:gdLst>
            <a:ahLst/>
            <a:cxnLst/>
            <a:rect l="T0" t="T1" r="T2" b="T3"/>
            <a:pathLst>
              <a:path w="41275" h="58420">
                <a:moveTo>
                  <a:pt x="40893" y="0"/>
                </a:moveTo>
                <a:lnTo>
                  <a:pt x="2031" y="19177"/>
                </a:lnTo>
                <a:lnTo>
                  <a:pt x="0" y="58115"/>
                </a:lnTo>
                <a:lnTo>
                  <a:pt x="39115" y="31597"/>
                </a:lnTo>
                <a:lnTo>
                  <a:pt x="40893" y="0"/>
                </a:lnTo>
                <a:close/>
              </a:path>
            </a:pathLst>
          </a:custGeom>
          <a:solidFill>
            <a:srgbClr val="BBBD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27" name="object 28"/>
          <p:cNvSpPr>
            <a:spLocks noChangeArrowheads="1"/>
          </p:cNvSpPr>
          <p:nvPr/>
        </p:nvSpPr>
        <p:spPr bwMode="auto">
          <a:xfrm>
            <a:off x="3829050" y="5888038"/>
            <a:ext cx="95250" cy="38100"/>
          </a:xfrm>
          <a:custGeom>
            <a:avLst/>
            <a:gdLst>
              <a:gd name="T0" fmla="*/ 0 w 94614"/>
              <a:gd name="T1" fmla="*/ 0 h 38100"/>
              <a:gd name="T2" fmla="*/ 94614 w 94614"/>
              <a:gd name="T3" fmla="*/ 38100 h 38100"/>
            </a:gdLst>
            <a:ahLst/>
            <a:cxnLst/>
            <a:rect l="T0" t="T1" r="T2" b="T3"/>
            <a:pathLst>
              <a:path w="94614" h="38100">
                <a:moveTo>
                  <a:pt x="39623" y="0"/>
                </a:moveTo>
                <a:lnTo>
                  <a:pt x="0" y="18948"/>
                </a:lnTo>
                <a:lnTo>
                  <a:pt x="54482" y="37604"/>
                </a:lnTo>
                <a:lnTo>
                  <a:pt x="94487" y="18389"/>
                </a:lnTo>
                <a:lnTo>
                  <a:pt x="39623" y="0"/>
                </a:lnTo>
                <a:close/>
              </a:path>
            </a:pathLst>
          </a:custGeom>
          <a:solidFill>
            <a:srgbClr val="BBBD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28" name="object 29"/>
          <p:cNvSpPr>
            <a:spLocks noChangeArrowheads="1"/>
          </p:cNvSpPr>
          <p:nvPr/>
        </p:nvSpPr>
        <p:spPr bwMode="auto">
          <a:xfrm>
            <a:off x="3902075" y="5957888"/>
            <a:ext cx="66675" cy="41275"/>
          </a:xfrm>
          <a:custGeom>
            <a:avLst/>
            <a:gdLst>
              <a:gd name="T0" fmla="*/ 0 w 66675"/>
              <a:gd name="T1" fmla="*/ 0 h 41275"/>
              <a:gd name="T2" fmla="*/ 66675 w 66675"/>
              <a:gd name="T3" fmla="*/ 41275 h 41275"/>
            </a:gdLst>
            <a:ahLst/>
            <a:cxnLst/>
            <a:rect l="T0" t="T1" r="T2" b="T3"/>
            <a:pathLst>
              <a:path w="66675" h="41275">
                <a:moveTo>
                  <a:pt x="57785" y="0"/>
                </a:moveTo>
                <a:lnTo>
                  <a:pt x="0" y="37655"/>
                </a:lnTo>
                <a:lnTo>
                  <a:pt x="9271" y="41020"/>
                </a:lnTo>
                <a:lnTo>
                  <a:pt x="66293" y="3657"/>
                </a:lnTo>
                <a:lnTo>
                  <a:pt x="5778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29" name="object 30"/>
          <p:cNvSpPr>
            <a:spLocks noChangeArrowheads="1"/>
          </p:cNvSpPr>
          <p:nvPr/>
        </p:nvSpPr>
        <p:spPr bwMode="auto">
          <a:xfrm>
            <a:off x="3902075" y="5957888"/>
            <a:ext cx="66675" cy="41275"/>
          </a:xfrm>
          <a:custGeom>
            <a:avLst/>
            <a:gdLst>
              <a:gd name="T0" fmla="*/ 0 w 66675"/>
              <a:gd name="T1" fmla="*/ 0 h 41275"/>
              <a:gd name="T2" fmla="*/ 66675 w 66675"/>
              <a:gd name="T3" fmla="*/ 41275 h 41275"/>
            </a:gdLst>
            <a:ahLst/>
            <a:cxnLst/>
            <a:rect l="T0" t="T1" r="T2" b="T3"/>
            <a:pathLst>
              <a:path w="66675" h="41275">
                <a:moveTo>
                  <a:pt x="0" y="37655"/>
                </a:moveTo>
                <a:lnTo>
                  <a:pt x="57785" y="0"/>
                </a:lnTo>
                <a:lnTo>
                  <a:pt x="66293" y="3657"/>
                </a:lnTo>
                <a:lnTo>
                  <a:pt x="9271" y="41020"/>
                </a:lnTo>
                <a:lnTo>
                  <a:pt x="0" y="37655"/>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30" name="object 31"/>
          <p:cNvSpPr>
            <a:spLocks noChangeArrowheads="1"/>
          </p:cNvSpPr>
          <p:nvPr/>
        </p:nvSpPr>
        <p:spPr bwMode="auto">
          <a:xfrm>
            <a:off x="3965575" y="5978525"/>
            <a:ext cx="66675" cy="41275"/>
          </a:xfrm>
          <a:custGeom>
            <a:avLst/>
            <a:gdLst>
              <a:gd name="T0" fmla="*/ 0 w 65405"/>
              <a:gd name="T1" fmla="*/ 0 h 41275"/>
              <a:gd name="T2" fmla="*/ 65405 w 65405"/>
              <a:gd name="T3" fmla="*/ 41275 h 41275"/>
            </a:gdLst>
            <a:ahLst/>
            <a:cxnLst/>
            <a:rect l="T0" t="T1" r="T2" b="T3"/>
            <a:pathLst>
              <a:path w="65405" h="41275">
                <a:moveTo>
                  <a:pt x="56896" y="0"/>
                </a:moveTo>
                <a:lnTo>
                  <a:pt x="0" y="37350"/>
                </a:lnTo>
                <a:lnTo>
                  <a:pt x="8762" y="41020"/>
                </a:lnTo>
                <a:lnTo>
                  <a:pt x="64897" y="3111"/>
                </a:lnTo>
                <a:lnTo>
                  <a:pt x="5689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31" name="object 32"/>
          <p:cNvSpPr>
            <a:spLocks noChangeArrowheads="1"/>
          </p:cNvSpPr>
          <p:nvPr/>
        </p:nvSpPr>
        <p:spPr bwMode="auto">
          <a:xfrm>
            <a:off x="3965575" y="5978525"/>
            <a:ext cx="66675" cy="41275"/>
          </a:xfrm>
          <a:custGeom>
            <a:avLst/>
            <a:gdLst>
              <a:gd name="T0" fmla="*/ 0 w 65405"/>
              <a:gd name="T1" fmla="*/ 0 h 41275"/>
              <a:gd name="T2" fmla="*/ 65405 w 65405"/>
              <a:gd name="T3" fmla="*/ 41275 h 41275"/>
            </a:gdLst>
            <a:ahLst/>
            <a:cxnLst/>
            <a:rect l="T0" t="T1" r="T2" b="T3"/>
            <a:pathLst>
              <a:path w="65405" h="41275">
                <a:moveTo>
                  <a:pt x="0" y="37350"/>
                </a:moveTo>
                <a:lnTo>
                  <a:pt x="56896" y="0"/>
                </a:lnTo>
                <a:lnTo>
                  <a:pt x="64897" y="3111"/>
                </a:lnTo>
                <a:lnTo>
                  <a:pt x="8762" y="41020"/>
                </a:lnTo>
                <a:lnTo>
                  <a:pt x="0" y="3735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32" name="object 33"/>
          <p:cNvSpPr>
            <a:spLocks noChangeArrowheads="1"/>
          </p:cNvSpPr>
          <p:nvPr/>
        </p:nvSpPr>
        <p:spPr bwMode="auto">
          <a:xfrm>
            <a:off x="4027488" y="6002338"/>
            <a:ext cx="65087" cy="41275"/>
          </a:xfrm>
          <a:custGeom>
            <a:avLst/>
            <a:gdLst>
              <a:gd name="T0" fmla="*/ 0 w 65405"/>
              <a:gd name="T1" fmla="*/ 0 h 41275"/>
              <a:gd name="T2" fmla="*/ 65405 w 65405"/>
              <a:gd name="T3" fmla="*/ 41275 h 41275"/>
            </a:gdLst>
            <a:ahLst/>
            <a:cxnLst/>
            <a:rect l="T0" t="T1" r="T2" b="T3"/>
            <a:pathLst>
              <a:path w="65405" h="41275">
                <a:moveTo>
                  <a:pt x="56515" y="0"/>
                </a:moveTo>
                <a:lnTo>
                  <a:pt x="0" y="37376"/>
                </a:lnTo>
                <a:lnTo>
                  <a:pt x="8762" y="41021"/>
                </a:lnTo>
                <a:lnTo>
                  <a:pt x="64897" y="3378"/>
                </a:lnTo>
                <a:lnTo>
                  <a:pt x="5651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33" name="object 34"/>
          <p:cNvSpPr>
            <a:spLocks noChangeArrowheads="1"/>
          </p:cNvSpPr>
          <p:nvPr/>
        </p:nvSpPr>
        <p:spPr bwMode="auto">
          <a:xfrm>
            <a:off x="4027488" y="6002338"/>
            <a:ext cx="65087" cy="41275"/>
          </a:xfrm>
          <a:custGeom>
            <a:avLst/>
            <a:gdLst>
              <a:gd name="T0" fmla="*/ 0 w 65405"/>
              <a:gd name="T1" fmla="*/ 0 h 41275"/>
              <a:gd name="T2" fmla="*/ 65405 w 65405"/>
              <a:gd name="T3" fmla="*/ 41275 h 41275"/>
            </a:gdLst>
            <a:ahLst/>
            <a:cxnLst/>
            <a:rect l="T0" t="T1" r="T2" b="T3"/>
            <a:pathLst>
              <a:path w="65405" h="41275">
                <a:moveTo>
                  <a:pt x="0" y="37376"/>
                </a:moveTo>
                <a:lnTo>
                  <a:pt x="56515" y="0"/>
                </a:lnTo>
                <a:lnTo>
                  <a:pt x="64897" y="3378"/>
                </a:lnTo>
                <a:lnTo>
                  <a:pt x="8762" y="41021"/>
                </a:lnTo>
                <a:lnTo>
                  <a:pt x="0" y="37376"/>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34" name="object 35"/>
          <p:cNvSpPr>
            <a:spLocks noChangeArrowheads="1"/>
          </p:cNvSpPr>
          <p:nvPr/>
        </p:nvSpPr>
        <p:spPr bwMode="auto">
          <a:xfrm>
            <a:off x="4084638" y="6026150"/>
            <a:ext cx="66675" cy="41275"/>
          </a:xfrm>
          <a:custGeom>
            <a:avLst/>
            <a:gdLst>
              <a:gd name="T0" fmla="*/ 0 w 66675"/>
              <a:gd name="T1" fmla="*/ 0 h 42545"/>
              <a:gd name="T2" fmla="*/ 66675 w 66675"/>
              <a:gd name="T3" fmla="*/ 42545 h 42545"/>
            </a:gdLst>
            <a:ahLst/>
            <a:cxnLst/>
            <a:rect l="T0" t="T1" r="T2" b="T3"/>
            <a:pathLst>
              <a:path w="66675" h="42545">
                <a:moveTo>
                  <a:pt x="57784" y="0"/>
                </a:moveTo>
                <a:lnTo>
                  <a:pt x="0" y="38404"/>
                </a:lnTo>
                <a:lnTo>
                  <a:pt x="9270" y="42164"/>
                </a:lnTo>
                <a:lnTo>
                  <a:pt x="66293" y="3467"/>
                </a:lnTo>
                <a:lnTo>
                  <a:pt x="5778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35" name="object 36"/>
          <p:cNvSpPr>
            <a:spLocks noChangeArrowheads="1"/>
          </p:cNvSpPr>
          <p:nvPr/>
        </p:nvSpPr>
        <p:spPr bwMode="auto">
          <a:xfrm>
            <a:off x="4084638" y="6026150"/>
            <a:ext cx="66675" cy="41275"/>
          </a:xfrm>
          <a:custGeom>
            <a:avLst/>
            <a:gdLst>
              <a:gd name="T0" fmla="*/ 0 w 66675"/>
              <a:gd name="T1" fmla="*/ 0 h 42545"/>
              <a:gd name="T2" fmla="*/ 66675 w 66675"/>
              <a:gd name="T3" fmla="*/ 42545 h 42545"/>
            </a:gdLst>
            <a:ahLst/>
            <a:cxnLst/>
            <a:rect l="T0" t="T1" r="T2" b="T3"/>
            <a:pathLst>
              <a:path w="66675" h="42545">
                <a:moveTo>
                  <a:pt x="0" y="38404"/>
                </a:moveTo>
                <a:lnTo>
                  <a:pt x="57784" y="0"/>
                </a:lnTo>
                <a:lnTo>
                  <a:pt x="66293" y="3467"/>
                </a:lnTo>
                <a:lnTo>
                  <a:pt x="9270" y="42164"/>
                </a:lnTo>
                <a:lnTo>
                  <a:pt x="0" y="38404"/>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36" name="object 37"/>
          <p:cNvSpPr>
            <a:spLocks noChangeArrowheads="1"/>
          </p:cNvSpPr>
          <p:nvPr/>
        </p:nvSpPr>
        <p:spPr bwMode="auto">
          <a:xfrm>
            <a:off x="4151313" y="6051550"/>
            <a:ext cx="66675" cy="41275"/>
          </a:xfrm>
          <a:custGeom>
            <a:avLst/>
            <a:gdLst>
              <a:gd name="T0" fmla="*/ 0 w 66675"/>
              <a:gd name="T1" fmla="*/ 0 h 41275"/>
              <a:gd name="T2" fmla="*/ 66675 w 66675"/>
              <a:gd name="T3" fmla="*/ 41275 h 41275"/>
            </a:gdLst>
            <a:ahLst/>
            <a:cxnLst/>
            <a:rect l="T0" t="T1" r="T2" b="T3"/>
            <a:pathLst>
              <a:path w="66675" h="41275">
                <a:moveTo>
                  <a:pt x="57784" y="0"/>
                </a:moveTo>
                <a:lnTo>
                  <a:pt x="0" y="37388"/>
                </a:lnTo>
                <a:lnTo>
                  <a:pt x="8636" y="41020"/>
                </a:lnTo>
                <a:lnTo>
                  <a:pt x="66293" y="3619"/>
                </a:lnTo>
                <a:lnTo>
                  <a:pt x="5778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37" name="object 38"/>
          <p:cNvSpPr>
            <a:spLocks noChangeArrowheads="1"/>
          </p:cNvSpPr>
          <p:nvPr/>
        </p:nvSpPr>
        <p:spPr bwMode="auto">
          <a:xfrm>
            <a:off x="4151313" y="6051550"/>
            <a:ext cx="66675" cy="41275"/>
          </a:xfrm>
          <a:custGeom>
            <a:avLst/>
            <a:gdLst>
              <a:gd name="T0" fmla="*/ 0 w 66675"/>
              <a:gd name="T1" fmla="*/ 0 h 41275"/>
              <a:gd name="T2" fmla="*/ 66675 w 66675"/>
              <a:gd name="T3" fmla="*/ 41275 h 41275"/>
            </a:gdLst>
            <a:ahLst/>
            <a:cxnLst/>
            <a:rect l="T0" t="T1" r="T2" b="T3"/>
            <a:pathLst>
              <a:path w="66675" h="41275">
                <a:moveTo>
                  <a:pt x="0" y="37388"/>
                </a:moveTo>
                <a:lnTo>
                  <a:pt x="57784" y="0"/>
                </a:lnTo>
                <a:lnTo>
                  <a:pt x="66293" y="3619"/>
                </a:lnTo>
                <a:lnTo>
                  <a:pt x="8636" y="41020"/>
                </a:lnTo>
                <a:lnTo>
                  <a:pt x="0" y="37388"/>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38" name="object 39"/>
          <p:cNvSpPr>
            <a:spLocks noChangeArrowheads="1"/>
          </p:cNvSpPr>
          <p:nvPr/>
        </p:nvSpPr>
        <p:spPr bwMode="auto">
          <a:xfrm>
            <a:off x="4211638" y="6075363"/>
            <a:ext cx="65087" cy="41275"/>
          </a:xfrm>
          <a:custGeom>
            <a:avLst/>
            <a:gdLst>
              <a:gd name="T0" fmla="*/ 0 w 65405"/>
              <a:gd name="T1" fmla="*/ 0 h 41275"/>
              <a:gd name="T2" fmla="*/ 65405 w 65405"/>
              <a:gd name="T3" fmla="*/ 41275 h 41275"/>
            </a:gdLst>
            <a:ahLst/>
            <a:cxnLst/>
            <a:rect l="T0" t="T1" r="T2" b="T3"/>
            <a:pathLst>
              <a:path w="65405" h="41275">
                <a:moveTo>
                  <a:pt x="56514" y="0"/>
                </a:moveTo>
                <a:lnTo>
                  <a:pt x="0" y="37350"/>
                </a:lnTo>
                <a:lnTo>
                  <a:pt x="9017" y="41020"/>
                </a:lnTo>
                <a:lnTo>
                  <a:pt x="64896" y="3390"/>
                </a:lnTo>
                <a:lnTo>
                  <a:pt x="5651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39" name="object 40"/>
          <p:cNvSpPr>
            <a:spLocks noChangeArrowheads="1"/>
          </p:cNvSpPr>
          <p:nvPr/>
        </p:nvSpPr>
        <p:spPr bwMode="auto">
          <a:xfrm>
            <a:off x="4211638" y="6075363"/>
            <a:ext cx="65087" cy="41275"/>
          </a:xfrm>
          <a:custGeom>
            <a:avLst/>
            <a:gdLst>
              <a:gd name="T0" fmla="*/ 0 w 65405"/>
              <a:gd name="T1" fmla="*/ 0 h 41275"/>
              <a:gd name="T2" fmla="*/ 65405 w 65405"/>
              <a:gd name="T3" fmla="*/ 41275 h 41275"/>
            </a:gdLst>
            <a:ahLst/>
            <a:cxnLst/>
            <a:rect l="T0" t="T1" r="T2" b="T3"/>
            <a:pathLst>
              <a:path w="65405" h="41275">
                <a:moveTo>
                  <a:pt x="0" y="37350"/>
                </a:moveTo>
                <a:lnTo>
                  <a:pt x="56514" y="0"/>
                </a:lnTo>
                <a:lnTo>
                  <a:pt x="64896" y="3390"/>
                </a:lnTo>
                <a:lnTo>
                  <a:pt x="9017" y="41020"/>
                </a:lnTo>
                <a:lnTo>
                  <a:pt x="0" y="3735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40" name="object 41"/>
          <p:cNvSpPr>
            <a:spLocks noChangeArrowheads="1"/>
          </p:cNvSpPr>
          <p:nvPr/>
        </p:nvSpPr>
        <p:spPr bwMode="auto">
          <a:xfrm>
            <a:off x="4279900" y="6100763"/>
            <a:ext cx="66675" cy="41275"/>
          </a:xfrm>
          <a:custGeom>
            <a:avLst/>
            <a:gdLst>
              <a:gd name="T0" fmla="*/ 0 w 66675"/>
              <a:gd name="T1" fmla="*/ 0 h 41275"/>
              <a:gd name="T2" fmla="*/ 66675 w 66675"/>
              <a:gd name="T3" fmla="*/ 41275 h 41275"/>
            </a:gdLst>
            <a:ahLst/>
            <a:cxnLst/>
            <a:rect l="T0" t="T1" r="T2" b="T3"/>
            <a:pathLst>
              <a:path w="66675" h="41275">
                <a:moveTo>
                  <a:pt x="57785" y="0"/>
                </a:moveTo>
                <a:lnTo>
                  <a:pt x="0" y="37655"/>
                </a:lnTo>
                <a:lnTo>
                  <a:pt x="8890" y="41020"/>
                </a:lnTo>
                <a:lnTo>
                  <a:pt x="66293" y="3657"/>
                </a:lnTo>
                <a:lnTo>
                  <a:pt x="5778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41" name="object 42"/>
          <p:cNvSpPr>
            <a:spLocks noChangeArrowheads="1"/>
          </p:cNvSpPr>
          <p:nvPr/>
        </p:nvSpPr>
        <p:spPr bwMode="auto">
          <a:xfrm>
            <a:off x="4279900" y="6100763"/>
            <a:ext cx="66675" cy="41275"/>
          </a:xfrm>
          <a:custGeom>
            <a:avLst/>
            <a:gdLst>
              <a:gd name="T0" fmla="*/ 0 w 66675"/>
              <a:gd name="T1" fmla="*/ 0 h 41275"/>
              <a:gd name="T2" fmla="*/ 66675 w 66675"/>
              <a:gd name="T3" fmla="*/ 41275 h 41275"/>
            </a:gdLst>
            <a:ahLst/>
            <a:cxnLst/>
            <a:rect l="T0" t="T1" r="T2" b="T3"/>
            <a:pathLst>
              <a:path w="66675" h="41275">
                <a:moveTo>
                  <a:pt x="0" y="37655"/>
                </a:moveTo>
                <a:lnTo>
                  <a:pt x="57785" y="0"/>
                </a:lnTo>
                <a:lnTo>
                  <a:pt x="66293" y="3657"/>
                </a:lnTo>
                <a:lnTo>
                  <a:pt x="8890" y="41020"/>
                </a:lnTo>
                <a:lnTo>
                  <a:pt x="0" y="37655"/>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42" name="object 43"/>
          <p:cNvSpPr>
            <a:spLocks noChangeArrowheads="1"/>
          </p:cNvSpPr>
          <p:nvPr/>
        </p:nvSpPr>
        <p:spPr bwMode="auto">
          <a:xfrm>
            <a:off x="4329113" y="6124575"/>
            <a:ext cx="66675" cy="42863"/>
          </a:xfrm>
          <a:custGeom>
            <a:avLst/>
            <a:gdLst>
              <a:gd name="T0" fmla="*/ 0 w 66675"/>
              <a:gd name="T1" fmla="*/ 0 h 42545"/>
              <a:gd name="T2" fmla="*/ 66675 w 66675"/>
              <a:gd name="T3" fmla="*/ 42545 h 42545"/>
            </a:gdLst>
            <a:ahLst/>
            <a:cxnLst/>
            <a:rect l="T0" t="T1" r="T2" b="T3"/>
            <a:pathLst>
              <a:path w="66675" h="42545">
                <a:moveTo>
                  <a:pt x="57784" y="0"/>
                </a:moveTo>
                <a:lnTo>
                  <a:pt x="0" y="38442"/>
                </a:lnTo>
                <a:lnTo>
                  <a:pt x="8508" y="42164"/>
                </a:lnTo>
                <a:lnTo>
                  <a:pt x="66293" y="3733"/>
                </a:lnTo>
                <a:lnTo>
                  <a:pt x="5778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43" name="object 44"/>
          <p:cNvSpPr>
            <a:spLocks noChangeArrowheads="1"/>
          </p:cNvSpPr>
          <p:nvPr/>
        </p:nvSpPr>
        <p:spPr bwMode="auto">
          <a:xfrm>
            <a:off x="4329113" y="6124575"/>
            <a:ext cx="66675" cy="42863"/>
          </a:xfrm>
          <a:custGeom>
            <a:avLst/>
            <a:gdLst>
              <a:gd name="T0" fmla="*/ 0 w 66675"/>
              <a:gd name="T1" fmla="*/ 0 h 42545"/>
              <a:gd name="T2" fmla="*/ 66675 w 66675"/>
              <a:gd name="T3" fmla="*/ 42545 h 42545"/>
            </a:gdLst>
            <a:ahLst/>
            <a:cxnLst/>
            <a:rect l="T0" t="T1" r="T2" b="T3"/>
            <a:pathLst>
              <a:path w="66675" h="42545">
                <a:moveTo>
                  <a:pt x="0" y="38442"/>
                </a:moveTo>
                <a:lnTo>
                  <a:pt x="57784" y="0"/>
                </a:lnTo>
                <a:lnTo>
                  <a:pt x="66293" y="3733"/>
                </a:lnTo>
                <a:lnTo>
                  <a:pt x="8508" y="42164"/>
                </a:lnTo>
                <a:lnTo>
                  <a:pt x="0" y="38442"/>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44" name="object 45"/>
          <p:cNvSpPr>
            <a:spLocks noChangeArrowheads="1"/>
          </p:cNvSpPr>
          <p:nvPr/>
        </p:nvSpPr>
        <p:spPr bwMode="auto">
          <a:xfrm>
            <a:off x="3836988" y="5915025"/>
            <a:ext cx="34925" cy="22225"/>
          </a:xfrm>
          <a:custGeom>
            <a:avLst/>
            <a:gdLst>
              <a:gd name="T0" fmla="*/ 0 w 34289"/>
              <a:gd name="T1" fmla="*/ 0 h 22225"/>
              <a:gd name="T2" fmla="*/ 34289 w 34289"/>
              <a:gd name="T3" fmla="*/ 22225 h 22225"/>
            </a:gdLst>
            <a:ahLst/>
            <a:cxnLst/>
            <a:rect l="T0" t="T1" r="T2" b="T3"/>
            <a:pathLst>
              <a:path w="34289" h="22225">
                <a:moveTo>
                  <a:pt x="762" y="0"/>
                </a:moveTo>
                <a:lnTo>
                  <a:pt x="0" y="10121"/>
                </a:lnTo>
                <a:lnTo>
                  <a:pt x="33274" y="21653"/>
                </a:lnTo>
                <a:lnTo>
                  <a:pt x="33908" y="12090"/>
                </a:lnTo>
                <a:lnTo>
                  <a:pt x="762" y="0"/>
                </a:lnTo>
                <a:close/>
              </a:path>
            </a:pathLst>
          </a:custGeom>
          <a:solidFill>
            <a:srgbClr val="BBBD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45" name="object 46"/>
          <p:cNvSpPr>
            <a:spLocks noChangeArrowheads="1"/>
          </p:cNvSpPr>
          <p:nvPr/>
        </p:nvSpPr>
        <p:spPr bwMode="auto">
          <a:xfrm>
            <a:off x="3836988" y="5915025"/>
            <a:ext cx="34925" cy="22225"/>
          </a:xfrm>
          <a:custGeom>
            <a:avLst/>
            <a:gdLst>
              <a:gd name="T0" fmla="*/ 0 w 34289"/>
              <a:gd name="T1" fmla="*/ 0 h 22225"/>
              <a:gd name="T2" fmla="*/ 34289 w 34289"/>
              <a:gd name="T3" fmla="*/ 22225 h 22225"/>
            </a:gdLst>
            <a:ahLst/>
            <a:cxnLst/>
            <a:rect l="T0" t="T1" r="T2" b="T3"/>
            <a:pathLst>
              <a:path w="34289" h="22225">
                <a:moveTo>
                  <a:pt x="762" y="0"/>
                </a:moveTo>
                <a:lnTo>
                  <a:pt x="33908" y="12090"/>
                </a:lnTo>
                <a:lnTo>
                  <a:pt x="33274" y="21653"/>
                </a:lnTo>
                <a:lnTo>
                  <a:pt x="0" y="10121"/>
                </a:lnTo>
                <a:lnTo>
                  <a:pt x="762"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46" name="object 47"/>
          <p:cNvSpPr>
            <a:spLocks noChangeArrowheads="1"/>
          </p:cNvSpPr>
          <p:nvPr/>
        </p:nvSpPr>
        <p:spPr bwMode="auto">
          <a:xfrm>
            <a:off x="4341813" y="6154738"/>
            <a:ext cx="106362" cy="22225"/>
          </a:xfrm>
          <a:custGeom>
            <a:avLst/>
            <a:gdLst>
              <a:gd name="T0" fmla="*/ 0 w 107314"/>
              <a:gd name="T1" fmla="*/ 0 h 22860"/>
              <a:gd name="T2" fmla="*/ 107314 w 107314"/>
              <a:gd name="T3" fmla="*/ 22860 h 22860"/>
            </a:gdLst>
            <a:ahLst/>
            <a:cxnLst/>
            <a:rect l="T0" t="T1" r="T2" b="T3"/>
            <a:pathLst>
              <a:path w="107314" h="22860">
                <a:moveTo>
                  <a:pt x="634" y="0"/>
                </a:moveTo>
                <a:lnTo>
                  <a:pt x="0" y="20548"/>
                </a:lnTo>
                <a:lnTo>
                  <a:pt x="97662" y="22796"/>
                </a:lnTo>
                <a:lnTo>
                  <a:pt x="107187" y="9004"/>
                </a:lnTo>
                <a:lnTo>
                  <a:pt x="63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47" name="object 48"/>
          <p:cNvSpPr>
            <a:spLocks noChangeArrowheads="1"/>
          </p:cNvSpPr>
          <p:nvPr/>
        </p:nvSpPr>
        <p:spPr bwMode="auto">
          <a:xfrm>
            <a:off x="3800475" y="5932488"/>
            <a:ext cx="542925" cy="242887"/>
          </a:xfrm>
          <a:custGeom>
            <a:avLst/>
            <a:gdLst>
              <a:gd name="T0" fmla="*/ 0 w 541655"/>
              <a:gd name="T1" fmla="*/ 0 h 243204"/>
              <a:gd name="T2" fmla="*/ 541655 w 541655"/>
              <a:gd name="T3" fmla="*/ 243204 h 243204"/>
            </a:gdLst>
            <a:ahLst/>
            <a:cxnLst/>
            <a:rect l="T0" t="T1" r="T2" b="T3"/>
            <a:pathLst>
              <a:path w="541655" h="243204">
                <a:moveTo>
                  <a:pt x="634" y="0"/>
                </a:moveTo>
                <a:lnTo>
                  <a:pt x="0" y="21031"/>
                </a:lnTo>
                <a:lnTo>
                  <a:pt x="540892" y="242722"/>
                </a:lnTo>
                <a:lnTo>
                  <a:pt x="541654" y="221983"/>
                </a:lnTo>
                <a:lnTo>
                  <a:pt x="63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48" name="object 49"/>
          <p:cNvSpPr>
            <a:spLocks noChangeArrowheads="1"/>
          </p:cNvSpPr>
          <p:nvPr/>
        </p:nvSpPr>
        <p:spPr bwMode="auto">
          <a:xfrm>
            <a:off x="5851525" y="6189663"/>
            <a:ext cx="0" cy="100012"/>
          </a:xfrm>
          <a:custGeom>
            <a:avLst/>
            <a:gdLst>
              <a:gd name="T0" fmla="*/ 0 h 99695"/>
              <a:gd name="T1" fmla="*/ 99695 h 99695"/>
            </a:gdLst>
            <a:ahLst/>
            <a:cxnLst/>
            <a:rect l="0" t="T0" r="0" b="T1"/>
            <a:pathLst>
              <a:path h="99695">
                <a:moveTo>
                  <a:pt x="0" y="0"/>
                </a:moveTo>
                <a:lnTo>
                  <a:pt x="0" y="99136"/>
                </a:lnTo>
              </a:path>
            </a:pathLst>
          </a:custGeom>
          <a:noFill/>
          <a:ln w="6984">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49" name="object 50"/>
          <p:cNvSpPr>
            <a:spLocks noChangeArrowheads="1"/>
          </p:cNvSpPr>
          <p:nvPr/>
        </p:nvSpPr>
        <p:spPr bwMode="auto">
          <a:xfrm>
            <a:off x="5856288" y="6189663"/>
            <a:ext cx="0" cy="100012"/>
          </a:xfrm>
          <a:custGeom>
            <a:avLst/>
            <a:gdLst>
              <a:gd name="T0" fmla="*/ 0 h 100329"/>
              <a:gd name="T1" fmla="*/ 100329 h 100329"/>
            </a:gdLst>
            <a:ahLst/>
            <a:cxnLst/>
            <a:rect l="0" t="T0" r="0" b="T1"/>
            <a:pathLst>
              <a:path h="100329">
                <a:moveTo>
                  <a:pt x="0" y="0"/>
                </a:moveTo>
                <a:lnTo>
                  <a:pt x="0" y="100279"/>
                </a:lnTo>
              </a:path>
            </a:pathLst>
          </a:custGeom>
          <a:noFill/>
          <a:ln w="7112">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0" name="object 51"/>
          <p:cNvSpPr>
            <a:spLocks noChangeArrowheads="1"/>
          </p:cNvSpPr>
          <p:nvPr/>
        </p:nvSpPr>
        <p:spPr bwMode="auto">
          <a:xfrm>
            <a:off x="5857875" y="6189663"/>
            <a:ext cx="0" cy="101600"/>
          </a:xfrm>
          <a:custGeom>
            <a:avLst/>
            <a:gdLst>
              <a:gd name="T0" fmla="*/ 0 h 101600"/>
              <a:gd name="T1" fmla="*/ 101600 h 101600"/>
            </a:gdLst>
            <a:ahLst/>
            <a:cxnLst/>
            <a:rect l="0" t="T0" r="0" b="T1"/>
            <a:pathLst>
              <a:path h="101600">
                <a:moveTo>
                  <a:pt x="0" y="0"/>
                </a:moveTo>
                <a:lnTo>
                  <a:pt x="0" y="101422"/>
                </a:lnTo>
              </a:path>
            </a:pathLst>
          </a:custGeom>
          <a:noFill/>
          <a:ln w="7112">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1" name="object 52"/>
          <p:cNvSpPr>
            <a:spLocks noChangeArrowheads="1"/>
          </p:cNvSpPr>
          <p:nvPr/>
        </p:nvSpPr>
        <p:spPr bwMode="auto">
          <a:xfrm>
            <a:off x="5862638" y="6189663"/>
            <a:ext cx="0" cy="101600"/>
          </a:xfrm>
          <a:custGeom>
            <a:avLst/>
            <a:gdLst>
              <a:gd name="T0" fmla="*/ 0 h 101600"/>
              <a:gd name="T1" fmla="*/ 101600 h 101600"/>
            </a:gdLst>
            <a:ahLst/>
            <a:cxnLst/>
            <a:rect l="0" t="T0" r="0" b="T1"/>
            <a:pathLst>
              <a:path h="101600">
                <a:moveTo>
                  <a:pt x="0" y="0"/>
                </a:moveTo>
                <a:lnTo>
                  <a:pt x="0" y="101600"/>
                </a:lnTo>
              </a:path>
            </a:pathLst>
          </a:custGeom>
          <a:noFill/>
          <a:ln w="5588">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2" name="object 53"/>
          <p:cNvSpPr>
            <a:spLocks noChangeArrowheads="1"/>
          </p:cNvSpPr>
          <p:nvPr/>
        </p:nvSpPr>
        <p:spPr bwMode="auto">
          <a:xfrm>
            <a:off x="5864225" y="6189663"/>
            <a:ext cx="0" cy="103187"/>
          </a:xfrm>
          <a:custGeom>
            <a:avLst/>
            <a:gdLst>
              <a:gd name="T0" fmla="*/ 0 h 102870"/>
              <a:gd name="T1" fmla="*/ 102870 h 102870"/>
            </a:gdLst>
            <a:ahLst/>
            <a:cxnLst/>
            <a:rect l="0" t="T0" r="0" b="T1"/>
            <a:pathLst>
              <a:path h="102870">
                <a:moveTo>
                  <a:pt x="0" y="0"/>
                </a:moveTo>
                <a:lnTo>
                  <a:pt x="0" y="102870"/>
                </a:lnTo>
              </a:path>
            </a:pathLst>
          </a:custGeom>
          <a:noFill/>
          <a:ln w="5588">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3" name="object 54"/>
          <p:cNvSpPr>
            <a:spLocks noChangeArrowheads="1"/>
          </p:cNvSpPr>
          <p:nvPr/>
        </p:nvSpPr>
        <p:spPr bwMode="auto">
          <a:xfrm>
            <a:off x="5868988" y="6189663"/>
            <a:ext cx="0" cy="103187"/>
          </a:xfrm>
          <a:custGeom>
            <a:avLst/>
            <a:gdLst>
              <a:gd name="T0" fmla="*/ 0 h 102870"/>
              <a:gd name="T1" fmla="*/ 102870 h 102870"/>
            </a:gdLst>
            <a:ahLst/>
            <a:cxnLst/>
            <a:rect l="0" t="T0" r="0" b="T1"/>
            <a:pathLst>
              <a:path h="102870">
                <a:moveTo>
                  <a:pt x="0" y="0"/>
                </a:moveTo>
                <a:lnTo>
                  <a:pt x="0" y="102870"/>
                </a:lnTo>
              </a:path>
            </a:pathLst>
          </a:custGeom>
          <a:noFill/>
          <a:ln w="7111">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4" name="object 55"/>
          <p:cNvSpPr>
            <a:spLocks noChangeArrowheads="1"/>
          </p:cNvSpPr>
          <p:nvPr/>
        </p:nvSpPr>
        <p:spPr bwMode="auto">
          <a:xfrm>
            <a:off x="5870575" y="6189663"/>
            <a:ext cx="0" cy="104775"/>
          </a:xfrm>
          <a:custGeom>
            <a:avLst/>
            <a:gdLst>
              <a:gd name="T0" fmla="*/ 0 h 104139"/>
              <a:gd name="T1" fmla="*/ 104139 h 104139"/>
            </a:gdLst>
            <a:ahLst/>
            <a:cxnLst/>
            <a:rect l="0" t="T0" r="0" b="T1"/>
            <a:pathLst>
              <a:path h="104139">
                <a:moveTo>
                  <a:pt x="0" y="0"/>
                </a:moveTo>
                <a:lnTo>
                  <a:pt x="0" y="104140"/>
                </a:lnTo>
              </a:path>
            </a:pathLst>
          </a:custGeom>
          <a:noFill/>
          <a:ln w="7112">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5" name="object 56"/>
          <p:cNvSpPr>
            <a:spLocks noChangeArrowheads="1"/>
          </p:cNvSpPr>
          <p:nvPr/>
        </p:nvSpPr>
        <p:spPr bwMode="auto">
          <a:xfrm>
            <a:off x="5875338" y="6189663"/>
            <a:ext cx="0" cy="104775"/>
          </a:xfrm>
          <a:custGeom>
            <a:avLst/>
            <a:gdLst>
              <a:gd name="T0" fmla="*/ 0 h 105410"/>
              <a:gd name="T1" fmla="*/ 105410 h 105410"/>
            </a:gdLst>
            <a:ahLst/>
            <a:cxnLst/>
            <a:rect l="0" t="T0" r="0" b="T1"/>
            <a:pathLst>
              <a:path h="105410">
                <a:moveTo>
                  <a:pt x="0" y="0"/>
                </a:moveTo>
                <a:lnTo>
                  <a:pt x="0" y="104838"/>
                </a:lnTo>
              </a:path>
            </a:pathLst>
          </a:custGeom>
          <a:noFill/>
          <a:ln w="5587">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6" name="object 57"/>
          <p:cNvSpPr>
            <a:spLocks noChangeArrowheads="1"/>
          </p:cNvSpPr>
          <p:nvPr/>
        </p:nvSpPr>
        <p:spPr bwMode="auto">
          <a:xfrm>
            <a:off x="5876925" y="6294438"/>
            <a:ext cx="3175" cy="0"/>
          </a:xfrm>
          <a:custGeom>
            <a:avLst/>
            <a:gdLst>
              <a:gd name="T0" fmla="*/ 0 w 3175"/>
              <a:gd name="T1" fmla="*/ 3175 w 3175"/>
            </a:gdLst>
            <a:ahLst/>
            <a:cxnLst/>
            <a:rect l="T0" t="0" r="T1" b="0"/>
            <a:pathLst>
              <a:path w="3175">
                <a:moveTo>
                  <a:pt x="0" y="0"/>
                </a:moveTo>
                <a:lnTo>
                  <a:pt x="2920"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7" name="object 58"/>
          <p:cNvSpPr>
            <a:spLocks noChangeArrowheads="1"/>
          </p:cNvSpPr>
          <p:nvPr/>
        </p:nvSpPr>
        <p:spPr bwMode="auto">
          <a:xfrm>
            <a:off x="5876925" y="6189663"/>
            <a:ext cx="0" cy="104775"/>
          </a:xfrm>
          <a:custGeom>
            <a:avLst/>
            <a:gdLst>
              <a:gd name="T0" fmla="*/ 0 h 104139"/>
              <a:gd name="T1" fmla="*/ 104139 h 104139"/>
            </a:gdLst>
            <a:ahLst/>
            <a:cxnLst/>
            <a:rect l="0" t="T0" r="0" b="T1"/>
            <a:pathLst>
              <a:path h="104139">
                <a:moveTo>
                  <a:pt x="0" y="0"/>
                </a:moveTo>
                <a:lnTo>
                  <a:pt x="0" y="104140"/>
                </a:lnTo>
              </a:path>
            </a:pathLst>
          </a:custGeom>
          <a:noFill/>
          <a:ln w="5587">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8" name="object 59"/>
          <p:cNvSpPr>
            <a:spLocks noChangeArrowheads="1"/>
          </p:cNvSpPr>
          <p:nvPr/>
        </p:nvSpPr>
        <p:spPr bwMode="auto">
          <a:xfrm>
            <a:off x="5881688" y="6189663"/>
            <a:ext cx="0" cy="106362"/>
          </a:xfrm>
          <a:custGeom>
            <a:avLst/>
            <a:gdLst>
              <a:gd name="T0" fmla="*/ 0 h 105410"/>
              <a:gd name="T1" fmla="*/ 105410 h 105410"/>
            </a:gdLst>
            <a:ahLst/>
            <a:cxnLst/>
            <a:rect l="0" t="T0" r="0" b="T1"/>
            <a:pathLst>
              <a:path h="105410">
                <a:moveTo>
                  <a:pt x="0" y="0"/>
                </a:moveTo>
                <a:lnTo>
                  <a:pt x="0" y="105410"/>
                </a:lnTo>
              </a:path>
            </a:pathLst>
          </a:custGeom>
          <a:noFill/>
          <a:ln w="7111">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59" name="object 60"/>
          <p:cNvSpPr>
            <a:spLocks noChangeArrowheads="1"/>
          </p:cNvSpPr>
          <p:nvPr/>
        </p:nvSpPr>
        <p:spPr bwMode="auto">
          <a:xfrm>
            <a:off x="5883275" y="6189663"/>
            <a:ext cx="0" cy="106362"/>
          </a:xfrm>
          <a:custGeom>
            <a:avLst/>
            <a:gdLst>
              <a:gd name="T0" fmla="*/ 0 h 106045"/>
              <a:gd name="T1" fmla="*/ 106045 h 106045"/>
            </a:gdLst>
            <a:ahLst/>
            <a:cxnLst/>
            <a:rect l="0" t="T0" r="0" b="T1"/>
            <a:pathLst>
              <a:path h="106045">
                <a:moveTo>
                  <a:pt x="0" y="0"/>
                </a:moveTo>
                <a:lnTo>
                  <a:pt x="0" y="105981"/>
                </a:lnTo>
              </a:path>
            </a:pathLst>
          </a:custGeom>
          <a:noFill/>
          <a:ln w="7112">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0" name="object 61"/>
          <p:cNvSpPr>
            <a:spLocks noChangeArrowheads="1"/>
          </p:cNvSpPr>
          <p:nvPr/>
        </p:nvSpPr>
        <p:spPr bwMode="auto">
          <a:xfrm>
            <a:off x="5888038" y="6189663"/>
            <a:ext cx="0" cy="107950"/>
          </a:xfrm>
          <a:custGeom>
            <a:avLst/>
            <a:gdLst>
              <a:gd name="T0" fmla="*/ 0 h 107314"/>
              <a:gd name="T1" fmla="*/ 107314 h 107314"/>
            </a:gdLst>
            <a:ahLst/>
            <a:cxnLst/>
            <a:rect l="0" t="T0" r="0" b="T1"/>
            <a:pathLst>
              <a:path h="107314">
                <a:moveTo>
                  <a:pt x="0" y="0"/>
                </a:moveTo>
                <a:lnTo>
                  <a:pt x="0" y="107111"/>
                </a:lnTo>
              </a:path>
            </a:pathLst>
          </a:custGeom>
          <a:noFill/>
          <a:ln w="5587">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1" name="object 62"/>
          <p:cNvSpPr>
            <a:spLocks noChangeArrowheads="1"/>
          </p:cNvSpPr>
          <p:nvPr/>
        </p:nvSpPr>
        <p:spPr bwMode="auto">
          <a:xfrm>
            <a:off x="5891213" y="6189663"/>
            <a:ext cx="0" cy="107950"/>
          </a:xfrm>
          <a:custGeom>
            <a:avLst/>
            <a:gdLst>
              <a:gd name="T0" fmla="*/ 0 h 107314"/>
              <a:gd name="T1" fmla="*/ 107314 h 107314"/>
            </a:gdLst>
            <a:ahLst/>
            <a:cxnLst/>
            <a:rect l="0" t="T0" r="0" b="T1"/>
            <a:pathLst>
              <a:path h="107314">
                <a:moveTo>
                  <a:pt x="0" y="0"/>
                </a:moveTo>
                <a:lnTo>
                  <a:pt x="0" y="107111"/>
                </a:lnTo>
              </a:path>
            </a:pathLst>
          </a:custGeom>
          <a:noFill/>
          <a:ln w="6985">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2" name="object 63"/>
          <p:cNvSpPr>
            <a:spLocks noChangeArrowheads="1"/>
          </p:cNvSpPr>
          <p:nvPr/>
        </p:nvSpPr>
        <p:spPr bwMode="auto">
          <a:xfrm>
            <a:off x="5894388" y="6189663"/>
            <a:ext cx="0" cy="107950"/>
          </a:xfrm>
          <a:custGeom>
            <a:avLst/>
            <a:gdLst>
              <a:gd name="T0" fmla="*/ 0 h 107314"/>
              <a:gd name="T1" fmla="*/ 107314 h 107314"/>
            </a:gdLst>
            <a:ahLst/>
            <a:cxnLst/>
            <a:rect l="0" t="T0" r="0" b="T1"/>
            <a:pathLst>
              <a:path h="107314">
                <a:moveTo>
                  <a:pt x="0" y="0"/>
                </a:moveTo>
                <a:lnTo>
                  <a:pt x="0" y="107111"/>
                </a:lnTo>
              </a:path>
            </a:pathLst>
          </a:custGeom>
          <a:noFill/>
          <a:ln w="7112">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3" name="object 64"/>
          <p:cNvSpPr>
            <a:spLocks noChangeArrowheads="1"/>
          </p:cNvSpPr>
          <p:nvPr/>
        </p:nvSpPr>
        <p:spPr bwMode="auto">
          <a:xfrm>
            <a:off x="5897563" y="6189663"/>
            <a:ext cx="0" cy="107950"/>
          </a:xfrm>
          <a:custGeom>
            <a:avLst/>
            <a:gdLst>
              <a:gd name="T0" fmla="*/ 0 h 107314"/>
              <a:gd name="T1" fmla="*/ 107314 h 107314"/>
            </a:gdLst>
            <a:ahLst/>
            <a:cxnLst/>
            <a:rect l="0" t="T0" r="0" b="T1"/>
            <a:pathLst>
              <a:path h="107314">
                <a:moveTo>
                  <a:pt x="0" y="0"/>
                </a:moveTo>
                <a:lnTo>
                  <a:pt x="0" y="107111"/>
                </a:lnTo>
              </a:path>
            </a:pathLst>
          </a:custGeom>
          <a:noFill/>
          <a:ln w="5714">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4" name="object 65"/>
          <p:cNvSpPr>
            <a:spLocks noChangeArrowheads="1"/>
          </p:cNvSpPr>
          <p:nvPr/>
        </p:nvSpPr>
        <p:spPr bwMode="auto">
          <a:xfrm>
            <a:off x="5900738" y="6189663"/>
            <a:ext cx="0" cy="107950"/>
          </a:xfrm>
          <a:custGeom>
            <a:avLst/>
            <a:gdLst>
              <a:gd name="T0" fmla="*/ 0 h 108585"/>
              <a:gd name="T1" fmla="*/ 108585 h 108585"/>
            </a:gdLst>
            <a:ahLst/>
            <a:cxnLst/>
            <a:rect l="0" t="T0" r="0" b="T1"/>
            <a:pathLst>
              <a:path h="108585">
                <a:moveTo>
                  <a:pt x="0" y="0"/>
                </a:moveTo>
                <a:lnTo>
                  <a:pt x="0" y="108254"/>
                </a:lnTo>
              </a:path>
            </a:pathLst>
          </a:custGeom>
          <a:noFill/>
          <a:ln w="5587">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5" name="object 66"/>
          <p:cNvSpPr>
            <a:spLocks noChangeArrowheads="1"/>
          </p:cNvSpPr>
          <p:nvPr/>
        </p:nvSpPr>
        <p:spPr bwMode="auto">
          <a:xfrm>
            <a:off x="5903913" y="6189663"/>
            <a:ext cx="0" cy="107950"/>
          </a:xfrm>
          <a:custGeom>
            <a:avLst/>
            <a:gdLst>
              <a:gd name="T0" fmla="*/ 0 h 108585"/>
              <a:gd name="T1" fmla="*/ 108585 h 108585"/>
            </a:gdLst>
            <a:ahLst/>
            <a:cxnLst/>
            <a:rect l="0" t="T0" r="0" b="T1"/>
            <a:pathLst>
              <a:path h="108585">
                <a:moveTo>
                  <a:pt x="0" y="0"/>
                </a:moveTo>
                <a:lnTo>
                  <a:pt x="0" y="108254"/>
                </a:lnTo>
              </a:path>
            </a:pathLst>
          </a:custGeom>
          <a:noFill/>
          <a:ln w="6985">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6" name="object 67"/>
          <p:cNvSpPr>
            <a:spLocks noChangeArrowheads="1"/>
          </p:cNvSpPr>
          <p:nvPr/>
        </p:nvSpPr>
        <p:spPr bwMode="auto">
          <a:xfrm>
            <a:off x="5907088" y="6189663"/>
            <a:ext cx="0" cy="107950"/>
          </a:xfrm>
          <a:custGeom>
            <a:avLst/>
            <a:gdLst>
              <a:gd name="T0" fmla="*/ 0 h 108585"/>
              <a:gd name="T1" fmla="*/ 108585 h 108585"/>
            </a:gdLst>
            <a:ahLst/>
            <a:cxnLst/>
            <a:rect l="0" t="T0" r="0" b="T1"/>
            <a:pathLst>
              <a:path h="108585">
                <a:moveTo>
                  <a:pt x="0" y="0"/>
                </a:moveTo>
                <a:lnTo>
                  <a:pt x="0" y="108254"/>
                </a:lnTo>
              </a:path>
            </a:pathLst>
          </a:custGeom>
          <a:noFill/>
          <a:ln w="7112">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7" name="object 68"/>
          <p:cNvSpPr>
            <a:spLocks noChangeArrowheads="1"/>
          </p:cNvSpPr>
          <p:nvPr/>
        </p:nvSpPr>
        <p:spPr bwMode="auto">
          <a:xfrm>
            <a:off x="5910263" y="6189663"/>
            <a:ext cx="0" cy="107950"/>
          </a:xfrm>
          <a:custGeom>
            <a:avLst/>
            <a:gdLst>
              <a:gd name="T0" fmla="*/ 0 h 108585"/>
              <a:gd name="T1" fmla="*/ 108585 h 108585"/>
            </a:gdLst>
            <a:ahLst/>
            <a:cxnLst/>
            <a:rect l="0" t="T0" r="0" b="T1"/>
            <a:pathLst>
              <a:path h="108585">
                <a:moveTo>
                  <a:pt x="0" y="0"/>
                </a:moveTo>
                <a:lnTo>
                  <a:pt x="0" y="108254"/>
                </a:lnTo>
              </a:path>
            </a:pathLst>
          </a:custGeom>
          <a:noFill/>
          <a:ln w="5714">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8" name="object 69"/>
          <p:cNvSpPr>
            <a:spLocks noChangeArrowheads="1"/>
          </p:cNvSpPr>
          <p:nvPr/>
        </p:nvSpPr>
        <p:spPr bwMode="auto">
          <a:xfrm>
            <a:off x="5913438" y="6189663"/>
            <a:ext cx="0" cy="107950"/>
          </a:xfrm>
          <a:custGeom>
            <a:avLst/>
            <a:gdLst>
              <a:gd name="T0" fmla="*/ 0 h 108585"/>
              <a:gd name="T1" fmla="*/ 108585 h 108585"/>
            </a:gdLst>
            <a:ahLst/>
            <a:cxnLst/>
            <a:rect l="0" t="T0" r="0" b="T1"/>
            <a:pathLst>
              <a:path h="108585">
                <a:moveTo>
                  <a:pt x="0" y="0"/>
                </a:moveTo>
                <a:lnTo>
                  <a:pt x="0" y="108254"/>
                </a:lnTo>
              </a:path>
            </a:pathLst>
          </a:custGeom>
          <a:noFill/>
          <a:ln w="5587">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69" name="object 70"/>
          <p:cNvSpPr>
            <a:spLocks noChangeArrowheads="1"/>
          </p:cNvSpPr>
          <p:nvPr/>
        </p:nvSpPr>
        <p:spPr bwMode="auto">
          <a:xfrm>
            <a:off x="5916613" y="6189663"/>
            <a:ext cx="0" cy="107950"/>
          </a:xfrm>
          <a:custGeom>
            <a:avLst/>
            <a:gdLst>
              <a:gd name="T0" fmla="*/ 0 h 108585"/>
              <a:gd name="T1" fmla="*/ 108585 h 108585"/>
            </a:gdLst>
            <a:ahLst/>
            <a:cxnLst/>
            <a:rect l="0" t="T0" r="0" b="T1"/>
            <a:pathLst>
              <a:path h="108585">
                <a:moveTo>
                  <a:pt x="0" y="0"/>
                </a:moveTo>
                <a:lnTo>
                  <a:pt x="0" y="108254"/>
                </a:lnTo>
              </a:path>
            </a:pathLst>
          </a:custGeom>
          <a:noFill/>
          <a:ln w="6985">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0" name="object 71"/>
          <p:cNvSpPr>
            <a:spLocks noChangeArrowheads="1"/>
          </p:cNvSpPr>
          <p:nvPr/>
        </p:nvSpPr>
        <p:spPr bwMode="auto">
          <a:xfrm>
            <a:off x="5919788" y="6189663"/>
            <a:ext cx="0" cy="107950"/>
          </a:xfrm>
          <a:custGeom>
            <a:avLst/>
            <a:gdLst>
              <a:gd name="T0" fmla="*/ 0 h 108585"/>
              <a:gd name="T1" fmla="*/ 108585 h 108585"/>
            </a:gdLst>
            <a:ahLst/>
            <a:cxnLst/>
            <a:rect l="0" t="T0" r="0" b="T1"/>
            <a:pathLst>
              <a:path h="108585">
                <a:moveTo>
                  <a:pt x="0" y="0"/>
                </a:moveTo>
                <a:lnTo>
                  <a:pt x="0" y="108254"/>
                </a:lnTo>
              </a:path>
            </a:pathLst>
          </a:custGeom>
          <a:noFill/>
          <a:ln w="7112">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1" name="object 72"/>
          <p:cNvSpPr>
            <a:spLocks noChangeArrowheads="1"/>
          </p:cNvSpPr>
          <p:nvPr/>
        </p:nvSpPr>
        <p:spPr bwMode="auto">
          <a:xfrm>
            <a:off x="5922963" y="6189663"/>
            <a:ext cx="0" cy="107950"/>
          </a:xfrm>
          <a:custGeom>
            <a:avLst/>
            <a:gdLst>
              <a:gd name="T0" fmla="*/ 0 h 108585"/>
              <a:gd name="T1" fmla="*/ 108585 h 108585"/>
            </a:gdLst>
            <a:ahLst/>
            <a:cxnLst/>
            <a:rect l="0" t="T0" r="0" b="T1"/>
            <a:pathLst>
              <a:path h="108585">
                <a:moveTo>
                  <a:pt x="0" y="0"/>
                </a:moveTo>
                <a:lnTo>
                  <a:pt x="0" y="108254"/>
                </a:lnTo>
              </a:path>
            </a:pathLst>
          </a:custGeom>
          <a:noFill/>
          <a:ln w="5714">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2" name="object 73"/>
          <p:cNvSpPr>
            <a:spLocks noChangeArrowheads="1"/>
          </p:cNvSpPr>
          <p:nvPr/>
        </p:nvSpPr>
        <p:spPr bwMode="auto">
          <a:xfrm>
            <a:off x="5926138" y="6189663"/>
            <a:ext cx="0" cy="107950"/>
          </a:xfrm>
          <a:custGeom>
            <a:avLst/>
            <a:gdLst>
              <a:gd name="T0" fmla="*/ 0 h 108585"/>
              <a:gd name="T1" fmla="*/ 108585 h 108585"/>
            </a:gdLst>
            <a:ahLst/>
            <a:cxnLst/>
            <a:rect l="0" t="T0" r="0" b="T1"/>
            <a:pathLst>
              <a:path h="108585">
                <a:moveTo>
                  <a:pt x="0" y="0"/>
                </a:moveTo>
                <a:lnTo>
                  <a:pt x="0" y="108254"/>
                </a:lnTo>
              </a:path>
            </a:pathLst>
          </a:custGeom>
          <a:noFill/>
          <a:ln w="6985">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3" name="object 74"/>
          <p:cNvSpPr>
            <a:spLocks noChangeArrowheads="1"/>
          </p:cNvSpPr>
          <p:nvPr/>
        </p:nvSpPr>
        <p:spPr bwMode="auto">
          <a:xfrm>
            <a:off x="5929313" y="6189663"/>
            <a:ext cx="0" cy="107950"/>
          </a:xfrm>
          <a:custGeom>
            <a:avLst/>
            <a:gdLst>
              <a:gd name="T0" fmla="*/ 0 h 108585"/>
              <a:gd name="T1" fmla="*/ 108585 h 108585"/>
            </a:gdLst>
            <a:ahLst/>
            <a:cxnLst/>
            <a:rect l="0" t="T0" r="0" b="T1"/>
            <a:pathLst>
              <a:path h="108585">
                <a:moveTo>
                  <a:pt x="0" y="0"/>
                </a:moveTo>
                <a:lnTo>
                  <a:pt x="0" y="108254"/>
                </a:lnTo>
              </a:path>
            </a:pathLst>
          </a:custGeom>
          <a:noFill/>
          <a:ln w="6985">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4" name="object 75"/>
          <p:cNvSpPr>
            <a:spLocks noChangeArrowheads="1"/>
          </p:cNvSpPr>
          <p:nvPr/>
        </p:nvSpPr>
        <p:spPr bwMode="auto">
          <a:xfrm>
            <a:off x="5932488" y="6189663"/>
            <a:ext cx="0" cy="107950"/>
          </a:xfrm>
          <a:custGeom>
            <a:avLst/>
            <a:gdLst>
              <a:gd name="T0" fmla="*/ 0 h 108585"/>
              <a:gd name="T1" fmla="*/ 108585 h 108585"/>
            </a:gdLst>
            <a:ahLst/>
            <a:cxnLst/>
            <a:rect l="0" t="T0" r="0" b="T1"/>
            <a:pathLst>
              <a:path h="108585">
                <a:moveTo>
                  <a:pt x="0" y="0"/>
                </a:moveTo>
                <a:lnTo>
                  <a:pt x="0" y="108254"/>
                </a:lnTo>
              </a:path>
            </a:pathLst>
          </a:custGeom>
          <a:noFill/>
          <a:ln w="5714">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5" name="object 76"/>
          <p:cNvSpPr>
            <a:spLocks noChangeArrowheads="1"/>
          </p:cNvSpPr>
          <p:nvPr/>
        </p:nvSpPr>
        <p:spPr bwMode="auto">
          <a:xfrm>
            <a:off x="5935663" y="6189663"/>
            <a:ext cx="0" cy="107950"/>
          </a:xfrm>
          <a:custGeom>
            <a:avLst/>
            <a:gdLst>
              <a:gd name="T0" fmla="*/ 0 h 108585"/>
              <a:gd name="T1" fmla="*/ 108585 h 108585"/>
            </a:gdLst>
            <a:ahLst/>
            <a:cxnLst/>
            <a:rect l="0" t="T0" r="0" b="T1"/>
            <a:pathLst>
              <a:path h="108585">
                <a:moveTo>
                  <a:pt x="0" y="0"/>
                </a:moveTo>
                <a:lnTo>
                  <a:pt x="0" y="108254"/>
                </a:lnTo>
              </a:path>
            </a:pathLst>
          </a:custGeom>
          <a:noFill/>
          <a:ln w="5714">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6" name="object 77"/>
          <p:cNvSpPr>
            <a:spLocks noChangeArrowheads="1"/>
          </p:cNvSpPr>
          <p:nvPr/>
        </p:nvSpPr>
        <p:spPr bwMode="auto">
          <a:xfrm>
            <a:off x="5938838" y="6189663"/>
            <a:ext cx="0" cy="107950"/>
          </a:xfrm>
          <a:custGeom>
            <a:avLst/>
            <a:gdLst>
              <a:gd name="T0" fmla="*/ 0 h 107314"/>
              <a:gd name="T1" fmla="*/ 107314 h 107314"/>
            </a:gdLst>
            <a:ahLst/>
            <a:cxnLst/>
            <a:rect l="0" t="T0" r="0" b="T1"/>
            <a:pathLst>
              <a:path h="107314">
                <a:moveTo>
                  <a:pt x="0" y="0"/>
                </a:moveTo>
                <a:lnTo>
                  <a:pt x="0" y="107111"/>
                </a:lnTo>
              </a:path>
            </a:pathLst>
          </a:custGeom>
          <a:noFill/>
          <a:ln w="698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7" name="object 78"/>
          <p:cNvSpPr>
            <a:spLocks noChangeArrowheads="1"/>
          </p:cNvSpPr>
          <p:nvPr/>
        </p:nvSpPr>
        <p:spPr bwMode="auto">
          <a:xfrm>
            <a:off x="5942013" y="6189663"/>
            <a:ext cx="0" cy="107950"/>
          </a:xfrm>
          <a:custGeom>
            <a:avLst/>
            <a:gdLst>
              <a:gd name="T0" fmla="*/ 0 h 107314"/>
              <a:gd name="T1" fmla="*/ 107314 h 107314"/>
            </a:gdLst>
            <a:ahLst/>
            <a:cxnLst/>
            <a:rect l="0" t="T0" r="0" b="T1"/>
            <a:pathLst>
              <a:path h="107314">
                <a:moveTo>
                  <a:pt x="0" y="0"/>
                </a:moveTo>
                <a:lnTo>
                  <a:pt x="0" y="107111"/>
                </a:lnTo>
              </a:path>
            </a:pathLst>
          </a:custGeom>
          <a:noFill/>
          <a:ln w="6985">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8" name="object 79"/>
          <p:cNvSpPr>
            <a:spLocks noChangeArrowheads="1"/>
          </p:cNvSpPr>
          <p:nvPr/>
        </p:nvSpPr>
        <p:spPr bwMode="auto">
          <a:xfrm>
            <a:off x="5945188" y="6189663"/>
            <a:ext cx="0" cy="107950"/>
          </a:xfrm>
          <a:custGeom>
            <a:avLst/>
            <a:gdLst>
              <a:gd name="T0" fmla="*/ 0 h 107314"/>
              <a:gd name="T1" fmla="*/ 107314 h 107314"/>
            </a:gdLst>
            <a:ahLst/>
            <a:cxnLst/>
            <a:rect l="0" t="T0" r="0" b="T1"/>
            <a:pathLst>
              <a:path h="107314">
                <a:moveTo>
                  <a:pt x="0" y="0"/>
                </a:moveTo>
                <a:lnTo>
                  <a:pt x="0" y="107111"/>
                </a:lnTo>
              </a:path>
            </a:pathLst>
          </a:custGeom>
          <a:noFill/>
          <a:ln w="5714">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79" name="object 80"/>
          <p:cNvSpPr>
            <a:spLocks noChangeArrowheads="1"/>
          </p:cNvSpPr>
          <p:nvPr/>
        </p:nvSpPr>
        <p:spPr bwMode="auto">
          <a:xfrm>
            <a:off x="5948363" y="6189663"/>
            <a:ext cx="0" cy="106362"/>
          </a:xfrm>
          <a:custGeom>
            <a:avLst/>
            <a:gdLst>
              <a:gd name="T0" fmla="*/ 0 h 106045"/>
              <a:gd name="T1" fmla="*/ 106045 h 106045"/>
            </a:gdLst>
            <a:ahLst/>
            <a:cxnLst/>
            <a:rect l="0" t="T0" r="0" b="T1"/>
            <a:pathLst>
              <a:path h="106045">
                <a:moveTo>
                  <a:pt x="0" y="0"/>
                </a:moveTo>
                <a:lnTo>
                  <a:pt x="0" y="105981"/>
                </a:lnTo>
              </a:path>
            </a:pathLst>
          </a:custGeom>
          <a:noFill/>
          <a:ln w="7112">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0" name="object 81"/>
          <p:cNvSpPr>
            <a:spLocks noChangeArrowheads="1"/>
          </p:cNvSpPr>
          <p:nvPr/>
        </p:nvSpPr>
        <p:spPr bwMode="auto">
          <a:xfrm>
            <a:off x="5951538" y="6189663"/>
            <a:ext cx="0" cy="106362"/>
          </a:xfrm>
          <a:custGeom>
            <a:avLst/>
            <a:gdLst>
              <a:gd name="T0" fmla="*/ 0 h 105410"/>
              <a:gd name="T1" fmla="*/ 105410 h 105410"/>
            </a:gdLst>
            <a:ahLst/>
            <a:cxnLst/>
            <a:rect l="0" t="T0" r="0" b="T1"/>
            <a:pathLst>
              <a:path h="105410">
                <a:moveTo>
                  <a:pt x="0" y="0"/>
                </a:moveTo>
                <a:lnTo>
                  <a:pt x="0" y="105410"/>
                </a:lnTo>
              </a:path>
            </a:pathLst>
          </a:custGeom>
          <a:noFill/>
          <a:ln w="6984">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1" name="object 82"/>
          <p:cNvSpPr>
            <a:spLocks noChangeArrowheads="1"/>
          </p:cNvSpPr>
          <p:nvPr/>
        </p:nvSpPr>
        <p:spPr bwMode="auto">
          <a:xfrm>
            <a:off x="5954713" y="6189663"/>
            <a:ext cx="0" cy="106362"/>
          </a:xfrm>
          <a:custGeom>
            <a:avLst/>
            <a:gdLst>
              <a:gd name="T0" fmla="*/ 0 h 105410"/>
              <a:gd name="T1" fmla="*/ 105410 h 105410"/>
            </a:gdLst>
            <a:ahLst/>
            <a:cxnLst/>
            <a:rect l="0" t="T0" r="0" b="T1"/>
            <a:pathLst>
              <a:path h="105410">
                <a:moveTo>
                  <a:pt x="0" y="0"/>
                </a:moveTo>
                <a:lnTo>
                  <a:pt x="0" y="105410"/>
                </a:lnTo>
              </a:path>
            </a:pathLst>
          </a:custGeom>
          <a:noFill/>
          <a:ln w="5588">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2" name="object 83"/>
          <p:cNvSpPr>
            <a:spLocks noChangeArrowheads="1"/>
          </p:cNvSpPr>
          <p:nvPr/>
        </p:nvSpPr>
        <p:spPr bwMode="auto">
          <a:xfrm>
            <a:off x="5957888" y="6189663"/>
            <a:ext cx="0" cy="106362"/>
          </a:xfrm>
          <a:custGeom>
            <a:avLst/>
            <a:gdLst>
              <a:gd name="T0" fmla="*/ 0 h 106045"/>
              <a:gd name="T1" fmla="*/ 106045 h 106045"/>
            </a:gdLst>
            <a:ahLst/>
            <a:cxnLst/>
            <a:rect l="0" t="T0" r="0" b="T1"/>
            <a:pathLst>
              <a:path h="106045">
                <a:moveTo>
                  <a:pt x="0" y="0"/>
                </a:moveTo>
                <a:lnTo>
                  <a:pt x="0" y="105981"/>
                </a:lnTo>
              </a:path>
            </a:pathLst>
          </a:custGeom>
          <a:noFill/>
          <a:ln w="5714">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3" name="object 84"/>
          <p:cNvSpPr>
            <a:spLocks noChangeArrowheads="1"/>
          </p:cNvSpPr>
          <p:nvPr/>
        </p:nvSpPr>
        <p:spPr bwMode="auto">
          <a:xfrm>
            <a:off x="5961063" y="6189663"/>
            <a:ext cx="0" cy="104775"/>
          </a:xfrm>
          <a:custGeom>
            <a:avLst/>
            <a:gdLst>
              <a:gd name="T0" fmla="*/ 0 h 104139"/>
              <a:gd name="T1" fmla="*/ 104139 h 104139"/>
            </a:gdLst>
            <a:ahLst/>
            <a:cxnLst/>
            <a:rect l="0" t="T0" r="0" b="T1"/>
            <a:pathLst>
              <a:path h="104139">
                <a:moveTo>
                  <a:pt x="0" y="0"/>
                </a:moveTo>
                <a:lnTo>
                  <a:pt x="0" y="104140"/>
                </a:lnTo>
              </a:path>
            </a:pathLst>
          </a:custGeom>
          <a:noFill/>
          <a:ln w="7111">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4" name="object 85"/>
          <p:cNvSpPr>
            <a:spLocks noChangeArrowheads="1"/>
          </p:cNvSpPr>
          <p:nvPr/>
        </p:nvSpPr>
        <p:spPr bwMode="auto">
          <a:xfrm>
            <a:off x="5961063" y="6292850"/>
            <a:ext cx="4762" cy="0"/>
          </a:xfrm>
          <a:custGeom>
            <a:avLst/>
            <a:gdLst>
              <a:gd name="T0" fmla="*/ 0 w 5079"/>
              <a:gd name="T1" fmla="*/ 5079 w 5079"/>
            </a:gdLst>
            <a:ahLst/>
            <a:cxnLst/>
            <a:rect l="T0" t="0" r="T1" b="0"/>
            <a:pathLst>
              <a:path w="5079">
                <a:moveTo>
                  <a:pt x="0" y="0"/>
                </a:moveTo>
                <a:lnTo>
                  <a:pt x="4938"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5" name="object 86"/>
          <p:cNvSpPr>
            <a:spLocks noChangeArrowheads="1"/>
          </p:cNvSpPr>
          <p:nvPr/>
        </p:nvSpPr>
        <p:spPr bwMode="auto">
          <a:xfrm>
            <a:off x="5964238" y="6189663"/>
            <a:ext cx="0" cy="101600"/>
          </a:xfrm>
          <a:custGeom>
            <a:avLst/>
            <a:gdLst>
              <a:gd name="T0" fmla="*/ 0 h 101600"/>
              <a:gd name="T1" fmla="*/ 101600 h 101600"/>
            </a:gdLst>
            <a:ahLst/>
            <a:cxnLst/>
            <a:rect l="0" t="T0" r="0" b="T1"/>
            <a:pathLst>
              <a:path h="101600">
                <a:moveTo>
                  <a:pt x="0" y="0"/>
                </a:moveTo>
                <a:lnTo>
                  <a:pt x="0" y="101600"/>
                </a:lnTo>
              </a:path>
            </a:pathLst>
          </a:custGeom>
          <a:noFill/>
          <a:ln w="698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6" name="object 87"/>
          <p:cNvSpPr>
            <a:spLocks noChangeArrowheads="1"/>
          </p:cNvSpPr>
          <p:nvPr/>
        </p:nvSpPr>
        <p:spPr bwMode="auto">
          <a:xfrm>
            <a:off x="5965825" y="6292850"/>
            <a:ext cx="4763" cy="0"/>
          </a:xfrm>
          <a:custGeom>
            <a:avLst/>
            <a:gdLst>
              <a:gd name="T0" fmla="*/ 0 w 5079"/>
              <a:gd name="T1" fmla="*/ 5079 w 5079"/>
            </a:gdLst>
            <a:ahLst/>
            <a:cxnLst/>
            <a:rect l="T0" t="0" r="T1" b="0"/>
            <a:pathLst>
              <a:path w="5079">
                <a:moveTo>
                  <a:pt x="0" y="0"/>
                </a:moveTo>
                <a:lnTo>
                  <a:pt x="4651"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7" name="object 88"/>
          <p:cNvSpPr>
            <a:spLocks noChangeArrowheads="1"/>
          </p:cNvSpPr>
          <p:nvPr/>
        </p:nvSpPr>
        <p:spPr bwMode="auto">
          <a:xfrm>
            <a:off x="5967413" y="6189663"/>
            <a:ext cx="0" cy="101600"/>
          </a:xfrm>
          <a:custGeom>
            <a:avLst/>
            <a:gdLst>
              <a:gd name="T0" fmla="*/ 0 h 101600"/>
              <a:gd name="T1" fmla="*/ 101600 h 101600"/>
            </a:gdLst>
            <a:ahLst/>
            <a:cxnLst/>
            <a:rect l="0" t="T0" r="0" b="T1"/>
            <a:pathLst>
              <a:path h="101600">
                <a:moveTo>
                  <a:pt x="0" y="0"/>
                </a:moveTo>
                <a:lnTo>
                  <a:pt x="0" y="101600"/>
                </a:lnTo>
              </a:path>
            </a:pathLst>
          </a:custGeom>
          <a:noFill/>
          <a:ln w="5587">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8" name="object 89"/>
          <p:cNvSpPr>
            <a:spLocks noChangeArrowheads="1"/>
          </p:cNvSpPr>
          <p:nvPr/>
        </p:nvSpPr>
        <p:spPr bwMode="auto">
          <a:xfrm>
            <a:off x="5970588" y="6189663"/>
            <a:ext cx="0" cy="101600"/>
          </a:xfrm>
          <a:custGeom>
            <a:avLst/>
            <a:gdLst>
              <a:gd name="T0" fmla="*/ 0 h 101600"/>
              <a:gd name="T1" fmla="*/ 101600 h 101600"/>
            </a:gdLst>
            <a:ahLst/>
            <a:cxnLst/>
            <a:rect l="0" t="T0" r="0" b="T1"/>
            <a:pathLst>
              <a:path h="101600">
                <a:moveTo>
                  <a:pt x="0" y="0"/>
                </a:moveTo>
                <a:lnTo>
                  <a:pt x="0" y="101600"/>
                </a:lnTo>
              </a:path>
            </a:pathLst>
          </a:custGeom>
          <a:noFill/>
          <a:ln w="571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89" name="object 90"/>
          <p:cNvSpPr>
            <a:spLocks noChangeArrowheads="1"/>
          </p:cNvSpPr>
          <p:nvPr/>
        </p:nvSpPr>
        <p:spPr bwMode="auto">
          <a:xfrm>
            <a:off x="5970588" y="6291263"/>
            <a:ext cx="0" cy="0"/>
          </a:xfrm>
          <a:custGeom>
            <a:avLst/>
            <a:gdLst>
              <a:gd name="T0" fmla="*/ 0 w 635"/>
              <a:gd name="T1" fmla="*/ 635 w 635"/>
            </a:gdLst>
            <a:ahLst/>
            <a:cxnLst/>
            <a:rect l="T0" t="0" r="T1" b="0"/>
            <a:pathLst>
              <a:path w="635">
                <a:moveTo>
                  <a:pt x="0" y="0"/>
                </a:moveTo>
                <a:lnTo>
                  <a:pt x="309" y="0"/>
                </a:lnTo>
              </a:path>
            </a:pathLst>
          </a:custGeom>
          <a:noFill/>
          <a:ln w="3175">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90" name="object 91"/>
          <p:cNvSpPr>
            <a:spLocks noChangeArrowheads="1"/>
          </p:cNvSpPr>
          <p:nvPr/>
        </p:nvSpPr>
        <p:spPr bwMode="auto">
          <a:xfrm>
            <a:off x="5970588" y="6289675"/>
            <a:ext cx="4762" cy="0"/>
          </a:xfrm>
          <a:custGeom>
            <a:avLst/>
            <a:gdLst>
              <a:gd name="T0" fmla="*/ 0 w 5079"/>
              <a:gd name="T1" fmla="*/ 5079 w 5079"/>
            </a:gdLst>
            <a:ahLst/>
            <a:cxnLst/>
            <a:rect l="T0" t="0" r="T1" b="0"/>
            <a:pathLst>
              <a:path w="5079">
                <a:moveTo>
                  <a:pt x="0" y="0"/>
                </a:moveTo>
                <a:lnTo>
                  <a:pt x="4789" y="0"/>
                </a:lnTo>
              </a:path>
            </a:pathLst>
          </a:custGeom>
          <a:noFill/>
          <a:ln w="3175">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91" name="object 92"/>
          <p:cNvSpPr>
            <a:spLocks noChangeArrowheads="1"/>
          </p:cNvSpPr>
          <p:nvPr/>
        </p:nvSpPr>
        <p:spPr bwMode="auto">
          <a:xfrm>
            <a:off x="5973763" y="6189663"/>
            <a:ext cx="0" cy="100012"/>
          </a:xfrm>
          <a:custGeom>
            <a:avLst/>
            <a:gdLst>
              <a:gd name="T0" fmla="*/ 0 h 99060"/>
              <a:gd name="T1" fmla="*/ 99060 h 99060"/>
            </a:gdLst>
            <a:ahLst/>
            <a:cxnLst/>
            <a:rect l="0" t="T0" r="0" b="T1"/>
            <a:pathLst>
              <a:path h="99060">
                <a:moveTo>
                  <a:pt x="0" y="0"/>
                </a:moveTo>
                <a:lnTo>
                  <a:pt x="0" y="99060"/>
                </a:lnTo>
              </a:path>
            </a:pathLst>
          </a:custGeom>
          <a:noFill/>
          <a:ln w="7112">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92" name="object 93"/>
          <p:cNvSpPr>
            <a:spLocks noChangeArrowheads="1"/>
          </p:cNvSpPr>
          <p:nvPr/>
        </p:nvSpPr>
        <p:spPr bwMode="auto">
          <a:xfrm>
            <a:off x="5976938" y="6189663"/>
            <a:ext cx="0" cy="101600"/>
          </a:xfrm>
          <a:custGeom>
            <a:avLst/>
            <a:gdLst>
              <a:gd name="T0" fmla="*/ 0 h 101600"/>
              <a:gd name="T1" fmla="*/ 101600 h 101600"/>
            </a:gdLst>
            <a:ahLst/>
            <a:cxnLst/>
            <a:rect l="0" t="T0" r="0" b="T1"/>
            <a:pathLst>
              <a:path h="101600">
                <a:moveTo>
                  <a:pt x="0" y="0"/>
                </a:moveTo>
                <a:lnTo>
                  <a:pt x="0" y="101422"/>
                </a:lnTo>
              </a:path>
            </a:pathLst>
          </a:custGeom>
          <a:noFill/>
          <a:ln w="6985">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93" name="object 94"/>
          <p:cNvSpPr>
            <a:spLocks noChangeArrowheads="1"/>
          </p:cNvSpPr>
          <p:nvPr/>
        </p:nvSpPr>
        <p:spPr bwMode="auto">
          <a:xfrm>
            <a:off x="5980113" y="6189663"/>
            <a:ext cx="0" cy="100012"/>
          </a:xfrm>
          <a:custGeom>
            <a:avLst/>
            <a:gdLst>
              <a:gd name="T0" fmla="*/ 0 h 100329"/>
              <a:gd name="T1" fmla="*/ 100329 h 100329"/>
            </a:gdLst>
            <a:ahLst/>
            <a:cxnLst/>
            <a:rect l="0" t="T0" r="0" b="T1"/>
            <a:pathLst>
              <a:path h="100329">
                <a:moveTo>
                  <a:pt x="0" y="0"/>
                </a:moveTo>
                <a:lnTo>
                  <a:pt x="0" y="100279"/>
                </a:lnTo>
              </a:path>
            </a:pathLst>
          </a:custGeom>
          <a:noFill/>
          <a:ln w="5587">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94" name="object 95"/>
          <p:cNvSpPr>
            <a:spLocks noChangeArrowheads="1"/>
          </p:cNvSpPr>
          <p:nvPr/>
        </p:nvSpPr>
        <p:spPr bwMode="auto">
          <a:xfrm>
            <a:off x="5983288" y="6189663"/>
            <a:ext cx="0" cy="98425"/>
          </a:xfrm>
          <a:custGeom>
            <a:avLst/>
            <a:gdLst>
              <a:gd name="T0" fmla="*/ 0 h 98425"/>
              <a:gd name="T1" fmla="*/ 98425 h 98425"/>
            </a:gdLst>
            <a:ahLst/>
            <a:cxnLst/>
            <a:rect l="0" t="T0" r="0" b="T1"/>
            <a:pathLst>
              <a:path h="98425">
                <a:moveTo>
                  <a:pt x="0" y="0"/>
                </a:moveTo>
                <a:lnTo>
                  <a:pt x="0" y="98005"/>
                </a:lnTo>
              </a:path>
            </a:pathLst>
          </a:custGeom>
          <a:noFill/>
          <a:ln w="5587">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95" name="object 96"/>
          <p:cNvSpPr>
            <a:spLocks noChangeArrowheads="1"/>
          </p:cNvSpPr>
          <p:nvPr/>
        </p:nvSpPr>
        <p:spPr bwMode="auto">
          <a:xfrm>
            <a:off x="5984875" y="6189663"/>
            <a:ext cx="0" cy="95250"/>
          </a:xfrm>
          <a:custGeom>
            <a:avLst/>
            <a:gdLst>
              <a:gd name="T0" fmla="*/ 0 h 95885"/>
              <a:gd name="T1" fmla="*/ 95885 h 95885"/>
            </a:gdLst>
            <a:ahLst/>
            <a:cxnLst/>
            <a:rect l="0" t="T0" r="0" b="T1"/>
            <a:pathLst>
              <a:path h="95885">
                <a:moveTo>
                  <a:pt x="0" y="0"/>
                </a:moveTo>
                <a:lnTo>
                  <a:pt x="0" y="95719"/>
                </a:lnTo>
              </a:path>
            </a:pathLst>
          </a:custGeom>
          <a:noFill/>
          <a:ln w="3175">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96" name="object 97"/>
          <p:cNvSpPr>
            <a:spLocks noChangeArrowheads="1"/>
          </p:cNvSpPr>
          <p:nvPr/>
        </p:nvSpPr>
        <p:spPr bwMode="auto">
          <a:xfrm>
            <a:off x="5848350" y="6172200"/>
            <a:ext cx="138113" cy="33338"/>
          </a:xfrm>
          <a:custGeom>
            <a:avLst/>
            <a:gdLst>
              <a:gd name="T0" fmla="*/ 0 w 138429"/>
              <a:gd name="T1" fmla="*/ 0 h 33654"/>
              <a:gd name="T2" fmla="*/ 138429 w 138429"/>
              <a:gd name="T3" fmla="*/ 33654 h 33654"/>
            </a:gdLst>
            <a:ahLst/>
            <a:cxnLst/>
            <a:rect l="T0" t="T1" r="T2" b="T3"/>
            <a:pathLst>
              <a:path w="138429" h="33654">
                <a:moveTo>
                  <a:pt x="75945" y="0"/>
                </a:moveTo>
                <a:lnTo>
                  <a:pt x="61975" y="0"/>
                </a:lnTo>
                <a:lnTo>
                  <a:pt x="48259" y="571"/>
                </a:lnTo>
                <a:lnTo>
                  <a:pt x="11937" y="7188"/>
                </a:lnTo>
                <a:lnTo>
                  <a:pt x="8000" y="8623"/>
                </a:lnTo>
                <a:lnTo>
                  <a:pt x="5206" y="9766"/>
                </a:lnTo>
                <a:lnTo>
                  <a:pt x="2793" y="11493"/>
                </a:lnTo>
                <a:lnTo>
                  <a:pt x="1015" y="12928"/>
                </a:lnTo>
                <a:lnTo>
                  <a:pt x="0" y="14655"/>
                </a:lnTo>
                <a:lnTo>
                  <a:pt x="0" y="18097"/>
                </a:lnTo>
                <a:lnTo>
                  <a:pt x="11937" y="25577"/>
                </a:lnTo>
                <a:lnTo>
                  <a:pt x="15366" y="27012"/>
                </a:lnTo>
                <a:lnTo>
                  <a:pt x="19938" y="28155"/>
                </a:lnTo>
                <a:lnTo>
                  <a:pt x="24891" y="29311"/>
                </a:lnTo>
                <a:lnTo>
                  <a:pt x="42036" y="31902"/>
                </a:lnTo>
                <a:lnTo>
                  <a:pt x="54990" y="32473"/>
                </a:lnTo>
                <a:lnTo>
                  <a:pt x="61975" y="33045"/>
                </a:lnTo>
                <a:lnTo>
                  <a:pt x="75945" y="33045"/>
                </a:lnTo>
                <a:lnTo>
                  <a:pt x="82930" y="32473"/>
                </a:lnTo>
                <a:lnTo>
                  <a:pt x="95884" y="31902"/>
                </a:lnTo>
                <a:lnTo>
                  <a:pt x="135127" y="21259"/>
                </a:lnTo>
                <a:lnTo>
                  <a:pt x="138175" y="16662"/>
                </a:lnTo>
                <a:lnTo>
                  <a:pt x="137921" y="14655"/>
                </a:lnTo>
                <a:lnTo>
                  <a:pt x="89534" y="571"/>
                </a:lnTo>
                <a:lnTo>
                  <a:pt x="75945"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97" name="object 98"/>
          <p:cNvSpPr>
            <a:spLocks noChangeArrowheads="1"/>
          </p:cNvSpPr>
          <p:nvPr/>
        </p:nvSpPr>
        <p:spPr bwMode="auto">
          <a:xfrm>
            <a:off x="5716588" y="6134100"/>
            <a:ext cx="900112" cy="249238"/>
          </a:xfrm>
          <a:custGeom>
            <a:avLst/>
            <a:gdLst>
              <a:gd name="T0" fmla="*/ 0 w 899160"/>
              <a:gd name="T1" fmla="*/ 0 h 250189"/>
              <a:gd name="T2" fmla="*/ 899160 w 899160"/>
              <a:gd name="T3" fmla="*/ 250189 h 250189"/>
            </a:gdLst>
            <a:ahLst/>
            <a:cxnLst/>
            <a:rect l="T0" t="T1" r="T2" b="T3"/>
            <a:pathLst>
              <a:path w="899160" h="250189">
                <a:moveTo>
                  <a:pt x="515238" y="0"/>
                </a:moveTo>
                <a:lnTo>
                  <a:pt x="0" y="134315"/>
                </a:lnTo>
                <a:lnTo>
                  <a:pt x="370713" y="249567"/>
                </a:lnTo>
                <a:lnTo>
                  <a:pt x="898651" y="79108"/>
                </a:lnTo>
                <a:lnTo>
                  <a:pt x="515238"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198" name="object 99"/>
          <p:cNvSpPr>
            <a:spLocks noChangeArrowheads="1"/>
          </p:cNvSpPr>
          <p:nvPr/>
        </p:nvSpPr>
        <p:spPr bwMode="auto">
          <a:xfrm>
            <a:off x="6170613" y="5961063"/>
            <a:ext cx="0" cy="252412"/>
          </a:xfrm>
          <a:custGeom>
            <a:avLst/>
            <a:gdLst>
              <a:gd name="T0" fmla="*/ 0 h 253364"/>
              <a:gd name="T1" fmla="*/ 253364 h 253364"/>
            </a:gdLst>
            <a:ahLst/>
            <a:cxnLst/>
            <a:rect l="0" t="T0" r="0" b="T1"/>
            <a:pathLst>
              <a:path h="253364">
                <a:moveTo>
                  <a:pt x="0" y="0"/>
                </a:moveTo>
                <a:lnTo>
                  <a:pt x="0" y="252983"/>
                </a:lnTo>
              </a:path>
            </a:pathLst>
          </a:custGeom>
          <a:noFill/>
          <a:ln w="35266">
            <a:solidFill>
              <a:srgbClr val="C8C9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199" name="object 100"/>
          <p:cNvSpPr>
            <a:spLocks noChangeArrowheads="1"/>
          </p:cNvSpPr>
          <p:nvPr/>
        </p:nvSpPr>
        <p:spPr bwMode="auto">
          <a:xfrm>
            <a:off x="6153150" y="5970588"/>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0" name="object 101"/>
          <p:cNvSpPr>
            <a:spLocks noChangeArrowheads="1"/>
          </p:cNvSpPr>
          <p:nvPr/>
        </p:nvSpPr>
        <p:spPr bwMode="auto">
          <a:xfrm>
            <a:off x="6153150" y="5978525"/>
            <a:ext cx="34925" cy="0"/>
          </a:xfrm>
          <a:custGeom>
            <a:avLst/>
            <a:gdLst>
              <a:gd name="T0" fmla="*/ 0 w 35560"/>
              <a:gd name="T1" fmla="*/ 35560 w 35560"/>
            </a:gdLst>
            <a:ahLst/>
            <a:cxnLst/>
            <a:rect l="T0" t="0" r="T1" b="0"/>
            <a:pathLst>
              <a:path w="35560">
                <a:moveTo>
                  <a:pt x="0" y="0"/>
                </a:moveTo>
                <a:lnTo>
                  <a:pt x="35306" y="0"/>
                </a:lnTo>
              </a:path>
            </a:pathLst>
          </a:custGeom>
          <a:noFill/>
          <a:ln w="3429">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1" name="object 102"/>
          <p:cNvSpPr>
            <a:spLocks noChangeArrowheads="1"/>
          </p:cNvSpPr>
          <p:nvPr/>
        </p:nvSpPr>
        <p:spPr bwMode="auto">
          <a:xfrm>
            <a:off x="6153150" y="5986463"/>
            <a:ext cx="34925" cy="0"/>
          </a:xfrm>
          <a:custGeom>
            <a:avLst/>
            <a:gdLst>
              <a:gd name="T0" fmla="*/ 0 w 35560"/>
              <a:gd name="T1" fmla="*/ 35560 w 35560"/>
            </a:gdLst>
            <a:ahLst/>
            <a:cxnLst/>
            <a:rect l="T0" t="0" r="T1" b="0"/>
            <a:pathLst>
              <a:path w="35560">
                <a:moveTo>
                  <a:pt x="0" y="0"/>
                </a:moveTo>
                <a:lnTo>
                  <a:pt x="35306" y="0"/>
                </a:lnTo>
              </a:path>
            </a:pathLst>
          </a:custGeom>
          <a:noFill/>
          <a:ln w="3429">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2" name="object 103"/>
          <p:cNvSpPr>
            <a:spLocks noChangeArrowheads="1"/>
          </p:cNvSpPr>
          <p:nvPr/>
        </p:nvSpPr>
        <p:spPr bwMode="auto">
          <a:xfrm>
            <a:off x="6153150" y="5994400"/>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3" name="object 104"/>
          <p:cNvSpPr>
            <a:spLocks noChangeArrowheads="1"/>
          </p:cNvSpPr>
          <p:nvPr/>
        </p:nvSpPr>
        <p:spPr bwMode="auto">
          <a:xfrm>
            <a:off x="6153150" y="6002338"/>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4" name="object 105"/>
          <p:cNvSpPr>
            <a:spLocks noChangeArrowheads="1"/>
          </p:cNvSpPr>
          <p:nvPr/>
        </p:nvSpPr>
        <p:spPr bwMode="auto">
          <a:xfrm>
            <a:off x="6153150" y="6008688"/>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5" name="object 106"/>
          <p:cNvSpPr>
            <a:spLocks noChangeArrowheads="1"/>
          </p:cNvSpPr>
          <p:nvPr/>
        </p:nvSpPr>
        <p:spPr bwMode="auto">
          <a:xfrm>
            <a:off x="6153150" y="6015038"/>
            <a:ext cx="34925" cy="0"/>
          </a:xfrm>
          <a:custGeom>
            <a:avLst/>
            <a:gdLst>
              <a:gd name="T0" fmla="*/ 0 w 35560"/>
              <a:gd name="T1" fmla="*/ 35560 w 35560"/>
            </a:gdLst>
            <a:ahLst/>
            <a:cxnLst/>
            <a:rect l="T0" t="0" r="T1" b="0"/>
            <a:pathLst>
              <a:path w="35560">
                <a:moveTo>
                  <a:pt x="0" y="0"/>
                </a:moveTo>
                <a:lnTo>
                  <a:pt x="35306" y="0"/>
                </a:lnTo>
              </a:path>
            </a:pathLst>
          </a:custGeom>
          <a:noFill/>
          <a:ln w="3428">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6" name="object 107"/>
          <p:cNvSpPr>
            <a:spLocks noChangeArrowheads="1"/>
          </p:cNvSpPr>
          <p:nvPr/>
        </p:nvSpPr>
        <p:spPr bwMode="auto">
          <a:xfrm>
            <a:off x="6153150" y="6024563"/>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7" name="object 108"/>
          <p:cNvSpPr>
            <a:spLocks noChangeArrowheads="1"/>
          </p:cNvSpPr>
          <p:nvPr/>
        </p:nvSpPr>
        <p:spPr bwMode="auto">
          <a:xfrm>
            <a:off x="6153150" y="6032500"/>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8" name="object 109"/>
          <p:cNvSpPr>
            <a:spLocks noChangeArrowheads="1"/>
          </p:cNvSpPr>
          <p:nvPr/>
        </p:nvSpPr>
        <p:spPr bwMode="auto">
          <a:xfrm>
            <a:off x="6153150" y="6040438"/>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09" name="object 110"/>
          <p:cNvSpPr>
            <a:spLocks noChangeArrowheads="1"/>
          </p:cNvSpPr>
          <p:nvPr/>
        </p:nvSpPr>
        <p:spPr bwMode="auto">
          <a:xfrm>
            <a:off x="6153150" y="6046788"/>
            <a:ext cx="34925" cy="0"/>
          </a:xfrm>
          <a:custGeom>
            <a:avLst/>
            <a:gdLst>
              <a:gd name="T0" fmla="*/ 0 w 35560"/>
              <a:gd name="T1" fmla="*/ 35560 w 35560"/>
            </a:gdLst>
            <a:ahLst/>
            <a:cxnLst/>
            <a:rect l="T0" t="0" r="T1" b="0"/>
            <a:pathLst>
              <a:path w="35560">
                <a:moveTo>
                  <a:pt x="0" y="0"/>
                </a:moveTo>
                <a:lnTo>
                  <a:pt x="35306"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0" name="object 111"/>
          <p:cNvSpPr>
            <a:spLocks noChangeArrowheads="1"/>
          </p:cNvSpPr>
          <p:nvPr/>
        </p:nvSpPr>
        <p:spPr bwMode="auto">
          <a:xfrm>
            <a:off x="6153150" y="6054725"/>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1" name="object 112"/>
          <p:cNvSpPr>
            <a:spLocks noChangeArrowheads="1"/>
          </p:cNvSpPr>
          <p:nvPr/>
        </p:nvSpPr>
        <p:spPr bwMode="auto">
          <a:xfrm>
            <a:off x="6153150" y="6061075"/>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2" name="object 113"/>
          <p:cNvSpPr>
            <a:spLocks noChangeArrowheads="1"/>
          </p:cNvSpPr>
          <p:nvPr/>
        </p:nvSpPr>
        <p:spPr bwMode="auto">
          <a:xfrm>
            <a:off x="6153150" y="6070600"/>
            <a:ext cx="34925" cy="0"/>
          </a:xfrm>
          <a:custGeom>
            <a:avLst/>
            <a:gdLst>
              <a:gd name="T0" fmla="*/ 0 w 35560"/>
              <a:gd name="T1" fmla="*/ 35560 w 35560"/>
            </a:gdLst>
            <a:ahLst/>
            <a:cxnLst/>
            <a:rect l="T0" t="0" r="T1" b="0"/>
            <a:pathLst>
              <a:path w="35560">
                <a:moveTo>
                  <a:pt x="0" y="0"/>
                </a:moveTo>
                <a:lnTo>
                  <a:pt x="35306" y="0"/>
                </a:lnTo>
              </a:path>
            </a:pathLst>
          </a:custGeom>
          <a:noFill/>
          <a:ln w="3428">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3" name="object 114"/>
          <p:cNvSpPr>
            <a:spLocks noChangeArrowheads="1"/>
          </p:cNvSpPr>
          <p:nvPr/>
        </p:nvSpPr>
        <p:spPr bwMode="auto">
          <a:xfrm>
            <a:off x="6153150" y="6076950"/>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4" name="object 115"/>
          <p:cNvSpPr>
            <a:spLocks noChangeArrowheads="1"/>
          </p:cNvSpPr>
          <p:nvPr/>
        </p:nvSpPr>
        <p:spPr bwMode="auto">
          <a:xfrm>
            <a:off x="6153150" y="6084888"/>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5" name="object 116"/>
          <p:cNvSpPr>
            <a:spLocks noChangeArrowheads="1"/>
          </p:cNvSpPr>
          <p:nvPr/>
        </p:nvSpPr>
        <p:spPr bwMode="auto">
          <a:xfrm>
            <a:off x="6153150" y="6091238"/>
            <a:ext cx="34925" cy="0"/>
          </a:xfrm>
          <a:custGeom>
            <a:avLst/>
            <a:gdLst>
              <a:gd name="T0" fmla="*/ 0 w 35560"/>
              <a:gd name="T1" fmla="*/ 35560 w 35560"/>
            </a:gdLst>
            <a:ahLst/>
            <a:cxnLst/>
            <a:rect l="T0" t="0" r="T1" b="0"/>
            <a:pathLst>
              <a:path w="35560">
                <a:moveTo>
                  <a:pt x="0" y="0"/>
                </a:moveTo>
                <a:lnTo>
                  <a:pt x="35306"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6" name="object 117"/>
          <p:cNvSpPr>
            <a:spLocks noChangeArrowheads="1"/>
          </p:cNvSpPr>
          <p:nvPr/>
        </p:nvSpPr>
        <p:spPr bwMode="auto">
          <a:xfrm>
            <a:off x="6153150" y="6099175"/>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7" name="object 118"/>
          <p:cNvSpPr>
            <a:spLocks noChangeArrowheads="1"/>
          </p:cNvSpPr>
          <p:nvPr/>
        </p:nvSpPr>
        <p:spPr bwMode="auto">
          <a:xfrm>
            <a:off x="6153150" y="6107113"/>
            <a:ext cx="34925" cy="0"/>
          </a:xfrm>
          <a:custGeom>
            <a:avLst/>
            <a:gdLst>
              <a:gd name="T0" fmla="*/ 0 w 35560"/>
              <a:gd name="T1" fmla="*/ 35560 w 35560"/>
            </a:gdLst>
            <a:ahLst/>
            <a:cxnLst/>
            <a:rect l="T0" t="0" r="T1" b="0"/>
            <a:pathLst>
              <a:path w="35560">
                <a:moveTo>
                  <a:pt x="0" y="0"/>
                </a:moveTo>
                <a:lnTo>
                  <a:pt x="35306"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8" name="object 119"/>
          <p:cNvSpPr>
            <a:spLocks noChangeArrowheads="1"/>
          </p:cNvSpPr>
          <p:nvPr/>
        </p:nvSpPr>
        <p:spPr bwMode="auto">
          <a:xfrm>
            <a:off x="6153150" y="6115050"/>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19" name="object 120"/>
          <p:cNvSpPr>
            <a:spLocks noChangeArrowheads="1"/>
          </p:cNvSpPr>
          <p:nvPr/>
        </p:nvSpPr>
        <p:spPr bwMode="auto">
          <a:xfrm>
            <a:off x="6153150" y="6122988"/>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20" name="object 121"/>
          <p:cNvSpPr>
            <a:spLocks noChangeArrowheads="1"/>
          </p:cNvSpPr>
          <p:nvPr/>
        </p:nvSpPr>
        <p:spPr bwMode="auto">
          <a:xfrm>
            <a:off x="6153150" y="6130925"/>
            <a:ext cx="34925" cy="0"/>
          </a:xfrm>
          <a:custGeom>
            <a:avLst/>
            <a:gdLst>
              <a:gd name="T0" fmla="*/ 0 w 35560"/>
              <a:gd name="T1" fmla="*/ 35560 w 35560"/>
            </a:gdLst>
            <a:ahLst/>
            <a:cxnLst/>
            <a:rect l="T0" t="0" r="T1" b="0"/>
            <a:pathLst>
              <a:path w="35560">
                <a:moveTo>
                  <a:pt x="0" y="0"/>
                </a:moveTo>
                <a:lnTo>
                  <a:pt x="35306"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21" name="object 122"/>
          <p:cNvSpPr>
            <a:spLocks noChangeArrowheads="1"/>
          </p:cNvSpPr>
          <p:nvPr/>
        </p:nvSpPr>
        <p:spPr bwMode="auto">
          <a:xfrm>
            <a:off x="6153150" y="6137275"/>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22" name="object 123"/>
          <p:cNvSpPr>
            <a:spLocks noChangeArrowheads="1"/>
          </p:cNvSpPr>
          <p:nvPr/>
        </p:nvSpPr>
        <p:spPr bwMode="auto">
          <a:xfrm>
            <a:off x="6153150" y="6146800"/>
            <a:ext cx="34925" cy="0"/>
          </a:xfrm>
          <a:custGeom>
            <a:avLst/>
            <a:gdLst>
              <a:gd name="T0" fmla="*/ 0 w 35560"/>
              <a:gd name="T1" fmla="*/ 35560 w 35560"/>
            </a:gdLst>
            <a:ahLst/>
            <a:cxnLst/>
            <a:rect l="T0" t="0" r="T1" b="0"/>
            <a:pathLst>
              <a:path w="35560">
                <a:moveTo>
                  <a:pt x="0" y="0"/>
                </a:moveTo>
                <a:lnTo>
                  <a:pt x="35306" y="0"/>
                </a:lnTo>
              </a:path>
            </a:pathLst>
          </a:custGeom>
          <a:noFill/>
          <a:ln w="3428">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149" name="object 124"/>
          <p:cNvSpPr txBox="1"/>
          <p:nvPr/>
        </p:nvSpPr>
        <p:spPr>
          <a:xfrm>
            <a:off x="4814888" y="5219700"/>
            <a:ext cx="125412" cy="6032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泵站</a:t>
            </a:r>
            <a:endParaRPr lang="zh-CN" sz="400">
              <a:latin typeface="微软雅黑" pitchFamily="82" charset="2"/>
              <a:ea typeface="微软雅黑" pitchFamily="82" charset="2"/>
            </a:endParaRPr>
          </a:p>
        </p:txBody>
      </p:sp>
      <p:sp>
        <p:nvSpPr>
          <p:cNvPr id="150" name="object 125"/>
          <p:cNvSpPr txBox="1"/>
          <p:nvPr/>
        </p:nvSpPr>
        <p:spPr>
          <a:xfrm>
            <a:off x="5770563" y="6100763"/>
            <a:ext cx="176212" cy="61912"/>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精炼厂</a:t>
            </a:r>
            <a:endParaRPr lang="zh-CN" sz="400">
              <a:latin typeface="微软雅黑" pitchFamily="82" charset="2"/>
              <a:ea typeface="微软雅黑" pitchFamily="82" charset="2"/>
            </a:endParaRPr>
          </a:p>
        </p:txBody>
      </p:sp>
      <p:sp>
        <p:nvSpPr>
          <p:cNvPr id="151" name="object 126"/>
          <p:cNvSpPr txBox="1"/>
          <p:nvPr/>
        </p:nvSpPr>
        <p:spPr>
          <a:xfrm>
            <a:off x="5526088" y="5921375"/>
            <a:ext cx="125412" cy="61913"/>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泵站</a:t>
            </a:r>
            <a:endParaRPr lang="zh-CN" sz="400">
              <a:latin typeface="微软雅黑" pitchFamily="82" charset="2"/>
              <a:ea typeface="微软雅黑" pitchFamily="82" charset="2"/>
            </a:endParaRPr>
          </a:p>
        </p:txBody>
      </p:sp>
      <p:sp>
        <p:nvSpPr>
          <p:cNvPr id="152" name="object 127"/>
          <p:cNvSpPr txBox="1"/>
          <p:nvPr/>
        </p:nvSpPr>
        <p:spPr>
          <a:xfrm>
            <a:off x="5765800" y="5316538"/>
            <a:ext cx="125413" cy="61912"/>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泵站</a:t>
            </a:r>
            <a:endParaRPr lang="zh-CN" sz="400">
              <a:latin typeface="微软雅黑" pitchFamily="82" charset="2"/>
              <a:ea typeface="微软雅黑" pitchFamily="82" charset="2"/>
            </a:endParaRPr>
          </a:p>
        </p:txBody>
      </p:sp>
      <p:sp>
        <p:nvSpPr>
          <p:cNvPr id="47227" name="object 128"/>
          <p:cNvSpPr>
            <a:spLocks noChangeArrowheads="1"/>
          </p:cNvSpPr>
          <p:nvPr/>
        </p:nvSpPr>
        <p:spPr bwMode="auto">
          <a:xfrm>
            <a:off x="3190875" y="4251325"/>
            <a:ext cx="1141413" cy="401638"/>
          </a:xfrm>
          <a:custGeom>
            <a:avLst/>
            <a:gdLst>
              <a:gd name="T0" fmla="*/ 0 w 1141730"/>
              <a:gd name="T1" fmla="*/ 0 h 402589"/>
              <a:gd name="T2" fmla="*/ 1141730 w 1141730"/>
              <a:gd name="T3" fmla="*/ 402589 h 402589"/>
            </a:gdLst>
            <a:ahLst/>
            <a:cxnLst/>
            <a:rect l="T0" t="T1" r="T2" b="T3"/>
            <a:pathLst>
              <a:path w="1141730" h="402589">
                <a:moveTo>
                  <a:pt x="358738" y="370114"/>
                </a:moveTo>
                <a:lnTo>
                  <a:pt x="359791" y="370839"/>
                </a:lnTo>
                <a:lnTo>
                  <a:pt x="362331" y="372109"/>
                </a:lnTo>
                <a:lnTo>
                  <a:pt x="364109" y="374649"/>
                </a:lnTo>
                <a:lnTo>
                  <a:pt x="364744" y="377189"/>
                </a:lnTo>
                <a:lnTo>
                  <a:pt x="365506" y="379729"/>
                </a:lnTo>
                <a:lnTo>
                  <a:pt x="365419" y="382558"/>
                </a:lnTo>
                <a:lnTo>
                  <a:pt x="354203" y="393699"/>
                </a:lnTo>
                <a:lnTo>
                  <a:pt x="346456" y="393699"/>
                </a:lnTo>
                <a:lnTo>
                  <a:pt x="351663" y="396239"/>
                </a:lnTo>
                <a:lnTo>
                  <a:pt x="359156" y="397509"/>
                </a:lnTo>
                <a:lnTo>
                  <a:pt x="367919" y="400049"/>
                </a:lnTo>
                <a:lnTo>
                  <a:pt x="378587" y="401319"/>
                </a:lnTo>
                <a:lnTo>
                  <a:pt x="390525" y="401319"/>
                </a:lnTo>
                <a:lnTo>
                  <a:pt x="397256" y="402589"/>
                </a:lnTo>
                <a:lnTo>
                  <a:pt x="403606" y="401319"/>
                </a:lnTo>
                <a:lnTo>
                  <a:pt x="401916" y="377189"/>
                </a:lnTo>
                <a:lnTo>
                  <a:pt x="392285" y="377187"/>
                </a:lnTo>
                <a:lnTo>
                  <a:pt x="383413" y="375919"/>
                </a:lnTo>
                <a:lnTo>
                  <a:pt x="375666" y="374649"/>
                </a:lnTo>
                <a:lnTo>
                  <a:pt x="369697" y="373379"/>
                </a:lnTo>
                <a:lnTo>
                  <a:pt x="360553" y="370839"/>
                </a:lnTo>
                <a:lnTo>
                  <a:pt x="358738" y="370114"/>
                </a:lnTo>
                <a:close/>
              </a:path>
              <a:path w="1141730" h="402589">
                <a:moveTo>
                  <a:pt x="535585" y="375930"/>
                </a:moveTo>
                <a:lnTo>
                  <a:pt x="548513" y="388619"/>
                </a:lnTo>
                <a:lnTo>
                  <a:pt x="547878" y="391159"/>
                </a:lnTo>
                <a:lnTo>
                  <a:pt x="546862" y="393699"/>
                </a:lnTo>
                <a:lnTo>
                  <a:pt x="545338" y="396239"/>
                </a:lnTo>
                <a:lnTo>
                  <a:pt x="543687" y="397509"/>
                </a:lnTo>
                <a:lnTo>
                  <a:pt x="541147" y="398779"/>
                </a:lnTo>
                <a:lnTo>
                  <a:pt x="538734" y="401319"/>
                </a:lnTo>
                <a:lnTo>
                  <a:pt x="911987" y="402589"/>
                </a:lnTo>
                <a:lnTo>
                  <a:pt x="911900" y="389889"/>
                </a:lnTo>
                <a:lnTo>
                  <a:pt x="908050" y="378459"/>
                </a:lnTo>
                <a:lnTo>
                  <a:pt x="911232" y="377187"/>
                </a:lnTo>
                <a:lnTo>
                  <a:pt x="535585" y="375930"/>
                </a:lnTo>
                <a:close/>
              </a:path>
              <a:path w="1141730" h="402589">
                <a:moveTo>
                  <a:pt x="911987" y="390147"/>
                </a:moveTo>
                <a:lnTo>
                  <a:pt x="911987" y="402589"/>
                </a:lnTo>
                <a:lnTo>
                  <a:pt x="916178" y="402589"/>
                </a:lnTo>
                <a:lnTo>
                  <a:pt x="911987" y="390147"/>
                </a:lnTo>
                <a:close/>
              </a:path>
              <a:path w="1141730" h="402589">
                <a:moveTo>
                  <a:pt x="957834" y="361949"/>
                </a:moveTo>
                <a:lnTo>
                  <a:pt x="926719" y="365759"/>
                </a:lnTo>
                <a:lnTo>
                  <a:pt x="926719" y="368299"/>
                </a:lnTo>
                <a:lnTo>
                  <a:pt x="926338" y="369569"/>
                </a:lnTo>
                <a:lnTo>
                  <a:pt x="925703" y="369569"/>
                </a:lnTo>
                <a:lnTo>
                  <a:pt x="921512" y="373379"/>
                </a:lnTo>
                <a:lnTo>
                  <a:pt x="918337" y="374649"/>
                </a:lnTo>
                <a:lnTo>
                  <a:pt x="911232" y="377187"/>
                </a:lnTo>
                <a:lnTo>
                  <a:pt x="911987" y="377189"/>
                </a:lnTo>
                <a:lnTo>
                  <a:pt x="915416" y="378459"/>
                </a:lnTo>
                <a:lnTo>
                  <a:pt x="918337" y="378459"/>
                </a:lnTo>
                <a:lnTo>
                  <a:pt x="921131" y="379729"/>
                </a:lnTo>
                <a:lnTo>
                  <a:pt x="923544" y="380999"/>
                </a:lnTo>
                <a:lnTo>
                  <a:pt x="924941" y="383539"/>
                </a:lnTo>
                <a:lnTo>
                  <a:pt x="926719" y="384809"/>
                </a:lnTo>
                <a:lnTo>
                  <a:pt x="927481" y="387349"/>
                </a:lnTo>
                <a:lnTo>
                  <a:pt x="928116" y="389889"/>
                </a:lnTo>
                <a:lnTo>
                  <a:pt x="927481" y="393699"/>
                </a:lnTo>
                <a:lnTo>
                  <a:pt x="926719" y="394969"/>
                </a:lnTo>
                <a:lnTo>
                  <a:pt x="923163" y="400049"/>
                </a:lnTo>
                <a:lnTo>
                  <a:pt x="921131" y="401319"/>
                </a:lnTo>
                <a:lnTo>
                  <a:pt x="918337" y="402589"/>
                </a:lnTo>
                <a:lnTo>
                  <a:pt x="923544" y="401319"/>
                </a:lnTo>
                <a:lnTo>
                  <a:pt x="927100" y="400049"/>
                </a:lnTo>
                <a:lnTo>
                  <a:pt x="931291" y="397509"/>
                </a:lnTo>
                <a:lnTo>
                  <a:pt x="935228" y="396239"/>
                </a:lnTo>
                <a:lnTo>
                  <a:pt x="939419" y="393699"/>
                </a:lnTo>
                <a:lnTo>
                  <a:pt x="943737" y="391159"/>
                </a:lnTo>
                <a:lnTo>
                  <a:pt x="947547" y="388619"/>
                </a:lnTo>
                <a:lnTo>
                  <a:pt x="951484" y="384809"/>
                </a:lnTo>
                <a:lnTo>
                  <a:pt x="954278" y="380999"/>
                </a:lnTo>
                <a:lnTo>
                  <a:pt x="955294" y="378459"/>
                </a:lnTo>
                <a:lnTo>
                  <a:pt x="956691" y="377187"/>
                </a:lnTo>
                <a:lnTo>
                  <a:pt x="957453" y="374649"/>
                </a:lnTo>
                <a:lnTo>
                  <a:pt x="958469" y="372109"/>
                </a:lnTo>
                <a:lnTo>
                  <a:pt x="958768" y="370114"/>
                </a:lnTo>
                <a:lnTo>
                  <a:pt x="958850" y="364489"/>
                </a:lnTo>
                <a:lnTo>
                  <a:pt x="957834" y="361949"/>
                </a:lnTo>
                <a:close/>
              </a:path>
              <a:path w="1141730" h="402589">
                <a:moveTo>
                  <a:pt x="532384" y="375919"/>
                </a:moveTo>
                <a:lnTo>
                  <a:pt x="401828" y="375919"/>
                </a:lnTo>
                <a:lnTo>
                  <a:pt x="403606" y="401319"/>
                </a:lnTo>
                <a:lnTo>
                  <a:pt x="532003" y="401319"/>
                </a:lnTo>
                <a:lnTo>
                  <a:pt x="532384" y="375919"/>
                </a:lnTo>
                <a:close/>
              </a:path>
              <a:path w="1141730" h="402589">
                <a:moveTo>
                  <a:pt x="532384" y="388619"/>
                </a:moveTo>
                <a:lnTo>
                  <a:pt x="532003" y="401319"/>
                </a:lnTo>
                <a:lnTo>
                  <a:pt x="532384" y="401319"/>
                </a:lnTo>
                <a:lnTo>
                  <a:pt x="532384" y="388619"/>
                </a:lnTo>
                <a:close/>
              </a:path>
              <a:path w="1141730" h="402589">
                <a:moveTo>
                  <a:pt x="347827" y="382558"/>
                </a:moveTo>
                <a:lnTo>
                  <a:pt x="339344" y="389889"/>
                </a:lnTo>
                <a:lnTo>
                  <a:pt x="341884" y="392429"/>
                </a:lnTo>
                <a:lnTo>
                  <a:pt x="344678" y="393699"/>
                </a:lnTo>
                <a:lnTo>
                  <a:pt x="346456" y="393699"/>
                </a:lnTo>
                <a:lnTo>
                  <a:pt x="342519" y="392429"/>
                </a:lnTo>
                <a:lnTo>
                  <a:pt x="341503" y="391159"/>
                </a:lnTo>
                <a:lnTo>
                  <a:pt x="347827" y="382558"/>
                </a:lnTo>
                <a:close/>
              </a:path>
              <a:path w="1141730" h="402589">
                <a:moveTo>
                  <a:pt x="148844" y="264159"/>
                </a:moveTo>
                <a:lnTo>
                  <a:pt x="145669" y="264159"/>
                </a:lnTo>
                <a:lnTo>
                  <a:pt x="152400" y="266699"/>
                </a:lnTo>
                <a:lnTo>
                  <a:pt x="161925" y="273049"/>
                </a:lnTo>
                <a:lnTo>
                  <a:pt x="218694" y="309879"/>
                </a:lnTo>
                <a:lnTo>
                  <a:pt x="252603" y="331469"/>
                </a:lnTo>
                <a:lnTo>
                  <a:pt x="284734" y="354329"/>
                </a:lnTo>
                <a:lnTo>
                  <a:pt x="312547" y="372109"/>
                </a:lnTo>
                <a:lnTo>
                  <a:pt x="331978" y="384809"/>
                </a:lnTo>
                <a:lnTo>
                  <a:pt x="339344" y="389889"/>
                </a:lnTo>
                <a:lnTo>
                  <a:pt x="349164" y="380740"/>
                </a:lnTo>
                <a:lnTo>
                  <a:pt x="357378" y="369569"/>
                </a:lnTo>
                <a:lnTo>
                  <a:pt x="357949" y="369569"/>
                </a:lnTo>
                <a:lnTo>
                  <a:pt x="352425" y="365759"/>
                </a:lnTo>
                <a:lnTo>
                  <a:pt x="332613" y="353059"/>
                </a:lnTo>
                <a:lnTo>
                  <a:pt x="304800" y="334009"/>
                </a:lnTo>
                <a:lnTo>
                  <a:pt x="205612" y="267969"/>
                </a:lnTo>
                <a:lnTo>
                  <a:pt x="201512" y="265429"/>
                </a:lnTo>
                <a:lnTo>
                  <a:pt x="151637" y="265429"/>
                </a:lnTo>
                <a:lnTo>
                  <a:pt x="148844" y="264159"/>
                </a:lnTo>
                <a:close/>
              </a:path>
              <a:path w="1141730" h="402589">
                <a:moveTo>
                  <a:pt x="359791" y="370839"/>
                </a:moveTo>
                <a:lnTo>
                  <a:pt x="349164" y="380740"/>
                </a:lnTo>
                <a:lnTo>
                  <a:pt x="347827" y="382558"/>
                </a:lnTo>
                <a:lnTo>
                  <a:pt x="349631" y="380999"/>
                </a:lnTo>
                <a:lnTo>
                  <a:pt x="359791" y="370839"/>
                </a:lnTo>
                <a:close/>
              </a:path>
              <a:path w="1141730" h="402589">
                <a:moveTo>
                  <a:pt x="401828" y="375919"/>
                </a:moveTo>
                <a:lnTo>
                  <a:pt x="396875" y="377189"/>
                </a:lnTo>
                <a:lnTo>
                  <a:pt x="401916" y="377189"/>
                </a:lnTo>
                <a:lnTo>
                  <a:pt x="401828" y="375919"/>
                </a:lnTo>
                <a:close/>
              </a:path>
              <a:path w="1141730" h="402589">
                <a:moveTo>
                  <a:pt x="535559" y="375919"/>
                </a:moveTo>
                <a:lnTo>
                  <a:pt x="532384" y="375919"/>
                </a:lnTo>
                <a:lnTo>
                  <a:pt x="535585" y="375930"/>
                </a:lnTo>
                <a:close/>
              </a:path>
              <a:path w="1141730" h="402589">
                <a:moveTo>
                  <a:pt x="456819" y="374649"/>
                </a:moveTo>
                <a:lnTo>
                  <a:pt x="435737" y="375919"/>
                </a:lnTo>
                <a:lnTo>
                  <a:pt x="479044" y="375919"/>
                </a:lnTo>
                <a:lnTo>
                  <a:pt x="456819" y="374649"/>
                </a:lnTo>
                <a:close/>
              </a:path>
              <a:path w="1141730" h="402589">
                <a:moveTo>
                  <a:pt x="357949" y="369569"/>
                </a:moveTo>
                <a:lnTo>
                  <a:pt x="357378" y="369569"/>
                </a:lnTo>
                <a:lnTo>
                  <a:pt x="358738" y="370114"/>
                </a:lnTo>
                <a:lnTo>
                  <a:pt x="357949" y="369569"/>
                </a:lnTo>
                <a:close/>
              </a:path>
              <a:path w="1141730" h="402589">
                <a:moveTo>
                  <a:pt x="959231" y="1269"/>
                </a:moveTo>
                <a:lnTo>
                  <a:pt x="938784" y="1269"/>
                </a:lnTo>
                <a:lnTo>
                  <a:pt x="936625" y="2539"/>
                </a:lnTo>
                <a:lnTo>
                  <a:pt x="934847" y="2539"/>
                </a:lnTo>
                <a:lnTo>
                  <a:pt x="931672" y="5079"/>
                </a:lnTo>
                <a:lnTo>
                  <a:pt x="929259" y="7619"/>
                </a:lnTo>
                <a:lnTo>
                  <a:pt x="927481" y="11429"/>
                </a:lnTo>
                <a:lnTo>
                  <a:pt x="926084" y="13969"/>
                </a:lnTo>
                <a:lnTo>
                  <a:pt x="924941" y="16509"/>
                </a:lnTo>
                <a:lnTo>
                  <a:pt x="924306" y="19049"/>
                </a:lnTo>
                <a:lnTo>
                  <a:pt x="923925" y="24129"/>
                </a:lnTo>
                <a:lnTo>
                  <a:pt x="923925" y="100329"/>
                </a:lnTo>
                <a:lnTo>
                  <a:pt x="923544" y="128269"/>
                </a:lnTo>
                <a:lnTo>
                  <a:pt x="923544" y="187959"/>
                </a:lnTo>
                <a:lnTo>
                  <a:pt x="923894" y="217169"/>
                </a:lnTo>
                <a:lnTo>
                  <a:pt x="923961" y="280669"/>
                </a:lnTo>
                <a:lnTo>
                  <a:pt x="924306" y="304799"/>
                </a:lnTo>
                <a:lnTo>
                  <a:pt x="924941" y="345439"/>
                </a:lnTo>
                <a:lnTo>
                  <a:pt x="926719" y="365759"/>
                </a:lnTo>
                <a:lnTo>
                  <a:pt x="957834" y="361949"/>
                </a:lnTo>
                <a:lnTo>
                  <a:pt x="957314" y="353059"/>
                </a:lnTo>
                <a:lnTo>
                  <a:pt x="956691" y="341629"/>
                </a:lnTo>
                <a:lnTo>
                  <a:pt x="956491" y="327659"/>
                </a:lnTo>
                <a:lnTo>
                  <a:pt x="956400" y="299719"/>
                </a:lnTo>
                <a:lnTo>
                  <a:pt x="956128" y="280669"/>
                </a:lnTo>
                <a:lnTo>
                  <a:pt x="956056" y="247649"/>
                </a:lnTo>
                <a:lnTo>
                  <a:pt x="955357" y="219709"/>
                </a:lnTo>
                <a:lnTo>
                  <a:pt x="955473" y="71119"/>
                </a:lnTo>
                <a:lnTo>
                  <a:pt x="956056" y="54609"/>
                </a:lnTo>
                <a:lnTo>
                  <a:pt x="956056" y="25399"/>
                </a:lnTo>
                <a:lnTo>
                  <a:pt x="959548" y="25399"/>
                </a:lnTo>
                <a:lnTo>
                  <a:pt x="971931" y="6349"/>
                </a:lnTo>
                <a:lnTo>
                  <a:pt x="967359" y="3809"/>
                </a:lnTo>
                <a:lnTo>
                  <a:pt x="963041" y="2539"/>
                </a:lnTo>
                <a:lnTo>
                  <a:pt x="959231" y="1269"/>
                </a:lnTo>
                <a:close/>
              </a:path>
              <a:path w="1141730" h="402589">
                <a:moveTo>
                  <a:pt x="7112" y="287019"/>
                </a:moveTo>
                <a:lnTo>
                  <a:pt x="4572" y="288289"/>
                </a:lnTo>
                <a:lnTo>
                  <a:pt x="2412" y="289559"/>
                </a:lnTo>
                <a:lnTo>
                  <a:pt x="1016" y="292099"/>
                </a:lnTo>
                <a:lnTo>
                  <a:pt x="0" y="294639"/>
                </a:lnTo>
                <a:lnTo>
                  <a:pt x="0" y="299719"/>
                </a:lnTo>
                <a:lnTo>
                  <a:pt x="762" y="302259"/>
                </a:lnTo>
                <a:lnTo>
                  <a:pt x="2412" y="303529"/>
                </a:lnTo>
                <a:lnTo>
                  <a:pt x="4572" y="306069"/>
                </a:lnTo>
                <a:lnTo>
                  <a:pt x="7112" y="307339"/>
                </a:lnTo>
                <a:lnTo>
                  <a:pt x="9143" y="308609"/>
                </a:lnTo>
                <a:lnTo>
                  <a:pt x="12700" y="309879"/>
                </a:lnTo>
                <a:lnTo>
                  <a:pt x="18287" y="309879"/>
                </a:lnTo>
                <a:lnTo>
                  <a:pt x="21462" y="308609"/>
                </a:lnTo>
                <a:lnTo>
                  <a:pt x="24384" y="308609"/>
                </a:lnTo>
                <a:lnTo>
                  <a:pt x="7112" y="287019"/>
                </a:lnTo>
                <a:close/>
              </a:path>
              <a:path w="1141730" h="402589">
                <a:moveTo>
                  <a:pt x="96764" y="238901"/>
                </a:moveTo>
                <a:lnTo>
                  <a:pt x="7112" y="287019"/>
                </a:lnTo>
                <a:lnTo>
                  <a:pt x="24384" y="308609"/>
                </a:lnTo>
                <a:lnTo>
                  <a:pt x="114300" y="260349"/>
                </a:lnTo>
                <a:lnTo>
                  <a:pt x="105791" y="250189"/>
                </a:lnTo>
                <a:lnTo>
                  <a:pt x="101284" y="244311"/>
                </a:lnTo>
                <a:lnTo>
                  <a:pt x="96764" y="238901"/>
                </a:lnTo>
                <a:close/>
              </a:path>
              <a:path w="1141730" h="402589">
                <a:moveTo>
                  <a:pt x="162687" y="241299"/>
                </a:moveTo>
                <a:lnTo>
                  <a:pt x="165100" y="243839"/>
                </a:lnTo>
                <a:lnTo>
                  <a:pt x="167259" y="245109"/>
                </a:lnTo>
                <a:lnTo>
                  <a:pt x="169037" y="247649"/>
                </a:lnTo>
                <a:lnTo>
                  <a:pt x="169672" y="250189"/>
                </a:lnTo>
                <a:lnTo>
                  <a:pt x="170053" y="252729"/>
                </a:lnTo>
                <a:lnTo>
                  <a:pt x="170053" y="255269"/>
                </a:lnTo>
                <a:lnTo>
                  <a:pt x="157734" y="265429"/>
                </a:lnTo>
                <a:lnTo>
                  <a:pt x="201512" y="265429"/>
                </a:lnTo>
                <a:lnTo>
                  <a:pt x="191262" y="259079"/>
                </a:lnTo>
                <a:lnTo>
                  <a:pt x="179578" y="251459"/>
                </a:lnTo>
                <a:lnTo>
                  <a:pt x="169672" y="245109"/>
                </a:lnTo>
                <a:lnTo>
                  <a:pt x="162687" y="241299"/>
                </a:lnTo>
                <a:close/>
              </a:path>
              <a:path w="1141730" h="402589">
                <a:moveTo>
                  <a:pt x="150396" y="257809"/>
                </a:moveTo>
                <a:lnTo>
                  <a:pt x="127381" y="257809"/>
                </a:lnTo>
                <a:lnTo>
                  <a:pt x="132587" y="259079"/>
                </a:lnTo>
                <a:lnTo>
                  <a:pt x="138937" y="260349"/>
                </a:lnTo>
                <a:lnTo>
                  <a:pt x="142112" y="262889"/>
                </a:lnTo>
                <a:lnTo>
                  <a:pt x="145669" y="264159"/>
                </a:lnTo>
                <a:lnTo>
                  <a:pt x="150396" y="257809"/>
                </a:lnTo>
                <a:close/>
              </a:path>
              <a:path w="1141730" h="402589">
                <a:moveTo>
                  <a:pt x="105663" y="249554"/>
                </a:moveTo>
                <a:lnTo>
                  <a:pt x="114300" y="260349"/>
                </a:lnTo>
                <a:lnTo>
                  <a:pt x="114576" y="260224"/>
                </a:lnTo>
                <a:lnTo>
                  <a:pt x="105663" y="249554"/>
                </a:lnTo>
                <a:close/>
              </a:path>
              <a:path w="1141730" h="402589">
                <a:moveTo>
                  <a:pt x="125603" y="232409"/>
                </a:moveTo>
                <a:lnTo>
                  <a:pt x="120268" y="233679"/>
                </a:lnTo>
                <a:lnTo>
                  <a:pt x="111887" y="233679"/>
                </a:lnTo>
                <a:lnTo>
                  <a:pt x="104775" y="236219"/>
                </a:lnTo>
                <a:lnTo>
                  <a:pt x="106172" y="236219"/>
                </a:lnTo>
                <a:lnTo>
                  <a:pt x="108966" y="237489"/>
                </a:lnTo>
                <a:lnTo>
                  <a:pt x="111887" y="237489"/>
                </a:lnTo>
                <a:lnTo>
                  <a:pt x="114681" y="238759"/>
                </a:lnTo>
                <a:lnTo>
                  <a:pt x="117093" y="240029"/>
                </a:lnTo>
                <a:lnTo>
                  <a:pt x="119253" y="242569"/>
                </a:lnTo>
                <a:lnTo>
                  <a:pt x="120268" y="245109"/>
                </a:lnTo>
                <a:lnTo>
                  <a:pt x="121412" y="247649"/>
                </a:lnTo>
                <a:lnTo>
                  <a:pt x="121666" y="250189"/>
                </a:lnTo>
                <a:lnTo>
                  <a:pt x="121412" y="252729"/>
                </a:lnTo>
                <a:lnTo>
                  <a:pt x="120268" y="255269"/>
                </a:lnTo>
                <a:lnTo>
                  <a:pt x="118872" y="256539"/>
                </a:lnTo>
                <a:lnTo>
                  <a:pt x="117093" y="259079"/>
                </a:lnTo>
                <a:lnTo>
                  <a:pt x="114576" y="260224"/>
                </a:lnTo>
                <a:lnTo>
                  <a:pt x="116712" y="260349"/>
                </a:lnTo>
                <a:lnTo>
                  <a:pt x="122809" y="257809"/>
                </a:lnTo>
                <a:lnTo>
                  <a:pt x="150396" y="257809"/>
                </a:lnTo>
                <a:lnTo>
                  <a:pt x="162687" y="241299"/>
                </a:lnTo>
                <a:lnTo>
                  <a:pt x="155575" y="238759"/>
                </a:lnTo>
                <a:lnTo>
                  <a:pt x="149225" y="236219"/>
                </a:lnTo>
                <a:lnTo>
                  <a:pt x="142875" y="234949"/>
                </a:lnTo>
                <a:lnTo>
                  <a:pt x="136906" y="233679"/>
                </a:lnTo>
                <a:lnTo>
                  <a:pt x="125603" y="232409"/>
                </a:lnTo>
                <a:close/>
              </a:path>
              <a:path w="1141730" h="402589">
                <a:moveTo>
                  <a:pt x="97028" y="238759"/>
                </a:moveTo>
                <a:lnTo>
                  <a:pt x="101284" y="244311"/>
                </a:lnTo>
                <a:lnTo>
                  <a:pt x="105663" y="249554"/>
                </a:lnTo>
                <a:lnTo>
                  <a:pt x="97028" y="238759"/>
                </a:lnTo>
                <a:close/>
              </a:path>
              <a:path w="1141730" h="402589">
                <a:moveTo>
                  <a:pt x="97028" y="238759"/>
                </a:moveTo>
                <a:lnTo>
                  <a:pt x="96647" y="238759"/>
                </a:lnTo>
                <a:lnTo>
                  <a:pt x="96764" y="238901"/>
                </a:lnTo>
                <a:lnTo>
                  <a:pt x="97028" y="238759"/>
                </a:lnTo>
                <a:close/>
              </a:path>
              <a:path w="1141730" h="402589">
                <a:moveTo>
                  <a:pt x="100202" y="237489"/>
                </a:moveTo>
                <a:lnTo>
                  <a:pt x="99822" y="237489"/>
                </a:lnTo>
                <a:lnTo>
                  <a:pt x="97028" y="238759"/>
                </a:lnTo>
                <a:lnTo>
                  <a:pt x="98425" y="238759"/>
                </a:lnTo>
                <a:lnTo>
                  <a:pt x="100202" y="237489"/>
                </a:lnTo>
                <a:close/>
              </a:path>
              <a:path w="1141730" h="402589">
                <a:moveTo>
                  <a:pt x="106172" y="236219"/>
                </a:moveTo>
                <a:lnTo>
                  <a:pt x="101981" y="236219"/>
                </a:lnTo>
                <a:lnTo>
                  <a:pt x="100202" y="237489"/>
                </a:lnTo>
                <a:lnTo>
                  <a:pt x="102616" y="237489"/>
                </a:lnTo>
                <a:lnTo>
                  <a:pt x="106172" y="236219"/>
                </a:lnTo>
                <a:close/>
              </a:path>
              <a:path w="1141730" h="402589">
                <a:moveTo>
                  <a:pt x="1110469" y="66518"/>
                </a:moveTo>
                <a:lnTo>
                  <a:pt x="1112012" y="67309"/>
                </a:lnTo>
                <a:lnTo>
                  <a:pt x="1114806" y="68579"/>
                </a:lnTo>
                <a:lnTo>
                  <a:pt x="1116838" y="69849"/>
                </a:lnTo>
                <a:lnTo>
                  <a:pt x="1118616" y="72389"/>
                </a:lnTo>
                <a:lnTo>
                  <a:pt x="1119759" y="74929"/>
                </a:lnTo>
                <a:lnTo>
                  <a:pt x="1120394" y="77469"/>
                </a:lnTo>
                <a:lnTo>
                  <a:pt x="1120394" y="80009"/>
                </a:lnTo>
                <a:lnTo>
                  <a:pt x="1119759" y="82549"/>
                </a:lnTo>
                <a:lnTo>
                  <a:pt x="1118616" y="83819"/>
                </a:lnTo>
                <a:lnTo>
                  <a:pt x="1116584" y="86359"/>
                </a:lnTo>
                <a:lnTo>
                  <a:pt x="1114425" y="88899"/>
                </a:lnTo>
                <a:lnTo>
                  <a:pt x="1112012" y="88899"/>
                </a:lnTo>
                <a:lnTo>
                  <a:pt x="1109091" y="90169"/>
                </a:lnTo>
                <a:lnTo>
                  <a:pt x="1105916" y="91439"/>
                </a:lnTo>
                <a:lnTo>
                  <a:pt x="1103884" y="91439"/>
                </a:lnTo>
                <a:lnTo>
                  <a:pt x="1105916" y="92709"/>
                </a:lnTo>
                <a:lnTo>
                  <a:pt x="1107059" y="93979"/>
                </a:lnTo>
                <a:lnTo>
                  <a:pt x="1108075" y="95249"/>
                </a:lnTo>
                <a:lnTo>
                  <a:pt x="1108837" y="97789"/>
                </a:lnTo>
                <a:lnTo>
                  <a:pt x="1109091" y="100329"/>
                </a:lnTo>
                <a:lnTo>
                  <a:pt x="1109091" y="146049"/>
                </a:lnTo>
                <a:lnTo>
                  <a:pt x="1111631" y="149859"/>
                </a:lnTo>
                <a:lnTo>
                  <a:pt x="1113663" y="152399"/>
                </a:lnTo>
                <a:lnTo>
                  <a:pt x="1116203" y="153669"/>
                </a:lnTo>
                <a:lnTo>
                  <a:pt x="1121791" y="156209"/>
                </a:lnTo>
                <a:lnTo>
                  <a:pt x="1128522" y="156209"/>
                </a:lnTo>
                <a:lnTo>
                  <a:pt x="1131316" y="154939"/>
                </a:lnTo>
                <a:lnTo>
                  <a:pt x="1134237" y="153669"/>
                </a:lnTo>
                <a:lnTo>
                  <a:pt x="1136269" y="152399"/>
                </a:lnTo>
                <a:lnTo>
                  <a:pt x="1138428" y="149859"/>
                </a:lnTo>
                <a:lnTo>
                  <a:pt x="1139825" y="148589"/>
                </a:lnTo>
                <a:lnTo>
                  <a:pt x="1140841" y="146049"/>
                </a:lnTo>
                <a:lnTo>
                  <a:pt x="1141222" y="143509"/>
                </a:lnTo>
                <a:lnTo>
                  <a:pt x="1141222" y="100329"/>
                </a:lnTo>
                <a:lnTo>
                  <a:pt x="1133094" y="78739"/>
                </a:lnTo>
                <a:lnTo>
                  <a:pt x="1129919" y="74929"/>
                </a:lnTo>
                <a:lnTo>
                  <a:pt x="1126744" y="72389"/>
                </a:lnTo>
                <a:lnTo>
                  <a:pt x="1123569" y="71119"/>
                </a:lnTo>
                <a:lnTo>
                  <a:pt x="1120775" y="69849"/>
                </a:lnTo>
                <a:lnTo>
                  <a:pt x="1117219" y="68579"/>
                </a:lnTo>
                <a:lnTo>
                  <a:pt x="1114425" y="67309"/>
                </a:lnTo>
                <a:lnTo>
                  <a:pt x="1110469" y="66518"/>
                </a:lnTo>
                <a:close/>
              </a:path>
              <a:path w="1141730" h="402589">
                <a:moveTo>
                  <a:pt x="1102759" y="91310"/>
                </a:moveTo>
                <a:lnTo>
                  <a:pt x="1102741" y="91439"/>
                </a:lnTo>
                <a:lnTo>
                  <a:pt x="1103122" y="91439"/>
                </a:lnTo>
                <a:lnTo>
                  <a:pt x="1102759" y="91310"/>
                </a:lnTo>
                <a:close/>
              </a:path>
              <a:path w="1141730" h="402589">
                <a:moveTo>
                  <a:pt x="1104519" y="78739"/>
                </a:moveTo>
                <a:lnTo>
                  <a:pt x="1096772" y="88899"/>
                </a:lnTo>
                <a:lnTo>
                  <a:pt x="1099566" y="90169"/>
                </a:lnTo>
                <a:lnTo>
                  <a:pt x="1102759" y="91310"/>
                </a:lnTo>
                <a:lnTo>
                  <a:pt x="1104519" y="78739"/>
                </a:lnTo>
                <a:close/>
              </a:path>
              <a:path w="1141730" h="402589">
                <a:moveTo>
                  <a:pt x="971931" y="6349"/>
                </a:moveTo>
                <a:lnTo>
                  <a:pt x="957072" y="29209"/>
                </a:lnTo>
                <a:lnTo>
                  <a:pt x="970534" y="34289"/>
                </a:lnTo>
                <a:lnTo>
                  <a:pt x="989838" y="43179"/>
                </a:lnTo>
                <a:lnTo>
                  <a:pt x="1012825" y="53339"/>
                </a:lnTo>
                <a:lnTo>
                  <a:pt x="1036447" y="63499"/>
                </a:lnTo>
                <a:lnTo>
                  <a:pt x="1059688" y="72389"/>
                </a:lnTo>
                <a:lnTo>
                  <a:pt x="1091819" y="87629"/>
                </a:lnTo>
                <a:lnTo>
                  <a:pt x="1096772" y="88899"/>
                </a:lnTo>
                <a:lnTo>
                  <a:pt x="1104661" y="77723"/>
                </a:lnTo>
                <a:lnTo>
                  <a:pt x="1106297" y="66039"/>
                </a:lnTo>
                <a:lnTo>
                  <a:pt x="1109535" y="66039"/>
                </a:lnTo>
                <a:lnTo>
                  <a:pt x="1107059" y="64769"/>
                </a:lnTo>
                <a:lnTo>
                  <a:pt x="1093597" y="58419"/>
                </a:lnTo>
                <a:lnTo>
                  <a:pt x="1074166" y="50799"/>
                </a:lnTo>
                <a:lnTo>
                  <a:pt x="1050925" y="40639"/>
                </a:lnTo>
                <a:lnTo>
                  <a:pt x="1027303" y="29209"/>
                </a:lnTo>
                <a:lnTo>
                  <a:pt x="1004316" y="20319"/>
                </a:lnTo>
                <a:lnTo>
                  <a:pt x="985012" y="11429"/>
                </a:lnTo>
                <a:lnTo>
                  <a:pt x="971931" y="6349"/>
                </a:lnTo>
                <a:close/>
              </a:path>
              <a:path w="1141730" h="402589">
                <a:moveTo>
                  <a:pt x="1112012" y="67309"/>
                </a:moveTo>
                <a:lnTo>
                  <a:pt x="1104661" y="77723"/>
                </a:lnTo>
                <a:lnTo>
                  <a:pt x="1104519" y="78739"/>
                </a:lnTo>
                <a:lnTo>
                  <a:pt x="1112012" y="67309"/>
                </a:lnTo>
                <a:close/>
              </a:path>
              <a:path w="1141730" h="402589">
                <a:moveTo>
                  <a:pt x="1109535" y="66039"/>
                </a:moveTo>
                <a:lnTo>
                  <a:pt x="1108075" y="66039"/>
                </a:lnTo>
                <a:lnTo>
                  <a:pt x="1110469" y="66518"/>
                </a:lnTo>
                <a:lnTo>
                  <a:pt x="1109535" y="66039"/>
                </a:lnTo>
                <a:close/>
              </a:path>
              <a:path w="1141730" h="402589">
                <a:moveTo>
                  <a:pt x="959548" y="25399"/>
                </a:moveTo>
                <a:lnTo>
                  <a:pt x="956056" y="25399"/>
                </a:lnTo>
                <a:lnTo>
                  <a:pt x="956056" y="26669"/>
                </a:lnTo>
                <a:lnTo>
                  <a:pt x="957072" y="29209"/>
                </a:lnTo>
                <a:lnTo>
                  <a:pt x="959548" y="25399"/>
                </a:lnTo>
                <a:close/>
              </a:path>
              <a:path w="1141730" h="402589">
                <a:moveTo>
                  <a:pt x="952119" y="0"/>
                </a:moveTo>
                <a:lnTo>
                  <a:pt x="943737" y="0"/>
                </a:lnTo>
                <a:lnTo>
                  <a:pt x="941197" y="1269"/>
                </a:lnTo>
                <a:lnTo>
                  <a:pt x="955294" y="1269"/>
                </a:lnTo>
                <a:lnTo>
                  <a:pt x="952119"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28" name="object 129"/>
          <p:cNvSpPr>
            <a:spLocks noChangeArrowheads="1"/>
          </p:cNvSpPr>
          <p:nvPr/>
        </p:nvSpPr>
        <p:spPr bwMode="auto">
          <a:xfrm>
            <a:off x="3717925" y="4532313"/>
            <a:ext cx="0" cy="136525"/>
          </a:xfrm>
          <a:custGeom>
            <a:avLst/>
            <a:gdLst>
              <a:gd name="T0" fmla="*/ 0 h 135889"/>
              <a:gd name="T1" fmla="*/ 135889 h 135889"/>
            </a:gdLst>
            <a:ahLst/>
            <a:cxnLst/>
            <a:rect l="0" t="T0" r="0" b="T1"/>
            <a:pathLst>
              <a:path h="135889">
                <a:moveTo>
                  <a:pt x="0" y="0"/>
                </a:moveTo>
                <a:lnTo>
                  <a:pt x="0" y="135636"/>
                </a:lnTo>
              </a:path>
            </a:pathLst>
          </a:custGeom>
          <a:noFill/>
          <a:ln w="11302">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29" name="object 130"/>
          <p:cNvSpPr>
            <a:spLocks noChangeArrowheads="1"/>
          </p:cNvSpPr>
          <p:nvPr/>
        </p:nvSpPr>
        <p:spPr bwMode="auto">
          <a:xfrm>
            <a:off x="3722688" y="4532313"/>
            <a:ext cx="0" cy="138112"/>
          </a:xfrm>
          <a:custGeom>
            <a:avLst/>
            <a:gdLst>
              <a:gd name="T0" fmla="*/ 0 h 137160"/>
              <a:gd name="T1" fmla="*/ 137160 h 137160"/>
            </a:gdLst>
            <a:ahLst/>
            <a:cxnLst/>
            <a:rect l="0" t="T0" r="0" b="T1"/>
            <a:pathLst>
              <a:path h="137160">
                <a:moveTo>
                  <a:pt x="0" y="0"/>
                </a:moveTo>
                <a:lnTo>
                  <a:pt x="0" y="136779"/>
                </a:lnTo>
              </a:path>
            </a:pathLst>
          </a:custGeom>
          <a:noFill/>
          <a:ln w="8509">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0" name="object 131"/>
          <p:cNvSpPr>
            <a:spLocks noChangeArrowheads="1"/>
          </p:cNvSpPr>
          <p:nvPr/>
        </p:nvSpPr>
        <p:spPr bwMode="auto">
          <a:xfrm>
            <a:off x="3727450" y="4532313"/>
            <a:ext cx="0" cy="139700"/>
          </a:xfrm>
          <a:custGeom>
            <a:avLst/>
            <a:gdLst>
              <a:gd name="T0" fmla="*/ 0 h 139064"/>
              <a:gd name="T1" fmla="*/ 139064 h 139064"/>
            </a:gdLst>
            <a:ahLst/>
            <a:cxnLst/>
            <a:rect l="0" t="T0" r="0" b="T1"/>
            <a:pathLst>
              <a:path h="139064">
                <a:moveTo>
                  <a:pt x="0" y="0"/>
                </a:moveTo>
                <a:lnTo>
                  <a:pt x="0" y="139065"/>
                </a:lnTo>
              </a:path>
            </a:pathLst>
          </a:custGeom>
          <a:noFill/>
          <a:ln w="8381">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1" name="object 132"/>
          <p:cNvSpPr>
            <a:spLocks noChangeArrowheads="1"/>
          </p:cNvSpPr>
          <p:nvPr/>
        </p:nvSpPr>
        <p:spPr bwMode="auto">
          <a:xfrm>
            <a:off x="3732213" y="4532313"/>
            <a:ext cx="0" cy="141287"/>
          </a:xfrm>
          <a:custGeom>
            <a:avLst/>
            <a:gdLst>
              <a:gd name="T0" fmla="*/ 0 h 140335"/>
              <a:gd name="T1" fmla="*/ 140335 h 140335"/>
            </a:gdLst>
            <a:ahLst/>
            <a:cxnLst/>
            <a:rect l="0" t="T0" r="0" b="T1"/>
            <a:pathLst>
              <a:path h="140335">
                <a:moveTo>
                  <a:pt x="0" y="0"/>
                </a:moveTo>
                <a:lnTo>
                  <a:pt x="0" y="140208"/>
                </a:lnTo>
              </a:path>
            </a:pathLst>
          </a:custGeom>
          <a:noFill/>
          <a:ln w="8508">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2" name="object 133"/>
          <p:cNvSpPr>
            <a:spLocks noChangeArrowheads="1"/>
          </p:cNvSpPr>
          <p:nvPr/>
        </p:nvSpPr>
        <p:spPr bwMode="auto">
          <a:xfrm>
            <a:off x="3735388" y="4532313"/>
            <a:ext cx="0" cy="141287"/>
          </a:xfrm>
          <a:custGeom>
            <a:avLst/>
            <a:gdLst>
              <a:gd name="T0" fmla="*/ 0 h 141604"/>
              <a:gd name="T1" fmla="*/ 141604 h 141604"/>
            </a:gdLst>
            <a:ahLst/>
            <a:cxnLst/>
            <a:rect l="0" t="T0" r="0" b="T1"/>
            <a:pathLst>
              <a:path h="141604">
                <a:moveTo>
                  <a:pt x="0" y="0"/>
                </a:moveTo>
                <a:lnTo>
                  <a:pt x="0" y="141351"/>
                </a:lnTo>
              </a:path>
            </a:pathLst>
          </a:custGeom>
          <a:noFill/>
          <a:ln w="8509">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3" name="object 134"/>
          <p:cNvSpPr>
            <a:spLocks noChangeArrowheads="1"/>
          </p:cNvSpPr>
          <p:nvPr/>
        </p:nvSpPr>
        <p:spPr bwMode="auto">
          <a:xfrm>
            <a:off x="3741738" y="4532313"/>
            <a:ext cx="0" cy="141287"/>
          </a:xfrm>
          <a:custGeom>
            <a:avLst/>
            <a:gdLst>
              <a:gd name="T0" fmla="*/ 0 h 141604"/>
              <a:gd name="T1" fmla="*/ 141604 h 141604"/>
            </a:gdLst>
            <a:ahLst/>
            <a:cxnLst/>
            <a:rect l="0" t="T0" r="0" b="T1"/>
            <a:pathLst>
              <a:path h="141604">
                <a:moveTo>
                  <a:pt x="0" y="0"/>
                </a:moveTo>
                <a:lnTo>
                  <a:pt x="0" y="141351"/>
                </a:lnTo>
              </a:path>
            </a:pathLst>
          </a:custGeom>
          <a:noFill/>
          <a:ln w="9779">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4" name="object 135"/>
          <p:cNvSpPr>
            <a:spLocks noChangeArrowheads="1"/>
          </p:cNvSpPr>
          <p:nvPr/>
        </p:nvSpPr>
        <p:spPr bwMode="auto">
          <a:xfrm>
            <a:off x="3746500" y="4673600"/>
            <a:ext cx="3175" cy="0"/>
          </a:xfrm>
          <a:custGeom>
            <a:avLst/>
            <a:gdLst>
              <a:gd name="T0" fmla="*/ 0 w 3175"/>
              <a:gd name="T1" fmla="*/ 3175 w 3175"/>
            </a:gdLst>
            <a:ahLst/>
            <a:cxnLst/>
            <a:rect l="T0" t="0" r="T1" b="0"/>
            <a:pathLst>
              <a:path w="3175">
                <a:moveTo>
                  <a:pt x="0" y="0"/>
                </a:moveTo>
                <a:lnTo>
                  <a:pt x="3160"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5" name="object 136"/>
          <p:cNvSpPr>
            <a:spLocks noChangeArrowheads="1"/>
          </p:cNvSpPr>
          <p:nvPr/>
        </p:nvSpPr>
        <p:spPr bwMode="auto">
          <a:xfrm>
            <a:off x="3744913" y="4532313"/>
            <a:ext cx="0" cy="141287"/>
          </a:xfrm>
          <a:custGeom>
            <a:avLst/>
            <a:gdLst>
              <a:gd name="T0" fmla="*/ 0 h 140970"/>
              <a:gd name="T1" fmla="*/ 140970 h 140970"/>
            </a:gdLst>
            <a:ahLst/>
            <a:cxnLst/>
            <a:rect l="0" t="T0" r="0" b="T1"/>
            <a:pathLst>
              <a:path h="140970">
                <a:moveTo>
                  <a:pt x="0" y="0"/>
                </a:moveTo>
                <a:lnTo>
                  <a:pt x="0" y="140970"/>
                </a:lnTo>
              </a:path>
            </a:pathLst>
          </a:custGeom>
          <a:noFill/>
          <a:ln w="8508">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6" name="object 137"/>
          <p:cNvSpPr>
            <a:spLocks noChangeArrowheads="1"/>
          </p:cNvSpPr>
          <p:nvPr/>
        </p:nvSpPr>
        <p:spPr bwMode="auto">
          <a:xfrm>
            <a:off x="3749675" y="4675188"/>
            <a:ext cx="4763" cy="0"/>
          </a:xfrm>
          <a:custGeom>
            <a:avLst/>
            <a:gdLst>
              <a:gd name="T0" fmla="*/ 0 w 5080"/>
              <a:gd name="T1" fmla="*/ 5080 w 5080"/>
            </a:gdLst>
            <a:ahLst/>
            <a:cxnLst/>
            <a:rect l="T0" t="0" r="T1" b="0"/>
            <a:pathLst>
              <a:path w="5080">
                <a:moveTo>
                  <a:pt x="0" y="0"/>
                </a:moveTo>
                <a:lnTo>
                  <a:pt x="4896"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7" name="object 138"/>
          <p:cNvSpPr>
            <a:spLocks noChangeArrowheads="1"/>
          </p:cNvSpPr>
          <p:nvPr/>
        </p:nvSpPr>
        <p:spPr bwMode="auto">
          <a:xfrm>
            <a:off x="3749675" y="4532313"/>
            <a:ext cx="0" cy="142875"/>
          </a:xfrm>
          <a:custGeom>
            <a:avLst/>
            <a:gdLst>
              <a:gd name="T0" fmla="*/ 0 h 142239"/>
              <a:gd name="T1" fmla="*/ 142239 h 142239"/>
            </a:gdLst>
            <a:ahLst/>
            <a:cxnLst/>
            <a:rect l="0" t="T0" r="0" b="T1"/>
            <a:pathLst>
              <a:path h="142239">
                <a:moveTo>
                  <a:pt x="0" y="0"/>
                </a:moveTo>
                <a:lnTo>
                  <a:pt x="0" y="142240"/>
                </a:lnTo>
              </a:path>
            </a:pathLst>
          </a:custGeom>
          <a:noFill/>
          <a:ln w="8508">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8" name="object 139"/>
          <p:cNvSpPr>
            <a:spLocks noChangeArrowheads="1"/>
          </p:cNvSpPr>
          <p:nvPr/>
        </p:nvSpPr>
        <p:spPr bwMode="auto">
          <a:xfrm>
            <a:off x="3752850" y="4675188"/>
            <a:ext cx="6350" cy="0"/>
          </a:xfrm>
          <a:custGeom>
            <a:avLst/>
            <a:gdLst>
              <a:gd name="T0" fmla="*/ 0 w 6350"/>
              <a:gd name="T1" fmla="*/ 6350 w 6350"/>
            </a:gdLst>
            <a:ahLst/>
            <a:cxnLst/>
            <a:rect l="T0" t="0" r="T1" b="0"/>
            <a:pathLst>
              <a:path w="6350">
                <a:moveTo>
                  <a:pt x="0" y="0"/>
                </a:moveTo>
                <a:lnTo>
                  <a:pt x="5969"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39" name="object 140"/>
          <p:cNvSpPr>
            <a:spLocks noChangeArrowheads="1"/>
          </p:cNvSpPr>
          <p:nvPr/>
        </p:nvSpPr>
        <p:spPr bwMode="auto">
          <a:xfrm>
            <a:off x="3754438" y="4532313"/>
            <a:ext cx="0" cy="142875"/>
          </a:xfrm>
          <a:custGeom>
            <a:avLst/>
            <a:gdLst>
              <a:gd name="T0" fmla="*/ 0 h 142239"/>
              <a:gd name="T1" fmla="*/ 142239 h 142239"/>
            </a:gdLst>
            <a:ahLst/>
            <a:cxnLst/>
            <a:rect l="0" t="T0" r="0" b="T1"/>
            <a:pathLst>
              <a:path h="142239">
                <a:moveTo>
                  <a:pt x="0" y="0"/>
                </a:moveTo>
                <a:lnTo>
                  <a:pt x="0" y="142240"/>
                </a:lnTo>
              </a:path>
            </a:pathLst>
          </a:custGeom>
          <a:noFill/>
          <a:ln w="9779">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0" name="object 141"/>
          <p:cNvSpPr>
            <a:spLocks noChangeArrowheads="1"/>
          </p:cNvSpPr>
          <p:nvPr/>
        </p:nvSpPr>
        <p:spPr bwMode="auto">
          <a:xfrm>
            <a:off x="3759200" y="4676775"/>
            <a:ext cx="3175" cy="0"/>
          </a:xfrm>
          <a:custGeom>
            <a:avLst/>
            <a:gdLst>
              <a:gd name="T0" fmla="*/ 0 w 3175"/>
              <a:gd name="T1" fmla="*/ 3175 w 3175"/>
            </a:gdLst>
            <a:ahLst/>
            <a:cxnLst/>
            <a:rect l="T0" t="0" r="T1" b="0"/>
            <a:pathLst>
              <a:path w="3175">
                <a:moveTo>
                  <a:pt x="0" y="0"/>
                </a:moveTo>
                <a:lnTo>
                  <a:pt x="3084"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1" name="object 142"/>
          <p:cNvSpPr>
            <a:spLocks noChangeArrowheads="1"/>
          </p:cNvSpPr>
          <p:nvPr/>
        </p:nvSpPr>
        <p:spPr bwMode="auto">
          <a:xfrm>
            <a:off x="3759200" y="4532313"/>
            <a:ext cx="0" cy="144462"/>
          </a:xfrm>
          <a:custGeom>
            <a:avLst/>
            <a:gdLst>
              <a:gd name="T0" fmla="*/ 0 h 143510"/>
              <a:gd name="T1" fmla="*/ 143510 h 143510"/>
            </a:gdLst>
            <a:ahLst/>
            <a:cxnLst/>
            <a:rect l="0" t="T0" r="0" b="T1"/>
            <a:pathLst>
              <a:path h="143510">
                <a:moveTo>
                  <a:pt x="0" y="0"/>
                </a:moveTo>
                <a:lnTo>
                  <a:pt x="0" y="143510"/>
                </a:lnTo>
              </a:path>
            </a:pathLst>
          </a:custGeom>
          <a:noFill/>
          <a:ln w="8509">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2" name="object 143"/>
          <p:cNvSpPr>
            <a:spLocks noChangeArrowheads="1"/>
          </p:cNvSpPr>
          <p:nvPr/>
        </p:nvSpPr>
        <p:spPr bwMode="auto">
          <a:xfrm>
            <a:off x="3762375" y="4532313"/>
            <a:ext cx="0" cy="144462"/>
          </a:xfrm>
          <a:custGeom>
            <a:avLst/>
            <a:gdLst>
              <a:gd name="T0" fmla="*/ 0 h 144779"/>
              <a:gd name="T1" fmla="*/ 144779 h 144779"/>
            </a:gdLst>
            <a:ahLst/>
            <a:cxnLst/>
            <a:rect l="0" t="T0" r="0" b="T1"/>
            <a:pathLst>
              <a:path h="144779">
                <a:moveTo>
                  <a:pt x="0" y="0"/>
                </a:moveTo>
                <a:lnTo>
                  <a:pt x="0" y="144780"/>
                </a:lnTo>
              </a:path>
            </a:pathLst>
          </a:custGeom>
          <a:noFill/>
          <a:ln w="8508">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3" name="object 144"/>
          <p:cNvSpPr>
            <a:spLocks noChangeArrowheads="1"/>
          </p:cNvSpPr>
          <p:nvPr/>
        </p:nvSpPr>
        <p:spPr bwMode="auto">
          <a:xfrm>
            <a:off x="3768725" y="4678363"/>
            <a:ext cx="3175" cy="0"/>
          </a:xfrm>
          <a:custGeom>
            <a:avLst/>
            <a:gdLst>
              <a:gd name="T0" fmla="*/ 0 w 3810"/>
              <a:gd name="T1" fmla="*/ 3810 w 3810"/>
            </a:gdLst>
            <a:ahLst/>
            <a:cxnLst/>
            <a:rect l="T0" t="0" r="T1" b="0"/>
            <a:pathLst>
              <a:path w="3810">
                <a:moveTo>
                  <a:pt x="0" y="0"/>
                </a:moveTo>
                <a:lnTo>
                  <a:pt x="3251" y="0"/>
                </a:lnTo>
              </a:path>
            </a:pathLst>
          </a:custGeom>
          <a:noFill/>
          <a:ln w="3175">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4" name="object 145"/>
          <p:cNvSpPr>
            <a:spLocks noChangeArrowheads="1"/>
          </p:cNvSpPr>
          <p:nvPr/>
        </p:nvSpPr>
        <p:spPr bwMode="auto">
          <a:xfrm>
            <a:off x="3767138" y="4532313"/>
            <a:ext cx="0" cy="144462"/>
          </a:xfrm>
          <a:custGeom>
            <a:avLst/>
            <a:gdLst>
              <a:gd name="T0" fmla="*/ 0 h 144779"/>
              <a:gd name="T1" fmla="*/ 144779 h 144779"/>
            </a:gdLst>
            <a:ahLst/>
            <a:cxnLst/>
            <a:rect l="0" t="T0" r="0" b="T1"/>
            <a:pathLst>
              <a:path h="144779">
                <a:moveTo>
                  <a:pt x="0" y="0"/>
                </a:moveTo>
                <a:lnTo>
                  <a:pt x="0" y="144780"/>
                </a:lnTo>
              </a:path>
            </a:pathLst>
          </a:custGeom>
          <a:noFill/>
          <a:ln w="8381">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5" name="object 146"/>
          <p:cNvSpPr>
            <a:spLocks noChangeArrowheads="1"/>
          </p:cNvSpPr>
          <p:nvPr/>
        </p:nvSpPr>
        <p:spPr bwMode="auto">
          <a:xfrm>
            <a:off x="3771900" y="4532313"/>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6" name="object 147"/>
          <p:cNvSpPr>
            <a:spLocks noChangeArrowheads="1"/>
          </p:cNvSpPr>
          <p:nvPr/>
        </p:nvSpPr>
        <p:spPr bwMode="auto">
          <a:xfrm>
            <a:off x="3775075" y="4532313"/>
            <a:ext cx="0" cy="146050"/>
          </a:xfrm>
          <a:custGeom>
            <a:avLst/>
            <a:gdLst>
              <a:gd name="T0" fmla="*/ 0 h 146050"/>
              <a:gd name="T1" fmla="*/ 146050 h 146050"/>
            </a:gdLst>
            <a:ahLst/>
            <a:cxnLst/>
            <a:rect l="0" t="T0" r="0" b="T1"/>
            <a:pathLst>
              <a:path h="146050">
                <a:moveTo>
                  <a:pt x="0" y="0"/>
                </a:moveTo>
                <a:lnTo>
                  <a:pt x="0" y="146050"/>
                </a:lnTo>
              </a:path>
            </a:pathLst>
          </a:custGeom>
          <a:noFill/>
          <a:ln w="8508">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7" name="object 148"/>
          <p:cNvSpPr>
            <a:spLocks noChangeArrowheads="1"/>
          </p:cNvSpPr>
          <p:nvPr/>
        </p:nvSpPr>
        <p:spPr bwMode="auto">
          <a:xfrm>
            <a:off x="3778250" y="4679950"/>
            <a:ext cx="6350" cy="0"/>
          </a:xfrm>
          <a:custGeom>
            <a:avLst/>
            <a:gdLst>
              <a:gd name="T0" fmla="*/ 0 w 5714"/>
              <a:gd name="T1" fmla="*/ 5714 w 5714"/>
            </a:gdLst>
            <a:ahLst/>
            <a:cxnLst/>
            <a:rect l="T0" t="0" r="T1" b="0"/>
            <a:pathLst>
              <a:path w="5714">
                <a:moveTo>
                  <a:pt x="0" y="0"/>
                </a:moveTo>
                <a:lnTo>
                  <a:pt x="5334" y="0"/>
                </a:lnTo>
              </a:path>
            </a:pathLst>
          </a:custGeom>
          <a:noFill/>
          <a:ln w="3175">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8" name="object 149"/>
          <p:cNvSpPr>
            <a:spLocks noChangeArrowheads="1"/>
          </p:cNvSpPr>
          <p:nvPr/>
        </p:nvSpPr>
        <p:spPr bwMode="auto">
          <a:xfrm>
            <a:off x="3779838" y="4532313"/>
            <a:ext cx="0" cy="146050"/>
          </a:xfrm>
          <a:custGeom>
            <a:avLst/>
            <a:gdLst>
              <a:gd name="T0" fmla="*/ 0 h 146050"/>
              <a:gd name="T1" fmla="*/ 146050 h 146050"/>
            </a:gdLst>
            <a:ahLst/>
            <a:cxnLst/>
            <a:rect l="0" t="T0" r="0" b="T1"/>
            <a:pathLst>
              <a:path h="146050">
                <a:moveTo>
                  <a:pt x="0" y="0"/>
                </a:moveTo>
                <a:lnTo>
                  <a:pt x="0" y="146050"/>
                </a:lnTo>
              </a:path>
            </a:pathLst>
          </a:custGeom>
          <a:noFill/>
          <a:ln w="8381">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49" name="object 150"/>
          <p:cNvSpPr>
            <a:spLocks noChangeArrowheads="1"/>
          </p:cNvSpPr>
          <p:nvPr/>
        </p:nvSpPr>
        <p:spPr bwMode="auto">
          <a:xfrm>
            <a:off x="3786188" y="4679950"/>
            <a:ext cx="3175" cy="0"/>
          </a:xfrm>
          <a:custGeom>
            <a:avLst/>
            <a:gdLst>
              <a:gd name="T0" fmla="*/ 0 w 3175"/>
              <a:gd name="T1" fmla="*/ 3175 w 3175"/>
            </a:gdLst>
            <a:ahLst/>
            <a:cxnLst/>
            <a:rect l="T0" t="0" r="T1" b="0"/>
            <a:pathLst>
              <a:path w="3175">
                <a:moveTo>
                  <a:pt x="0" y="0"/>
                </a:moveTo>
                <a:lnTo>
                  <a:pt x="2743" y="0"/>
                </a:lnTo>
              </a:path>
            </a:pathLst>
          </a:custGeom>
          <a:noFill/>
          <a:ln w="3175">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0" name="object 151"/>
          <p:cNvSpPr>
            <a:spLocks noChangeArrowheads="1"/>
          </p:cNvSpPr>
          <p:nvPr/>
        </p:nvSpPr>
        <p:spPr bwMode="auto">
          <a:xfrm>
            <a:off x="3784600" y="4532313"/>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1" name="object 152"/>
          <p:cNvSpPr>
            <a:spLocks noChangeArrowheads="1"/>
          </p:cNvSpPr>
          <p:nvPr/>
        </p:nvSpPr>
        <p:spPr bwMode="auto">
          <a:xfrm>
            <a:off x="3789363" y="4532313"/>
            <a:ext cx="0" cy="147637"/>
          </a:xfrm>
          <a:custGeom>
            <a:avLst/>
            <a:gdLst>
              <a:gd name="T0" fmla="*/ 0 h 147320"/>
              <a:gd name="T1" fmla="*/ 147320 h 147320"/>
            </a:gdLst>
            <a:ahLst/>
            <a:cxnLst/>
            <a:rect l="0" t="T0" r="0" b="T1"/>
            <a:pathLst>
              <a:path h="147320">
                <a:moveTo>
                  <a:pt x="0" y="0"/>
                </a:moveTo>
                <a:lnTo>
                  <a:pt x="0" y="147320"/>
                </a:lnTo>
              </a:path>
            </a:pathLst>
          </a:custGeom>
          <a:noFill/>
          <a:ln w="9905">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2" name="object 153"/>
          <p:cNvSpPr>
            <a:spLocks noChangeArrowheads="1"/>
          </p:cNvSpPr>
          <p:nvPr/>
        </p:nvSpPr>
        <p:spPr bwMode="auto">
          <a:xfrm>
            <a:off x="3792538" y="4532313"/>
            <a:ext cx="0" cy="147637"/>
          </a:xfrm>
          <a:custGeom>
            <a:avLst/>
            <a:gdLst>
              <a:gd name="T0" fmla="*/ 0 h 147320"/>
              <a:gd name="T1" fmla="*/ 147320 h 147320"/>
            </a:gdLst>
            <a:ahLst/>
            <a:cxnLst/>
            <a:rect l="0" t="T0" r="0" b="T1"/>
            <a:pathLst>
              <a:path h="147320">
                <a:moveTo>
                  <a:pt x="0" y="0"/>
                </a:moveTo>
                <a:lnTo>
                  <a:pt x="0" y="147066"/>
                </a:lnTo>
              </a:path>
            </a:pathLst>
          </a:custGeom>
          <a:noFill/>
          <a:ln w="8381">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3" name="object 154"/>
          <p:cNvSpPr>
            <a:spLocks noChangeArrowheads="1"/>
          </p:cNvSpPr>
          <p:nvPr/>
        </p:nvSpPr>
        <p:spPr bwMode="auto">
          <a:xfrm>
            <a:off x="3798888" y="4532313"/>
            <a:ext cx="0" cy="147637"/>
          </a:xfrm>
          <a:custGeom>
            <a:avLst/>
            <a:gdLst>
              <a:gd name="T0" fmla="*/ 0 h 147320"/>
              <a:gd name="T1" fmla="*/ 147320 h 147320"/>
            </a:gdLst>
            <a:ahLst/>
            <a:cxnLst/>
            <a:rect l="0" t="T0" r="0" b="T1"/>
            <a:pathLst>
              <a:path h="147320">
                <a:moveTo>
                  <a:pt x="0" y="0"/>
                </a:moveTo>
                <a:lnTo>
                  <a:pt x="0" y="147066"/>
                </a:lnTo>
              </a:path>
            </a:pathLst>
          </a:custGeom>
          <a:noFill/>
          <a:ln w="8508">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4" name="object 155"/>
          <p:cNvSpPr>
            <a:spLocks noChangeArrowheads="1"/>
          </p:cNvSpPr>
          <p:nvPr/>
        </p:nvSpPr>
        <p:spPr bwMode="auto">
          <a:xfrm>
            <a:off x="3802063" y="4532313"/>
            <a:ext cx="0" cy="147637"/>
          </a:xfrm>
          <a:custGeom>
            <a:avLst/>
            <a:gdLst>
              <a:gd name="T0" fmla="*/ 0 h 147320"/>
              <a:gd name="T1" fmla="*/ 147320 h 147320"/>
            </a:gdLst>
            <a:ahLst/>
            <a:cxnLst/>
            <a:rect l="0" t="T0" r="0" b="T1"/>
            <a:pathLst>
              <a:path h="147320">
                <a:moveTo>
                  <a:pt x="0" y="0"/>
                </a:moveTo>
                <a:lnTo>
                  <a:pt x="0" y="147066"/>
                </a:lnTo>
              </a:path>
            </a:pathLst>
          </a:custGeom>
          <a:noFill/>
          <a:ln w="9906">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5" name="object 156"/>
          <p:cNvSpPr>
            <a:spLocks noChangeArrowheads="1"/>
          </p:cNvSpPr>
          <p:nvPr/>
        </p:nvSpPr>
        <p:spPr bwMode="auto">
          <a:xfrm>
            <a:off x="3806825" y="4532313"/>
            <a:ext cx="0" cy="147637"/>
          </a:xfrm>
          <a:custGeom>
            <a:avLst/>
            <a:gdLst>
              <a:gd name="T0" fmla="*/ 0 h 147320"/>
              <a:gd name="T1" fmla="*/ 147320 h 147320"/>
            </a:gdLst>
            <a:ahLst/>
            <a:cxnLst/>
            <a:rect l="0" t="T0" r="0" b="T1"/>
            <a:pathLst>
              <a:path h="147320">
                <a:moveTo>
                  <a:pt x="0" y="0"/>
                </a:moveTo>
                <a:lnTo>
                  <a:pt x="0" y="147066"/>
                </a:lnTo>
              </a:path>
            </a:pathLst>
          </a:custGeom>
          <a:noFill/>
          <a:ln w="8381">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6" name="object 157"/>
          <p:cNvSpPr>
            <a:spLocks noChangeArrowheads="1"/>
          </p:cNvSpPr>
          <p:nvPr/>
        </p:nvSpPr>
        <p:spPr bwMode="auto">
          <a:xfrm>
            <a:off x="3811588" y="4532313"/>
            <a:ext cx="0" cy="147637"/>
          </a:xfrm>
          <a:custGeom>
            <a:avLst/>
            <a:gdLst>
              <a:gd name="T0" fmla="*/ 0 h 147320"/>
              <a:gd name="T1" fmla="*/ 147320 h 147320"/>
            </a:gdLst>
            <a:ahLst/>
            <a:cxnLst/>
            <a:rect l="0" t="T0" r="0" b="T1"/>
            <a:pathLst>
              <a:path h="147320">
                <a:moveTo>
                  <a:pt x="0" y="0"/>
                </a:moveTo>
                <a:lnTo>
                  <a:pt x="0" y="147066"/>
                </a:lnTo>
              </a:path>
            </a:pathLst>
          </a:custGeom>
          <a:noFill/>
          <a:ln w="8508">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7" name="object 158"/>
          <p:cNvSpPr>
            <a:spLocks noChangeArrowheads="1"/>
          </p:cNvSpPr>
          <p:nvPr/>
        </p:nvSpPr>
        <p:spPr bwMode="auto">
          <a:xfrm>
            <a:off x="3814763" y="4532313"/>
            <a:ext cx="0" cy="147637"/>
          </a:xfrm>
          <a:custGeom>
            <a:avLst/>
            <a:gdLst>
              <a:gd name="T0" fmla="*/ 0 h 147320"/>
              <a:gd name="T1" fmla="*/ 147320 h 147320"/>
            </a:gdLst>
            <a:ahLst/>
            <a:cxnLst/>
            <a:rect l="0" t="T0" r="0" b="T1"/>
            <a:pathLst>
              <a:path h="147320">
                <a:moveTo>
                  <a:pt x="0" y="0"/>
                </a:moveTo>
                <a:lnTo>
                  <a:pt x="0" y="147066"/>
                </a:lnTo>
              </a:path>
            </a:pathLst>
          </a:custGeom>
          <a:noFill/>
          <a:ln w="8509">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8" name="object 159"/>
          <p:cNvSpPr>
            <a:spLocks noChangeArrowheads="1"/>
          </p:cNvSpPr>
          <p:nvPr/>
        </p:nvSpPr>
        <p:spPr bwMode="auto">
          <a:xfrm>
            <a:off x="3819525" y="4532313"/>
            <a:ext cx="0" cy="147637"/>
          </a:xfrm>
          <a:custGeom>
            <a:avLst/>
            <a:gdLst>
              <a:gd name="T0" fmla="*/ 0 h 147320"/>
              <a:gd name="T1" fmla="*/ 147320 h 147320"/>
            </a:gdLst>
            <a:ahLst/>
            <a:cxnLst/>
            <a:rect l="0" t="T0" r="0" b="T1"/>
            <a:pathLst>
              <a:path h="147320">
                <a:moveTo>
                  <a:pt x="0" y="0"/>
                </a:moveTo>
                <a:lnTo>
                  <a:pt x="0" y="147066"/>
                </a:lnTo>
              </a:path>
            </a:pathLst>
          </a:custGeom>
          <a:noFill/>
          <a:ln w="8381">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59" name="object 160"/>
          <p:cNvSpPr>
            <a:spLocks noChangeArrowheads="1"/>
          </p:cNvSpPr>
          <p:nvPr/>
        </p:nvSpPr>
        <p:spPr bwMode="auto">
          <a:xfrm>
            <a:off x="3824288" y="4532313"/>
            <a:ext cx="0" cy="147637"/>
          </a:xfrm>
          <a:custGeom>
            <a:avLst/>
            <a:gdLst>
              <a:gd name="T0" fmla="*/ 0 h 147320"/>
              <a:gd name="T1" fmla="*/ 147320 h 147320"/>
            </a:gdLst>
            <a:ahLst/>
            <a:cxnLst/>
            <a:rect l="0" t="T0" r="0" b="T1"/>
            <a:pathLst>
              <a:path h="147320">
                <a:moveTo>
                  <a:pt x="0" y="0"/>
                </a:moveTo>
                <a:lnTo>
                  <a:pt x="0" y="147320"/>
                </a:lnTo>
              </a:path>
            </a:pathLst>
          </a:custGeom>
          <a:noFill/>
          <a:ln w="8508">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0" name="object 161"/>
          <p:cNvSpPr>
            <a:spLocks noChangeArrowheads="1"/>
          </p:cNvSpPr>
          <p:nvPr/>
        </p:nvSpPr>
        <p:spPr bwMode="auto">
          <a:xfrm>
            <a:off x="3824288" y="4679950"/>
            <a:ext cx="3175" cy="0"/>
          </a:xfrm>
          <a:custGeom>
            <a:avLst/>
            <a:gdLst>
              <a:gd name="T0" fmla="*/ 0 w 3175"/>
              <a:gd name="T1" fmla="*/ 3175 w 3175"/>
            </a:gdLst>
            <a:ahLst/>
            <a:cxnLst/>
            <a:rect l="T0" t="0" r="T1" b="0"/>
            <a:pathLst>
              <a:path w="3175">
                <a:moveTo>
                  <a:pt x="0" y="0"/>
                </a:moveTo>
                <a:lnTo>
                  <a:pt x="2743" y="0"/>
                </a:lnTo>
              </a:path>
            </a:pathLst>
          </a:custGeom>
          <a:noFill/>
          <a:ln w="3175">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1" name="object 162"/>
          <p:cNvSpPr>
            <a:spLocks noChangeArrowheads="1"/>
          </p:cNvSpPr>
          <p:nvPr/>
        </p:nvSpPr>
        <p:spPr bwMode="auto">
          <a:xfrm>
            <a:off x="3827463" y="4532313"/>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2" name="object 163"/>
          <p:cNvSpPr>
            <a:spLocks noChangeArrowheads="1"/>
          </p:cNvSpPr>
          <p:nvPr/>
        </p:nvSpPr>
        <p:spPr bwMode="auto">
          <a:xfrm>
            <a:off x="3827463" y="4679950"/>
            <a:ext cx="6350" cy="0"/>
          </a:xfrm>
          <a:custGeom>
            <a:avLst/>
            <a:gdLst>
              <a:gd name="T0" fmla="*/ 0 w 5714"/>
              <a:gd name="T1" fmla="*/ 5714 w 5714"/>
            </a:gdLst>
            <a:ahLst/>
            <a:cxnLst/>
            <a:rect l="T0" t="0" r="T1" b="0"/>
            <a:pathLst>
              <a:path w="5714">
                <a:moveTo>
                  <a:pt x="0" y="0"/>
                </a:moveTo>
                <a:lnTo>
                  <a:pt x="5334" y="0"/>
                </a:lnTo>
              </a:path>
            </a:pathLst>
          </a:custGeom>
          <a:noFill/>
          <a:ln w="3175">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3" name="object 164"/>
          <p:cNvSpPr>
            <a:spLocks noChangeArrowheads="1"/>
          </p:cNvSpPr>
          <p:nvPr/>
        </p:nvSpPr>
        <p:spPr bwMode="auto">
          <a:xfrm>
            <a:off x="3832225" y="4532313"/>
            <a:ext cx="0" cy="146050"/>
          </a:xfrm>
          <a:custGeom>
            <a:avLst/>
            <a:gdLst>
              <a:gd name="T0" fmla="*/ 0 h 146050"/>
              <a:gd name="T1" fmla="*/ 146050 h 146050"/>
            </a:gdLst>
            <a:ahLst/>
            <a:cxnLst/>
            <a:rect l="0" t="T0" r="0" b="T1"/>
            <a:pathLst>
              <a:path h="146050">
                <a:moveTo>
                  <a:pt x="0" y="0"/>
                </a:moveTo>
                <a:lnTo>
                  <a:pt x="0" y="146050"/>
                </a:lnTo>
              </a:path>
            </a:pathLst>
          </a:custGeom>
          <a:noFill/>
          <a:ln w="8381">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4" name="object 165"/>
          <p:cNvSpPr>
            <a:spLocks noChangeArrowheads="1"/>
          </p:cNvSpPr>
          <p:nvPr/>
        </p:nvSpPr>
        <p:spPr bwMode="auto">
          <a:xfrm>
            <a:off x="3836988" y="4532313"/>
            <a:ext cx="0" cy="146050"/>
          </a:xfrm>
          <a:custGeom>
            <a:avLst/>
            <a:gdLst>
              <a:gd name="T0" fmla="*/ 0 h 146050"/>
              <a:gd name="T1" fmla="*/ 146050 h 146050"/>
            </a:gdLst>
            <a:ahLst/>
            <a:cxnLst/>
            <a:rect l="0" t="T0" r="0" b="T1"/>
            <a:pathLst>
              <a:path h="146050">
                <a:moveTo>
                  <a:pt x="0" y="0"/>
                </a:moveTo>
                <a:lnTo>
                  <a:pt x="0" y="146050"/>
                </a:lnTo>
              </a:path>
            </a:pathLst>
          </a:custGeom>
          <a:noFill/>
          <a:ln w="8508">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5" name="object 166"/>
          <p:cNvSpPr>
            <a:spLocks noChangeArrowheads="1"/>
          </p:cNvSpPr>
          <p:nvPr/>
        </p:nvSpPr>
        <p:spPr bwMode="auto">
          <a:xfrm>
            <a:off x="3840163" y="4532313"/>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6" name="object 167"/>
          <p:cNvSpPr>
            <a:spLocks noChangeArrowheads="1"/>
          </p:cNvSpPr>
          <p:nvPr/>
        </p:nvSpPr>
        <p:spPr bwMode="auto">
          <a:xfrm>
            <a:off x="3840163" y="4678363"/>
            <a:ext cx="7937" cy="0"/>
          </a:xfrm>
          <a:custGeom>
            <a:avLst/>
            <a:gdLst>
              <a:gd name="T0" fmla="*/ 0 w 6985"/>
              <a:gd name="T1" fmla="*/ 6985 w 6985"/>
            </a:gdLst>
            <a:ahLst/>
            <a:cxnLst/>
            <a:rect l="T0" t="0" r="T1" b="0"/>
            <a:pathLst>
              <a:path w="6985">
                <a:moveTo>
                  <a:pt x="0" y="0"/>
                </a:moveTo>
                <a:lnTo>
                  <a:pt x="6959" y="0"/>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7" name="object 168"/>
          <p:cNvSpPr>
            <a:spLocks noChangeArrowheads="1"/>
          </p:cNvSpPr>
          <p:nvPr/>
        </p:nvSpPr>
        <p:spPr bwMode="auto">
          <a:xfrm>
            <a:off x="3844925" y="4532313"/>
            <a:ext cx="0" cy="144462"/>
          </a:xfrm>
          <a:custGeom>
            <a:avLst/>
            <a:gdLst>
              <a:gd name="T0" fmla="*/ 0 h 144779"/>
              <a:gd name="T1" fmla="*/ 144779 h 144779"/>
            </a:gdLst>
            <a:ahLst/>
            <a:cxnLst/>
            <a:rect l="0" t="T0" r="0" b="T1"/>
            <a:pathLst>
              <a:path h="144779">
                <a:moveTo>
                  <a:pt x="0" y="0"/>
                </a:moveTo>
                <a:lnTo>
                  <a:pt x="0" y="144780"/>
                </a:lnTo>
              </a:path>
            </a:pathLst>
          </a:custGeom>
          <a:noFill/>
          <a:ln w="9779">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8" name="object 169"/>
          <p:cNvSpPr>
            <a:spLocks noChangeArrowheads="1"/>
          </p:cNvSpPr>
          <p:nvPr/>
        </p:nvSpPr>
        <p:spPr bwMode="auto">
          <a:xfrm>
            <a:off x="3844925" y="4676775"/>
            <a:ext cx="4763" cy="0"/>
          </a:xfrm>
          <a:custGeom>
            <a:avLst/>
            <a:gdLst>
              <a:gd name="T0" fmla="*/ 0 w 5080"/>
              <a:gd name="T1" fmla="*/ 5080 w 5080"/>
            </a:gdLst>
            <a:ahLst/>
            <a:cxnLst/>
            <a:rect l="T0" t="0" r="T1" b="0"/>
            <a:pathLst>
              <a:path w="5080">
                <a:moveTo>
                  <a:pt x="0" y="0"/>
                </a:moveTo>
                <a:lnTo>
                  <a:pt x="4952" y="0"/>
                </a:lnTo>
              </a:path>
            </a:pathLst>
          </a:custGeom>
          <a:noFill/>
          <a:ln w="317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69" name="object 170"/>
          <p:cNvSpPr>
            <a:spLocks noChangeArrowheads="1"/>
          </p:cNvSpPr>
          <p:nvPr/>
        </p:nvSpPr>
        <p:spPr bwMode="auto">
          <a:xfrm>
            <a:off x="3849688" y="4532313"/>
            <a:ext cx="0" cy="144462"/>
          </a:xfrm>
          <a:custGeom>
            <a:avLst/>
            <a:gdLst>
              <a:gd name="T0" fmla="*/ 0 h 143510"/>
              <a:gd name="T1" fmla="*/ 143510 h 143510"/>
            </a:gdLst>
            <a:ahLst/>
            <a:cxnLst/>
            <a:rect l="0" t="T0" r="0" b="T1"/>
            <a:pathLst>
              <a:path h="143510">
                <a:moveTo>
                  <a:pt x="0" y="0"/>
                </a:moveTo>
                <a:lnTo>
                  <a:pt x="0" y="143510"/>
                </a:lnTo>
              </a:path>
            </a:pathLst>
          </a:custGeom>
          <a:noFill/>
          <a:ln w="9906">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0" name="object 171"/>
          <p:cNvSpPr>
            <a:spLocks noChangeArrowheads="1"/>
          </p:cNvSpPr>
          <p:nvPr/>
        </p:nvSpPr>
        <p:spPr bwMode="auto">
          <a:xfrm>
            <a:off x="3849688" y="4676775"/>
            <a:ext cx="4762" cy="0"/>
          </a:xfrm>
          <a:custGeom>
            <a:avLst/>
            <a:gdLst>
              <a:gd name="T0" fmla="*/ 0 w 4444"/>
              <a:gd name="T1" fmla="*/ 4444 w 4444"/>
            </a:gdLst>
            <a:ahLst/>
            <a:cxnLst/>
            <a:rect l="T0" t="0" r="T1" b="0"/>
            <a:pathLst>
              <a:path w="4444">
                <a:moveTo>
                  <a:pt x="0" y="0"/>
                </a:moveTo>
                <a:lnTo>
                  <a:pt x="4444"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1" name="object 172"/>
          <p:cNvSpPr>
            <a:spLocks noChangeArrowheads="1"/>
          </p:cNvSpPr>
          <p:nvPr/>
        </p:nvSpPr>
        <p:spPr bwMode="auto">
          <a:xfrm>
            <a:off x="3854450" y="4532313"/>
            <a:ext cx="0" cy="144462"/>
          </a:xfrm>
          <a:custGeom>
            <a:avLst/>
            <a:gdLst>
              <a:gd name="T0" fmla="*/ 0 h 143510"/>
              <a:gd name="T1" fmla="*/ 143510 h 143510"/>
            </a:gdLst>
            <a:ahLst/>
            <a:cxnLst/>
            <a:rect l="0" t="T0" r="0" b="T1"/>
            <a:pathLst>
              <a:path h="143510">
                <a:moveTo>
                  <a:pt x="0" y="0"/>
                </a:moveTo>
                <a:lnTo>
                  <a:pt x="0" y="143510"/>
                </a:lnTo>
              </a:path>
            </a:pathLst>
          </a:custGeom>
          <a:noFill/>
          <a:ln w="8508">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2" name="object 173"/>
          <p:cNvSpPr>
            <a:spLocks noChangeArrowheads="1"/>
          </p:cNvSpPr>
          <p:nvPr/>
        </p:nvSpPr>
        <p:spPr bwMode="auto">
          <a:xfrm>
            <a:off x="3854450" y="4676775"/>
            <a:ext cx="4763" cy="0"/>
          </a:xfrm>
          <a:custGeom>
            <a:avLst/>
            <a:gdLst>
              <a:gd name="T0" fmla="*/ 0 w 4444"/>
              <a:gd name="T1" fmla="*/ 4444 w 4444"/>
            </a:gdLst>
            <a:ahLst/>
            <a:cxnLst/>
            <a:rect l="T0" t="0" r="T1" b="0"/>
            <a:pathLst>
              <a:path w="4444">
                <a:moveTo>
                  <a:pt x="0" y="0"/>
                </a:moveTo>
                <a:lnTo>
                  <a:pt x="4190" y="0"/>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3" name="object 174"/>
          <p:cNvSpPr>
            <a:spLocks noChangeArrowheads="1"/>
          </p:cNvSpPr>
          <p:nvPr/>
        </p:nvSpPr>
        <p:spPr bwMode="auto">
          <a:xfrm>
            <a:off x="3859213" y="4532313"/>
            <a:ext cx="0" cy="144462"/>
          </a:xfrm>
          <a:custGeom>
            <a:avLst/>
            <a:gdLst>
              <a:gd name="T0" fmla="*/ 0 h 143510"/>
              <a:gd name="T1" fmla="*/ 143510 h 143510"/>
            </a:gdLst>
            <a:ahLst/>
            <a:cxnLst/>
            <a:rect l="0" t="T0" r="0" b="T1"/>
            <a:pathLst>
              <a:path h="143510">
                <a:moveTo>
                  <a:pt x="0" y="0"/>
                </a:moveTo>
                <a:lnTo>
                  <a:pt x="0" y="143510"/>
                </a:lnTo>
              </a:path>
            </a:pathLst>
          </a:custGeom>
          <a:noFill/>
          <a:ln w="8381">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4" name="object 175"/>
          <p:cNvSpPr>
            <a:spLocks noChangeArrowheads="1"/>
          </p:cNvSpPr>
          <p:nvPr/>
        </p:nvSpPr>
        <p:spPr bwMode="auto">
          <a:xfrm>
            <a:off x="3859213" y="4675188"/>
            <a:ext cx="4762" cy="0"/>
          </a:xfrm>
          <a:custGeom>
            <a:avLst/>
            <a:gdLst>
              <a:gd name="T0" fmla="*/ 0 w 5080"/>
              <a:gd name="T1" fmla="*/ 5080 w 5080"/>
            </a:gdLst>
            <a:ahLst/>
            <a:cxnLst/>
            <a:rect l="T0" t="0" r="T1" b="0"/>
            <a:pathLst>
              <a:path w="5080">
                <a:moveTo>
                  <a:pt x="0" y="0"/>
                </a:moveTo>
                <a:lnTo>
                  <a:pt x="5064"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5" name="object 176"/>
          <p:cNvSpPr>
            <a:spLocks noChangeArrowheads="1"/>
          </p:cNvSpPr>
          <p:nvPr/>
        </p:nvSpPr>
        <p:spPr bwMode="auto">
          <a:xfrm>
            <a:off x="3862388" y="4532313"/>
            <a:ext cx="0" cy="142875"/>
          </a:xfrm>
          <a:custGeom>
            <a:avLst/>
            <a:gdLst>
              <a:gd name="T0" fmla="*/ 0 h 142239"/>
              <a:gd name="T1" fmla="*/ 142239 h 142239"/>
            </a:gdLst>
            <a:ahLst/>
            <a:cxnLst/>
            <a:rect l="0" t="T0" r="0" b="T1"/>
            <a:pathLst>
              <a:path h="142239">
                <a:moveTo>
                  <a:pt x="0" y="0"/>
                </a:moveTo>
                <a:lnTo>
                  <a:pt x="0" y="142240"/>
                </a:lnTo>
              </a:path>
            </a:pathLst>
          </a:custGeom>
          <a:noFill/>
          <a:ln w="8509">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6" name="object 177"/>
          <p:cNvSpPr>
            <a:spLocks noChangeArrowheads="1"/>
          </p:cNvSpPr>
          <p:nvPr/>
        </p:nvSpPr>
        <p:spPr bwMode="auto">
          <a:xfrm>
            <a:off x="3862388" y="4673600"/>
            <a:ext cx="3175" cy="0"/>
          </a:xfrm>
          <a:custGeom>
            <a:avLst/>
            <a:gdLst>
              <a:gd name="T0" fmla="*/ 0 w 3175"/>
              <a:gd name="T1" fmla="*/ 3175 w 3175"/>
            </a:gdLst>
            <a:ahLst/>
            <a:cxnLst/>
            <a:rect l="T0" t="0" r="T1" b="0"/>
            <a:pathLst>
              <a:path w="3175">
                <a:moveTo>
                  <a:pt x="0" y="0"/>
                </a:moveTo>
                <a:lnTo>
                  <a:pt x="3062"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7" name="object 178"/>
          <p:cNvSpPr>
            <a:spLocks noChangeArrowheads="1"/>
          </p:cNvSpPr>
          <p:nvPr/>
        </p:nvSpPr>
        <p:spPr bwMode="auto">
          <a:xfrm>
            <a:off x="3867150" y="4532313"/>
            <a:ext cx="0" cy="141287"/>
          </a:xfrm>
          <a:custGeom>
            <a:avLst/>
            <a:gdLst>
              <a:gd name="T0" fmla="*/ 0 h 140970"/>
              <a:gd name="T1" fmla="*/ 140970 h 140970"/>
            </a:gdLst>
            <a:ahLst/>
            <a:cxnLst/>
            <a:rect l="0" t="T0" r="0" b="T1"/>
            <a:pathLst>
              <a:path h="140970">
                <a:moveTo>
                  <a:pt x="0" y="0"/>
                </a:moveTo>
                <a:lnTo>
                  <a:pt x="0" y="140970"/>
                </a:lnTo>
              </a:path>
            </a:pathLst>
          </a:custGeom>
          <a:noFill/>
          <a:ln w="8508">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8" name="object 179"/>
          <p:cNvSpPr>
            <a:spLocks noChangeArrowheads="1"/>
          </p:cNvSpPr>
          <p:nvPr/>
        </p:nvSpPr>
        <p:spPr bwMode="auto">
          <a:xfrm>
            <a:off x="3867150" y="4673600"/>
            <a:ext cx="4763" cy="0"/>
          </a:xfrm>
          <a:custGeom>
            <a:avLst/>
            <a:gdLst>
              <a:gd name="T0" fmla="*/ 0 w 4444"/>
              <a:gd name="T1" fmla="*/ 4444 w 4444"/>
            </a:gdLst>
            <a:ahLst/>
            <a:cxnLst/>
            <a:rect l="T0" t="0" r="T1" b="0"/>
            <a:pathLst>
              <a:path w="4444">
                <a:moveTo>
                  <a:pt x="0" y="0"/>
                </a:moveTo>
                <a:lnTo>
                  <a:pt x="4318"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79" name="object 180"/>
          <p:cNvSpPr>
            <a:spLocks noChangeArrowheads="1"/>
          </p:cNvSpPr>
          <p:nvPr/>
        </p:nvSpPr>
        <p:spPr bwMode="auto">
          <a:xfrm>
            <a:off x="3871913" y="4532313"/>
            <a:ext cx="0" cy="141287"/>
          </a:xfrm>
          <a:custGeom>
            <a:avLst/>
            <a:gdLst>
              <a:gd name="T0" fmla="*/ 0 h 140970"/>
              <a:gd name="T1" fmla="*/ 140970 h 140970"/>
            </a:gdLst>
            <a:ahLst/>
            <a:cxnLst/>
            <a:rect l="0" t="T0" r="0" b="T1"/>
            <a:pathLst>
              <a:path h="140970">
                <a:moveTo>
                  <a:pt x="0" y="0"/>
                </a:moveTo>
                <a:lnTo>
                  <a:pt x="0" y="140970"/>
                </a:lnTo>
              </a:path>
            </a:pathLst>
          </a:custGeom>
          <a:noFill/>
          <a:ln w="8381">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0" name="object 181"/>
          <p:cNvSpPr>
            <a:spLocks noChangeArrowheads="1"/>
          </p:cNvSpPr>
          <p:nvPr/>
        </p:nvSpPr>
        <p:spPr bwMode="auto">
          <a:xfrm>
            <a:off x="3871913" y="4673600"/>
            <a:ext cx="4762" cy="0"/>
          </a:xfrm>
          <a:custGeom>
            <a:avLst/>
            <a:gdLst>
              <a:gd name="T0" fmla="*/ 0 w 4444"/>
              <a:gd name="T1" fmla="*/ 4444 w 4444"/>
            </a:gdLst>
            <a:ahLst/>
            <a:cxnLst/>
            <a:rect l="T0" t="0" r="T1" b="0"/>
            <a:pathLst>
              <a:path w="4444">
                <a:moveTo>
                  <a:pt x="0" y="0"/>
                </a:moveTo>
                <a:lnTo>
                  <a:pt x="4064"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1" name="object 182"/>
          <p:cNvSpPr>
            <a:spLocks noChangeArrowheads="1"/>
          </p:cNvSpPr>
          <p:nvPr/>
        </p:nvSpPr>
        <p:spPr bwMode="auto">
          <a:xfrm>
            <a:off x="3875088" y="4532313"/>
            <a:ext cx="0" cy="139700"/>
          </a:xfrm>
          <a:custGeom>
            <a:avLst/>
            <a:gdLst>
              <a:gd name="T0" fmla="*/ 0 h 139700"/>
              <a:gd name="T1" fmla="*/ 139700 h 139700"/>
            </a:gdLst>
            <a:ahLst/>
            <a:cxnLst/>
            <a:rect l="0" t="T0" r="0" b="T1"/>
            <a:pathLst>
              <a:path h="139700">
                <a:moveTo>
                  <a:pt x="0" y="0"/>
                </a:moveTo>
                <a:lnTo>
                  <a:pt x="0" y="139700"/>
                </a:lnTo>
              </a:path>
            </a:pathLst>
          </a:custGeom>
          <a:noFill/>
          <a:ln w="8509">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2" name="object 183"/>
          <p:cNvSpPr>
            <a:spLocks noChangeArrowheads="1"/>
          </p:cNvSpPr>
          <p:nvPr/>
        </p:nvSpPr>
        <p:spPr bwMode="auto">
          <a:xfrm>
            <a:off x="3879850" y="4532313"/>
            <a:ext cx="0" cy="141287"/>
          </a:xfrm>
          <a:custGeom>
            <a:avLst/>
            <a:gdLst>
              <a:gd name="T0" fmla="*/ 0 h 140335"/>
              <a:gd name="T1" fmla="*/ 140335 h 140335"/>
            </a:gdLst>
            <a:ahLst/>
            <a:cxnLst/>
            <a:rect l="0" t="T0" r="0" b="T1"/>
            <a:pathLst>
              <a:path h="140335">
                <a:moveTo>
                  <a:pt x="0" y="0"/>
                </a:moveTo>
                <a:lnTo>
                  <a:pt x="0" y="140208"/>
                </a:lnTo>
              </a:path>
            </a:pathLst>
          </a:custGeom>
          <a:noFill/>
          <a:ln w="8508">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3" name="object 184"/>
          <p:cNvSpPr>
            <a:spLocks noChangeArrowheads="1"/>
          </p:cNvSpPr>
          <p:nvPr/>
        </p:nvSpPr>
        <p:spPr bwMode="auto">
          <a:xfrm>
            <a:off x="3884613" y="4532313"/>
            <a:ext cx="0" cy="139700"/>
          </a:xfrm>
          <a:custGeom>
            <a:avLst/>
            <a:gdLst>
              <a:gd name="T0" fmla="*/ 0 h 139064"/>
              <a:gd name="T1" fmla="*/ 139064 h 139064"/>
            </a:gdLst>
            <a:ahLst/>
            <a:cxnLst/>
            <a:rect l="0" t="T0" r="0" b="T1"/>
            <a:pathLst>
              <a:path h="139064">
                <a:moveTo>
                  <a:pt x="0" y="0"/>
                </a:moveTo>
                <a:lnTo>
                  <a:pt x="0" y="139065"/>
                </a:lnTo>
              </a:path>
            </a:pathLst>
          </a:custGeom>
          <a:noFill/>
          <a:ln w="8381">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4" name="object 185"/>
          <p:cNvSpPr>
            <a:spLocks noChangeArrowheads="1"/>
          </p:cNvSpPr>
          <p:nvPr/>
        </p:nvSpPr>
        <p:spPr bwMode="auto">
          <a:xfrm>
            <a:off x="3887788" y="4532313"/>
            <a:ext cx="0" cy="138112"/>
          </a:xfrm>
          <a:custGeom>
            <a:avLst/>
            <a:gdLst>
              <a:gd name="T0" fmla="*/ 0 h 138429"/>
              <a:gd name="T1" fmla="*/ 138429 h 138429"/>
            </a:gdLst>
            <a:ahLst/>
            <a:cxnLst/>
            <a:rect l="0" t="T0" r="0" b="T1"/>
            <a:pathLst>
              <a:path h="138429">
                <a:moveTo>
                  <a:pt x="0" y="0"/>
                </a:moveTo>
                <a:lnTo>
                  <a:pt x="0" y="137922"/>
                </a:lnTo>
              </a:path>
            </a:pathLst>
          </a:custGeom>
          <a:noFill/>
          <a:ln w="8509">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5" name="object 186"/>
          <p:cNvSpPr>
            <a:spLocks noChangeArrowheads="1"/>
          </p:cNvSpPr>
          <p:nvPr/>
        </p:nvSpPr>
        <p:spPr bwMode="auto">
          <a:xfrm>
            <a:off x="3894138" y="4532313"/>
            <a:ext cx="0" cy="136525"/>
          </a:xfrm>
          <a:custGeom>
            <a:avLst/>
            <a:gdLst>
              <a:gd name="T0" fmla="*/ 0 h 135889"/>
              <a:gd name="T1" fmla="*/ 135889 h 135889"/>
            </a:gdLst>
            <a:ahLst/>
            <a:cxnLst/>
            <a:rect l="0" t="T0" r="0" b="T1"/>
            <a:pathLst>
              <a:path h="135889">
                <a:moveTo>
                  <a:pt x="0" y="0"/>
                </a:moveTo>
                <a:lnTo>
                  <a:pt x="0" y="135636"/>
                </a:lnTo>
              </a:path>
            </a:pathLst>
          </a:custGeom>
          <a:noFill/>
          <a:ln w="9906">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6" name="object 187"/>
          <p:cNvSpPr>
            <a:spLocks noChangeArrowheads="1"/>
          </p:cNvSpPr>
          <p:nvPr/>
        </p:nvSpPr>
        <p:spPr bwMode="auto">
          <a:xfrm>
            <a:off x="3897313" y="4532313"/>
            <a:ext cx="0" cy="134937"/>
          </a:xfrm>
          <a:custGeom>
            <a:avLst/>
            <a:gdLst>
              <a:gd name="T0" fmla="*/ 0 h 134620"/>
              <a:gd name="T1" fmla="*/ 134620 h 134620"/>
            </a:gdLst>
            <a:ahLst/>
            <a:cxnLst/>
            <a:rect l="0" t="T0" r="0" b="T1"/>
            <a:pathLst>
              <a:path h="134620">
                <a:moveTo>
                  <a:pt x="0" y="0"/>
                </a:moveTo>
                <a:lnTo>
                  <a:pt x="0" y="134493"/>
                </a:lnTo>
              </a:path>
            </a:pathLst>
          </a:custGeom>
          <a:noFill/>
          <a:ln w="8381">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7" name="object 188"/>
          <p:cNvSpPr>
            <a:spLocks noChangeArrowheads="1"/>
          </p:cNvSpPr>
          <p:nvPr/>
        </p:nvSpPr>
        <p:spPr bwMode="auto">
          <a:xfrm>
            <a:off x="3898900" y="4662488"/>
            <a:ext cx="0" cy="0"/>
          </a:xfrm>
          <a:custGeom>
            <a:avLst/>
            <a:gdLst>
              <a:gd name="T0" fmla="*/ 0 w 1269"/>
              <a:gd name="T1" fmla="*/ 1269 w 1269"/>
            </a:gdLst>
            <a:ahLst/>
            <a:cxnLst/>
            <a:rect l="T0" t="0" r="T1" b="0"/>
            <a:pathLst>
              <a:path w="1269">
                <a:moveTo>
                  <a:pt x="0" y="0"/>
                </a:moveTo>
                <a:lnTo>
                  <a:pt x="808" y="0"/>
                </a:lnTo>
              </a:path>
            </a:pathLst>
          </a:custGeom>
          <a:noFill/>
          <a:ln w="3175">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8" name="object 189"/>
          <p:cNvSpPr>
            <a:spLocks noChangeArrowheads="1"/>
          </p:cNvSpPr>
          <p:nvPr/>
        </p:nvSpPr>
        <p:spPr bwMode="auto">
          <a:xfrm>
            <a:off x="3900488" y="4532313"/>
            <a:ext cx="0" cy="130175"/>
          </a:xfrm>
          <a:custGeom>
            <a:avLst/>
            <a:gdLst>
              <a:gd name="T0" fmla="*/ 0 h 129539"/>
              <a:gd name="T1" fmla="*/ 129539 h 129539"/>
            </a:gdLst>
            <a:ahLst/>
            <a:cxnLst/>
            <a:rect l="0" t="T0" r="0" b="T1"/>
            <a:pathLst>
              <a:path h="129539">
                <a:moveTo>
                  <a:pt x="0" y="0"/>
                </a:moveTo>
                <a:lnTo>
                  <a:pt x="0" y="129540"/>
                </a:lnTo>
              </a:path>
            </a:pathLst>
          </a:custGeom>
          <a:noFill/>
          <a:ln w="3175">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89" name="object 190"/>
          <p:cNvSpPr>
            <a:spLocks noChangeArrowheads="1"/>
          </p:cNvSpPr>
          <p:nvPr/>
        </p:nvSpPr>
        <p:spPr bwMode="auto">
          <a:xfrm>
            <a:off x="3711575" y="4510088"/>
            <a:ext cx="190500" cy="44450"/>
          </a:xfrm>
          <a:custGeom>
            <a:avLst/>
            <a:gdLst>
              <a:gd name="T0" fmla="*/ 0 w 189230"/>
              <a:gd name="T1" fmla="*/ 0 h 44450"/>
              <a:gd name="T2" fmla="*/ 189230 w 189230"/>
              <a:gd name="T3" fmla="*/ 44450 h 44450"/>
            </a:gdLst>
            <a:ahLst/>
            <a:cxnLst/>
            <a:rect l="T0" t="T1" r="T2" b="T3"/>
            <a:pathLst>
              <a:path w="189230" h="44450">
                <a:moveTo>
                  <a:pt x="94360" y="0"/>
                </a:moveTo>
                <a:lnTo>
                  <a:pt x="49656" y="2793"/>
                </a:lnTo>
                <a:lnTo>
                  <a:pt x="21843" y="8127"/>
                </a:lnTo>
                <a:lnTo>
                  <a:pt x="16128" y="9525"/>
                </a:lnTo>
                <a:lnTo>
                  <a:pt x="11556" y="11556"/>
                </a:lnTo>
                <a:lnTo>
                  <a:pt x="7365" y="13461"/>
                </a:lnTo>
                <a:lnTo>
                  <a:pt x="4571" y="15493"/>
                </a:lnTo>
                <a:lnTo>
                  <a:pt x="2031" y="18033"/>
                </a:lnTo>
                <a:lnTo>
                  <a:pt x="1015" y="18795"/>
                </a:lnTo>
                <a:lnTo>
                  <a:pt x="381" y="19938"/>
                </a:lnTo>
                <a:lnTo>
                  <a:pt x="0" y="21081"/>
                </a:lnTo>
                <a:lnTo>
                  <a:pt x="0" y="23367"/>
                </a:lnTo>
                <a:lnTo>
                  <a:pt x="381" y="24510"/>
                </a:lnTo>
                <a:lnTo>
                  <a:pt x="1015" y="25526"/>
                </a:lnTo>
                <a:lnTo>
                  <a:pt x="2031" y="26669"/>
                </a:lnTo>
                <a:lnTo>
                  <a:pt x="4571" y="28701"/>
                </a:lnTo>
                <a:lnTo>
                  <a:pt x="7365" y="30987"/>
                </a:lnTo>
                <a:lnTo>
                  <a:pt x="11556" y="32638"/>
                </a:lnTo>
                <a:lnTo>
                  <a:pt x="16128" y="34543"/>
                </a:lnTo>
                <a:lnTo>
                  <a:pt x="21843" y="36321"/>
                </a:lnTo>
                <a:lnTo>
                  <a:pt x="75691" y="43814"/>
                </a:lnTo>
                <a:lnTo>
                  <a:pt x="84835" y="44450"/>
                </a:lnTo>
                <a:lnTo>
                  <a:pt x="104139" y="44450"/>
                </a:lnTo>
                <a:lnTo>
                  <a:pt x="113664" y="43814"/>
                </a:lnTo>
                <a:lnTo>
                  <a:pt x="131317" y="42798"/>
                </a:lnTo>
                <a:lnTo>
                  <a:pt x="172465" y="34543"/>
                </a:lnTo>
                <a:lnTo>
                  <a:pt x="187578" y="25526"/>
                </a:lnTo>
                <a:lnTo>
                  <a:pt x="188594" y="24510"/>
                </a:lnTo>
                <a:lnTo>
                  <a:pt x="188975" y="23367"/>
                </a:lnTo>
                <a:lnTo>
                  <a:pt x="188975" y="21081"/>
                </a:lnTo>
                <a:lnTo>
                  <a:pt x="188594" y="19938"/>
                </a:lnTo>
                <a:lnTo>
                  <a:pt x="187578" y="18795"/>
                </a:lnTo>
                <a:lnTo>
                  <a:pt x="184784" y="15493"/>
                </a:lnTo>
                <a:lnTo>
                  <a:pt x="181609" y="13461"/>
                </a:lnTo>
                <a:lnTo>
                  <a:pt x="177419" y="11556"/>
                </a:lnTo>
                <a:lnTo>
                  <a:pt x="172465" y="9525"/>
                </a:lnTo>
                <a:lnTo>
                  <a:pt x="167131" y="8127"/>
                </a:lnTo>
                <a:lnTo>
                  <a:pt x="161162" y="6476"/>
                </a:lnTo>
                <a:lnTo>
                  <a:pt x="122808" y="1142"/>
                </a:lnTo>
                <a:lnTo>
                  <a:pt x="113664" y="507"/>
                </a:lnTo>
                <a:lnTo>
                  <a:pt x="94360"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90" name="object 191"/>
          <p:cNvSpPr>
            <a:spLocks noChangeArrowheads="1"/>
          </p:cNvSpPr>
          <p:nvPr/>
        </p:nvSpPr>
        <p:spPr bwMode="auto">
          <a:xfrm>
            <a:off x="3854450" y="4541838"/>
            <a:ext cx="12700" cy="120650"/>
          </a:xfrm>
          <a:custGeom>
            <a:avLst/>
            <a:gdLst>
              <a:gd name="T0" fmla="*/ 0 w 12700"/>
              <a:gd name="T1" fmla="*/ 0 h 121285"/>
              <a:gd name="T2" fmla="*/ 12700 w 12700"/>
              <a:gd name="T3" fmla="*/ 121285 h 121285"/>
            </a:gdLst>
            <a:ahLst/>
            <a:cxnLst/>
            <a:rect l="T0" t="T1" r="T2" b="T3"/>
            <a:pathLst>
              <a:path w="12700" h="121285">
                <a:moveTo>
                  <a:pt x="11997" y="2539"/>
                </a:moveTo>
                <a:lnTo>
                  <a:pt x="7425" y="2539"/>
                </a:lnTo>
                <a:lnTo>
                  <a:pt x="8314" y="2920"/>
                </a:lnTo>
                <a:lnTo>
                  <a:pt x="8695" y="2920"/>
                </a:lnTo>
                <a:lnTo>
                  <a:pt x="8949" y="3428"/>
                </a:lnTo>
                <a:lnTo>
                  <a:pt x="8949" y="33019"/>
                </a:lnTo>
                <a:lnTo>
                  <a:pt x="8695" y="47498"/>
                </a:lnTo>
                <a:lnTo>
                  <a:pt x="8695" y="61975"/>
                </a:lnTo>
                <a:lnTo>
                  <a:pt x="8949" y="77088"/>
                </a:lnTo>
                <a:lnTo>
                  <a:pt x="8949" y="120776"/>
                </a:lnTo>
                <a:lnTo>
                  <a:pt x="11997" y="120776"/>
                </a:lnTo>
                <a:lnTo>
                  <a:pt x="12124" y="10287"/>
                </a:lnTo>
                <a:lnTo>
                  <a:pt x="12632" y="3682"/>
                </a:lnTo>
                <a:lnTo>
                  <a:pt x="11997" y="2539"/>
                </a:lnTo>
                <a:close/>
              </a:path>
              <a:path w="12700" h="121285">
                <a:moveTo>
                  <a:pt x="8060" y="0"/>
                </a:moveTo>
                <a:lnTo>
                  <a:pt x="4123" y="0"/>
                </a:lnTo>
                <a:lnTo>
                  <a:pt x="2218" y="888"/>
                </a:lnTo>
                <a:lnTo>
                  <a:pt x="1202" y="1777"/>
                </a:lnTo>
                <a:lnTo>
                  <a:pt x="186" y="2286"/>
                </a:lnTo>
                <a:lnTo>
                  <a:pt x="45" y="2920"/>
                </a:lnTo>
                <a:lnTo>
                  <a:pt x="0" y="4825"/>
                </a:lnTo>
                <a:lnTo>
                  <a:pt x="186" y="6223"/>
                </a:lnTo>
                <a:lnTo>
                  <a:pt x="1202" y="9398"/>
                </a:lnTo>
                <a:lnTo>
                  <a:pt x="1583" y="10287"/>
                </a:lnTo>
                <a:lnTo>
                  <a:pt x="4504" y="9906"/>
                </a:lnTo>
                <a:lnTo>
                  <a:pt x="4123" y="8508"/>
                </a:lnTo>
                <a:lnTo>
                  <a:pt x="3742" y="7746"/>
                </a:lnTo>
                <a:lnTo>
                  <a:pt x="3488" y="6223"/>
                </a:lnTo>
                <a:lnTo>
                  <a:pt x="2853" y="4825"/>
                </a:lnTo>
                <a:lnTo>
                  <a:pt x="3488" y="3937"/>
                </a:lnTo>
                <a:lnTo>
                  <a:pt x="3742" y="2920"/>
                </a:lnTo>
                <a:lnTo>
                  <a:pt x="4758" y="2539"/>
                </a:lnTo>
                <a:lnTo>
                  <a:pt x="11997" y="2539"/>
                </a:lnTo>
                <a:lnTo>
                  <a:pt x="11616" y="1777"/>
                </a:lnTo>
                <a:lnTo>
                  <a:pt x="10600" y="888"/>
                </a:lnTo>
                <a:lnTo>
                  <a:pt x="9330" y="253"/>
                </a:lnTo>
                <a:lnTo>
                  <a:pt x="806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91" name="object 192"/>
          <p:cNvSpPr>
            <a:spLocks noChangeArrowheads="1"/>
          </p:cNvSpPr>
          <p:nvPr/>
        </p:nvSpPr>
        <p:spPr bwMode="auto">
          <a:xfrm>
            <a:off x="3746500" y="4549775"/>
            <a:ext cx="1588" cy="0"/>
          </a:xfrm>
          <a:custGeom>
            <a:avLst/>
            <a:gdLst>
              <a:gd name="T0" fmla="*/ 0 w 1905"/>
              <a:gd name="T1" fmla="*/ 1905 w 1905"/>
            </a:gdLst>
            <a:ahLst/>
            <a:cxnLst/>
            <a:rect l="T0" t="0" r="T1" b="0"/>
            <a:pathLst>
              <a:path w="1905">
                <a:moveTo>
                  <a:pt x="0" y="0"/>
                </a:moveTo>
                <a:lnTo>
                  <a:pt x="1410"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292" name="object 193"/>
          <p:cNvSpPr>
            <a:spLocks noChangeArrowheads="1"/>
          </p:cNvSpPr>
          <p:nvPr/>
        </p:nvSpPr>
        <p:spPr bwMode="auto">
          <a:xfrm>
            <a:off x="3746500" y="4559300"/>
            <a:ext cx="15875" cy="4763"/>
          </a:xfrm>
          <a:custGeom>
            <a:avLst/>
            <a:gdLst>
              <a:gd name="T0" fmla="*/ 0 w 15875"/>
              <a:gd name="T1" fmla="*/ 0 h 5079"/>
              <a:gd name="T2" fmla="*/ 15875 w 15875"/>
              <a:gd name="T3" fmla="*/ 5079 h 5079"/>
            </a:gdLst>
            <a:ahLst/>
            <a:cxnLst/>
            <a:rect l="T0" t="T1" r="T2" b="T3"/>
            <a:pathLst>
              <a:path w="15875" h="5079">
                <a:moveTo>
                  <a:pt x="15239" y="0"/>
                </a:moveTo>
                <a:lnTo>
                  <a:pt x="0" y="3301"/>
                </a:lnTo>
                <a:lnTo>
                  <a:pt x="1143" y="4571"/>
                </a:lnTo>
                <a:lnTo>
                  <a:pt x="15620" y="1142"/>
                </a:lnTo>
                <a:lnTo>
                  <a:pt x="1523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93" name="object 194"/>
          <p:cNvSpPr>
            <a:spLocks noChangeArrowheads="1"/>
          </p:cNvSpPr>
          <p:nvPr/>
        </p:nvSpPr>
        <p:spPr bwMode="auto">
          <a:xfrm>
            <a:off x="3760788" y="4548188"/>
            <a:ext cx="79375" cy="127000"/>
          </a:xfrm>
          <a:custGeom>
            <a:avLst/>
            <a:gdLst>
              <a:gd name="T0" fmla="*/ 0 w 79375"/>
              <a:gd name="T1" fmla="*/ 0 h 127000"/>
              <a:gd name="T2" fmla="*/ 79375 w 79375"/>
              <a:gd name="T3" fmla="*/ 127000 h 127000"/>
            </a:gdLst>
            <a:ahLst/>
            <a:cxnLst/>
            <a:rect l="T0" t="T1" r="T2" b="T3"/>
            <a:pathLst>
              <a:path w="79375" h="127000">
                <a:moveTo>
                  <a:pt x="2159" y="0"/>
                </a:moveTo>
                <a:lnTo>
                  <a:pt x="2159" y="508"/>
                </a:lnTo>
                <a:lnTo>
                  <a:pt x="1143" y="2286"/>
                </a:lnTo>
                <a:lnTo>
                  <a:pt x="762" y="4318"/>
                </a:lnTo>
                <a:lnTo>
                  <a:pt x="366" y="10033"/>
                </a:lnTo>
                <a:lnTo>
                  <a:pt x="0" y="16383"/>
                </a:lnTo>
                <a:lnTo>
                  <a:pt x="0" y="23495"/>
                </a:lnTo>
                <a:lnTo>
                  <a:pt x="9525" y="68834"/>
                </a:lnTo>
                <a:lnTo>
                  <a:pt x="11303" y="74041"/>
                </a:lnTo>
                <a:lnTo>
                  <a:pt x="24637" y="96393"/>
                </a:lnTo>
                <a:lnTo>
                  <a:pt x="27812" y="100330"/>
                </a:lnTo>
                <a:lnTo>
                  <a:pt x="65024" y="123952"/>
                </a:lnTo>
                <a:lnTo>
                  <a:pt x="78740" y="126492"/>
                </a:lnTo>
                <a:lnTo>
                  <a:pt x="79121" y="125349"/>
                </a:lnTo>
                <a:lnTo>
                  <a:pt x="75184" y="125095"/>
                </a:lnTo>
                <a:lnTo>
                  <a:pt x="71374" y="123952"/>
                </a:lnTo>
                <a:lnTo>
                  <a:pt x="65659" y="122428"/>
                </a:lnTo>
                <a:lnTo>
                  <a:pt x="60071" y="121031"/>
                </a:lnTo>
                <a:lnTo>
                  <a:pt x="54863" y="118491"/>
                </a:lnTo>
                <a:lnTo>
                  <a:pt x="49911" y="115824"/>
                </a:lnTo>
                <a:lnTo>
                  <a:pt x="44958" y="113284"/>
                </a:lnTo>
                <a:lnTo>
                  <a:pt x="40767" y="110109"/>
                </a:lnTo>
                <a:lnTo>
                  <a:pt x="15112" y="77978"/>
                </a:lnTo>
                <a:lnTo>
                  <a:pt x="13081" y="73152"/>
                </a:lnTo>
                <a:lnTo>
                  <a:pt x="10922" y="68580"/>
                </a:lnTo>
                <a:lnTo>
                  <a:pt x="1778" y="23495"/>
                </a:lnTo>
                <a:lnTo>
                  <a:pt x="1778" y="16383"/>
                </a:lnTo>
                <a:lnTo>
                  <a:pt x="2176" y="9779"/>
                </a:lnTo>
                <a:lnTo>
                  <a:pt x="2540" y="4572"/>
                </a:lnTo>
                <a:lnTo>
                  <a:pt x="2921" y="2540"/>
                </a:lnTo>
                <a:lnTo>
                  <a:pt x="3556" y="889"/>
                </a:lnTo>
                <a:lnTo>
                  <a:pt x="3556" y="254"/>
                </a:lnTo>
                <a:lnTo>
                  <a:pt x="21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94" name="object 195"/>
          <p:cNvSpPr>
            <a:spLocks noChangeArrowheads="1"/>
          </p:cNvSpPr>
          <p:nvPr/>
        </p:nvSpPr>
        <p:spPr bwMode="auto">
          <a:xfrm>
            <a:off x="3746500" y="4567238"/>
            <a:ext cx="15875" cy="4762"/>
          </a:xfrm>
          <a:custGeom>
            <a:avLst/>
            <a:gdLst>
              <a:gd name="T0" fmla="*/ 0 w 15875"/>
              <a:gd name="T1" fmla="*/ 0 h 4445"/>
              <a:gd name="T2" fmla="*/ 15875 w 15875"/>
              <a:gd name="T3" fmla="*/ 4445 h 4445"/>
            </a:gdLst>
            <a:ahLst/>
            <a:cxnLst/>
            <a:rect l="T0" t="T1" r="T2" b="T3"/>
            <a:pathLst>
              <a:path w="15875" h="4445">
                <a:moveTo>
                  <a:pt x="14858" y="0"/>
                </a:moveTo>
                <a:lnTo>
                  <a:pt x="0" y="3174"/>
                </a:lnTo>
                <a:lnTo>
                  <a:pt x="1143" y="4444"/>
                </a:lnTo>
                <a:lnTo>
                  <a:pt x="15620" y="1015"/>
                </a:lnTo>
                <a:lnTo>
                  <a:pt x="1485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95" name="object 196"/>
          <p:cNvSpPr>
            <a:spLocks noChangeArrowheads="1"/>
          </p:cNvSpPr>
          <p:nvPr/>
        </p:nvSpPr>
        <p:spPr bwMode="auto">
          <a:xfrm>
            <a:off x="3746500" y="4573588"/>
            <a:ext cx="15875" cy="6350"/>
          </a:xfrm>
          <a:custGeom>
            <a:avLst/>
            <a:gdLst>
              <a:gd name="T0" fmla="*/ 0 w 15875"/>
              <a:gd name="T1" fmla="*/ 0 h 5714"/>
              <a:gd name="T2" fmla="*/ 15875 w 15875"/>
              <a:gd name="T3" fmla="*/ 5714 h 5714"/>
            </a:gdLst>
            <a:ahLst/>
            <a:cxnLst/>
            <a:rect l="T0" t="T1" r="T2" b="T3"/>
            <a:pathLst>
              <a:path w="15875" h="5714">
                <a:moveTo>
                  <a:pt x="15239" y="0"/>
                </a:moveTo>
                <a:lnTo>
                  <a:pt x="0" y="4444"/>
                </a:lnTo>
                <a:lnTo>
                  <a:pt x="762" y="5715"/>
                </a:lnTo>
                <a:lnTo>
                  <a:pt x="15620" y="1650"/>
                </a:lnTo>
                <a:lnTo>
                  <a:pt x="1523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96" name="object 197"/>
          <p:cNvSpPr>
            <a:spLocks noChangeArrowheads="1"/>
          </p:cNvSpPr>
          <p:nvPr/>
        </p:nvSpPr>
        <p:spPr bwMode="auto">
          <a:xfrm>
            <a:off x="3749675" y="4579938"/>
            <a:ext cx="12700" cy="6350"/>
          </a:xfrm>
          <a:custGeom>
            <a:avLst/>
            <a:gdLst>
              <a:gd name="T0" fmla="*/ 0 w 12700"/>
              <a:gd name="T1" fmla="*/ 0 h 5714"/>
              <a:gd name="T2" fmla="*/ 12700 w 12700"/>
              <a:gd name="T3" fmla="*/ 5714 h 5714"/>
            </a:gdLst>
            <a:ahLst/>
            <a:cxnLst/>
            <a:rect l="T0" t="T1" r="T2" b="T3"/>
            <a:pathLst>
              <a:path w="12700" h="5714">
                <a:moveTo>
                  <a:pt x="11684" y="0"/>
                </a:moveTo>
                <a:lnTo>
                  <a:pt x="0" y="4191"/>
                </a:lnTo>
                <a:lnTo>
                  <a:pt x="254" y="5715"/>
                </a:lnTo>
                <a:lnTo>
                  <a:pt x="12700" y="1270"/>
                </a:lnTo>
                <a:lnTo>
                  <a:pt x="1168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97" name="object 198"/>
          <p:cNvSpPr>
            <a:spLocks noChangeArrowheads="1"/>
          </p:cNvSpPr>
          <p:nvPr/>
        </p:nvSpPr>
        <p:spPr bwMode="auto">
          <a:xfrm>
            <a:off x="3749675" y="4587875"/>
            <a:ext cx="14288" cy="4763"/>
          </a:xfrm>
          <a:custGeom>
            <a:avLst/>
            <a:gdLst>
              <a:gd name="T0" fmla="*/ 0 w 14605"/>
              <a:gd name="T1" fmla="*/ 0 h 5714"/>
              <a:gd name="T2" fmla="*/ 14605 w 14605"/>
              <a:gd name="T3" fmla="*/ 5714 h 5714"/>
            </a:gdLst>
            <a:ahLst/>
            <a:cxnLst/>
            <a:rect l="T0" t="T1" r="T2" b="T3"/>
            <a:pathLst>
              <a:path w="14605" h="5714">
                <a:moveTo>
                  <a:pt x="13716" y="0"/>
                </a:moveTo>
                <a:lnTo>
                  <a:pt x="0" y="4063"/>
                </a:lnTo>
                <a:lnTo>
                  <a:pt x="381" y="5714"/>
                </a:lnTo>
                <a:lnTo>
                  <a:pt x="14097" y="1396"/>
                </a:lnTo>
                <a:lnTo>
                  <a:pt x="1371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98" name="object 199"/>
          <p:cNvSpPr>
            <a:spLocks noChangeArrowheads="1"/>
          </p:cNvSpPr>
          <p:nvPr/>
        </p:nvSpPr>
        <p:spPr bwMode="auto">
          <a:xfrm>
            <a:off x="3749675" y="4595813"/>
            <a:ext cx="15875" cy="4762"/>
          </a:xfrm>
          <a:custGeom>
            <a:avLst/>
            <a:gdLst>
              <a:gd name="T0" fmla="*/ 0 w 15875"/>
              <a:gd name="T1" fmla="*/ 0 h 5714"/>
              <a:gd name="T2" fmla="*/ 15875 w 15875"/>
              <a:gd name="T3" fmla="*/ 5714 h 5714"/>
            </a:gdLst>
            <a:ahLst/>
            <a:cxnLst/>
            <a:rect l="T0" t="T1" r="T2" b="T3"/>
            <a:pathLst>
              <a:path w="15875" h="5714">
                <a:moveTo>
                  <a:pt x="14350" y="0"/>
                </a:moveTo>
                <a:lnTo>
                  <a:pt x="0" y="4571"/>
                </a:lnTo>
                <a:lnTo>
                  <a:pt x="635" y="5714"/>
                </a:lnTo>
                <a:lnTo>
                  <a:pt x="15493" y="1396"/>
                </a:lnTo>
                <a:lnTo>
                  <a:pt x="14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299" name="object 200"/>
          <p:cNvSpPr>
            <a:spLocks noChangeArrowheads="1"/>
          </p:cNvSpPr>
          <p:nvPr/>
        </p:nvSpPr>
        <p:spPr bwMode="auto">
          <a:xfrm>
            <a:off x="3751263" y="4603750"/>
            <a:ext cx="14287" cy="4763"/>
          </a:xfrm>
          <a:custGeom>
            <a:avLst/>
            <a:gdLst>
              <a:gd name="T0" fmla="*/ 0 w 14605"/>
              <a:gd name="T1" fmla="*/ 0 h 5714"/>
              <a:gd name="T2" fmla="*/ 14605 w 14605"/>
              <a:gd name="T3" fmla="*/ 5714 h 5714"/>
            </a:gdLst>
            <a:ahLst/>
            <a:cxnLst/>
            <a:rect l="T0" t="T1" r="T2" b="T3"/>
            <a:pathLst>
              <a:path w="14605" h="5714">
                <a:moveTo>
                  <a:pt x="13462" y="0"/>
                </a:moveTo>
                <a:lnTo>
                  <a:pt x="0" y="4571"/>
                </a:lnTo>
                <a:lnTo>
                  <a:pt x="1016" y="5714"/>
                </a:lnTo>
                <a:lnTo>
                  <a:pt x="14097" y="1269"/>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0" name="object 201"/>
          <p:cNvSpPr>
            <a:spLocks noChangeArrowheads="1"/>
          </p:cNvSpPr>
          <p:nvPr/>
        </p:nvSpPr>
        <p:spPr bwMode="auto">
          <a:xfrm>
            <a:off x="3752850" y="4610100"/>
            <a:ext cx="15875" cy="6350"/>
          </a:xfrm>
          <a:custGeom>
            <a:avLst/>
            <a:gdLst>
              <a:gd name="T0" fmla="*/ 0 w 15875"/>
              <a:gd name="T1" fmla="*/ 0 h 5714"/>
              <a:gd name="T2" fmla="*/ 15875 w 15875"/>
              <a:gd name="T3" fmla="*/ 5714 h 5714"/>
            </a:gdLst>
            <a:ahLst/>
            <a:cxnLst/>
            <a:rect l="T0" t="T1" r="T2" b="T3"/>
            <a:pathLst>
              <a:path w="15875" h="5714">
                <a:moveTo>
                  <a:pt x="14731" y="0"/>
                </a:moveTo>
                <a:lnTo>
                  <a:pt x="0" y="4445"/>
                </a:lnTo>
                <a:lnTo>
                  <a:pt x="1143" y="5587"/>
                </a:lnTo>
                <a:lnTo>
                  <a:pt x="15493" y="635"/>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1" name="object 202"/>
          <p:cNvSpPr>
            <a:spLocks noChangeArrowheads="1"/>
          </p:cNvSpPr>
          <p:nvPr/>
        </p:nvSpPr>
        <p:spPr bwMode="auto">
          <a:xfrm>
            <a:off x="3756025" y="4618038"/>
            <a:ext cx="15875" cy="6350"/>
          </a:xfrm>
          <a:custGeom>
            <a:avLst/>
            <a:gdLst>
              <a:gd name="T0" fmla="*/ 0 w 15875"/>
              <a:gd name="T1" fmla="*/ 0 h 5714"/>
              <a:gd name="T2" fmla="*/ 15875 w 15875"/>
              <a:gd name="T3" fmla="*/ 5714 h 5714"/>
            </a:gdLst>
            <a:ahLst/>
            <a:cxnLst/>
            <a:rect l="T0" t="T1" r="T2" b="T3"/>
            <a:pathLst>
              <a:path w="15875" h="5714">
                <a:moveTo>
                  <a:pt x="15112" y="0"/>
                </a:moveTo>
                <a:lnTo>
                  <a:pt x="0" y="4825"/>
                </a:lnTo>
                <a:lnTo>
                  <a:pt x="1143" y="5715"/>
                </a:lnTo>
                <a:lnTo>
                  <a:pt x="15493" y="1269"/>
                </a:lnTo>
                <a:lnTo>
                  <a:pt x="151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2" name="object 203"/>
          <p:cNvSpPr>
            <a:spLocks noChangeArrowheads="1"/>
          </p:cNvSpPr>
          <p:nvPr/>
        </p:nvSpPr>
        <p:spPr bwMode="auto">
          <a:xfrm>
            <a:off x="3759200" y="4624388"/>
            <a:ext cx="15875" cy="7937"/>
          </a:xfrm>
          <a:custGeom>
            <a:avLst/>
            <a:gdLst>
              <a:gd name="T0" fmla="*/ 0 w 15875"/>
              <a:gd name="T1" fmla="*/ 0 h 6985"/>
              <a:gd name="T2" fmla="*/ 15875 w 15875"/>
              <a:gd name="T3" fmla="*/ 6985 h 6985"/>
            </a:gdLst>
            <a:ahLst/>
            <a:cxnLst/>
            <a:rect l="T0" t="T1" r="T2" b="T3"/>
            <a:pathLst>
              <a:path w="15875" h="6985">
                <a:moveTo>
                  <a:pt x="14858" y="0"/>
                </a:moveTo>
                <a:lnTo>
                  <a:pt x="0" y="5715"/>
                </a:lnTo>
                <a:lnTo>
                  <a:pt x="762" y="6858"/>
                </a:lnTo>
                <a:lnTo>
                  <a:pt x="15620" y="1524"/>
                </a:lnTo>
                <a:lnTo>
                  <a:pt x="1485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3" name="object 204"/>
          <p:cNvSpPr>
            <a:spLocks noChangeArrowheads="1"/>
          </p:cNvSpPr>
          <p:nvPr/>
        </p:nvSpPr>
        <p:spPr bwMode="auto">
          <a:xfrm>
            <a:off x="3762375" y="4632325"/>
            <a:ext cx="15875" cy="7938"/>
          </a:xfrm>
          <a:custGeom>
            <a:avLst/>
            <a:gdLst>
              <a:gd name="T0" fmla="*/ 0 w 15875"/>
              <a:gd name="T1" fmla="*/ 0 h 6985"/>
              <a:gd name="T2" fmla="*/ 15875 w 15875"/>
              <a:gd name="T3" fmla="*/ 6985 h 6985"/>
            </a:gdLst>
            <a:ahLst/>
            <a:cxnLst/>
            <a:rect l="T0" t="T1" r="T2" b="T3"/>
            <a:pathLst>
              <a:path w="15875" h="6985">
                <a:moveTo>
                  <a:pt x="15112" y="0"/>
                </a:moveTo>
                <a:lnTo>
                  <a:pt x="0" y="5714"/>
                </a:lnTo>
                <a:lnTo>
                  <a:pt x="1015" y="6857"/>
                </a:lnTo>
                <a:lnTo>
                  <a:pt x="15493" y="1142"/>
                </a:lnTo>
                <a:lnTo>
                  <a:pt x="151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4" name="object 205"/>
          <p:cNvSpPr>
            <a:spLocks noChangeArrowheads="1"/>
          </p:cNvSpPr>
          <p:nvPr/>
        </p:nvSpPr>
        <p:spPr bwMode="auto">
          <a:xfrm>
            <a:off x="3768725" y="4640263"/>
            <a:ext cx="15875" cy="7937"/>
          </a:xfrm>
          <a:custGeom>
            <a:avLst/>
            <a:gdLst>
              <a:gd name="T0" fmla="*/ 0 w 15875"/>
              <a:gd name="T1" fmla="*/ 0 h 8254"/>
              <a:gd name="T2" fmla="*/ 15875 w 15875"/>
              <a:gd name="T3" fmla="*/ 8254 h 8254"/>
            </a:gdLst>
            <a:ahLst/>
            <a:cxnLst/>
            <a:rect l="T0" t="T1" r="T2" b="T3"/>
            <a:pathLst>
              <a:path w="15875" h="8254">
                <a:moveTo>
                  <a:pt x="14858" y="0"/>
                </a:moveTo>
                <a:lnTo>
                  <a:pt x="0" y="6476"/>
                </a:lnTo>
                <a:lnTo>
                  <a:pt x="1143" y="8000"/>
                </a:lnTo>
                <a:lnTo>
                  <a:pt x="15493" y="1523"/>
                </a:lnTo>
                <a:lnTo>
                  <a:pt x="1485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5" name="object 206"/>
          <p:cNvSpPr>
            <a:spLocks noChangeArrowheads="1"/>
          </p:cNvSpPr>
          <p:nvPr/>
        </p:nvSpPr>
        <p:spPr bwMode="auto">
          <a:xfrm>
            <a:off x="3775075" y="4648200"/>
            <a:ext cx="15875" cy="7938"/>
          </a:xfrm>
          <a:custGeom>
            <a:avLst/>
            <a:gdLst>
              <a:gd name="T0" fmla="*/ 0 w 15875"/>
              <a:gd name="T1" fmla="*/ 0 h 8254"/>
              <a:gd name="T2" fmla="*/ 15875 w 15875"/>
              <a:gd name="T3" fmla="*/ 8254 h 8254"/>
            </a:gdLst>
            <a:ahLst/>
            <a:cxnLst/>
            <a:rect l="T0" t="T1" r="T2" b="T3"/>
            <a:pathLst>
              <a:path w="15875" h="8254">
                <a:moveTo>
                  <a:pt x="14350" y="0"/>
                </a:moveTo>
                <a:lnTo>
                  <a:pt x="0" y="7111"/>
                </a:lnTo>
                <a:lnTo>
                  <a:pt x="635" y="7873"/>
                </a:lnTo>
                <a:lnTo>
                  <a:pt x="15493" y="1142"/>
                </a:lnTo>
                <a:lnTo>
                  <a:pt x="14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6" name="object 207"/>
          <p:cNvSpPr>
            <a:spLocks noChangeArrowheads="1"/>
          </p:cNvSpPr>
          <p:nvPr/>
        </p:nvSpPr>
        <p:spPr bwMode="auto">
          <a:xfrm>
            <a:off x="3779838" y="4652963"/>
            <a:ext cx="15875" cy="7937"/>
          </a:xfrm>
          <a:custGeom>
            <a:avLst/>
            <a:gdLst>
              <a:gd name="T0" fmla="*/ 0 w 15875"/>
              <a:gd name="T1" fmla="*/ 0 h 8254"/>
              <a:gd name="T2" fmla="*/ 15875 w 15875"/>
              <a:gd name="T3" fmla="*/ 8254 h 8254"/>
            </a:gdLst>
            <a:ahLst/>
            <a:cxnLst/>
            <a:rect l="T0" t="T1" r="T2" b="T3"/>
            <a:pathLst>
              <a:path w="15875" h="8254">
                <a:moveTo>
                  <a:pt x="14859" y="0"/>
                </a:moveTo>
                <a:lnTo>
                  <a:pt x="0" y="6604"/>
                </a:lnTo>
                <a:lnTo>
                  <a:pt x="762" y="8001"/>
                </a:lnTo>
                <a:lnTo>
                  <a:pt x="15493" y="1270"/>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7" name="object 208"/>
          <p:cNvSpPr>
            <a:spLocks noChangeArrowheads="1"/>
          </p:cNvSpPr>
          <p:nvPr/>
        </p:nvSpPr>
        <p:spPr bwMode="auto">
          <a:xfrm>
            <a:off x="3787775" y="4659313"/>
            <a:ext cx="15875" cy="7937"/>
          </a:xfrm>
          <a:custGeom>
            <a:avLst/>
            <a:gdLst>
              <a:gd name="T0" fmla="*/ 0 w 14605"/>
              <a:gd name="T1" fmla="*/ 0 h 8254"/>
              <a:gd name="T2" fmla="*/ 14605 w 14605"/>
              <a:gd name="T3" fmla="*/ 8254 h 8254"/>
            </a:gdLst>
            <a:ahLst/>
            <a:cxnLst/>
            <a:rect l="T0" t="T1" r="T2" b="T3"/>
            <a:pathLst>
              <a:path w="14605" h="8254">
                <a:moveTo>
                  <a:pt x="12700" y="0"/>
                </a:moveTo>
                <a:lnTo>
                  <a:pt x="0" y="6857"/>
                </a:lnTo>
                <a:lnTo>
                  <a:pt x="1015" y="8000"/>
                </a:lnTo>
                <a:lnTo>
                  <a:pt x="14096" y="1142"/>
                </a:lnTo>
                <a:lnTo>
                  <a:pt x="1270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8" name="object 209"/>
          <p:cNvSpPr>
            <a:spLocks noChangeArrowheads="1"/>
          </p:cNvSpPr>
          <p:nvPr/>
        </p:nvSpPr>
        <p:spPr bwMode="auto">
          <a:xfrm>
            <a:off x="3798888" y="4664075"/>
            <a:ext cx="12700" cy="9525"/>
          </a:xfrm>
          <a:custGeom>
            <a:avLst/>
            <a:gdLst>
              <a:gd name="T0" fmla="*/ 0 w 12700"/>
              <a:gd name="T1" fmla="*/ 0 h 8254"/>
              <a:gd name="T2" fmla="*/ 12700 w 12700"/>
              <a:gd name="T3" fmla="*/ 8254 h 8254"/>
            </a:gdLst>
            <a:ahLst/>
            <a:cxnLst/>
            <a:rect l="T0" t="T1" r="T2" b="T3"/>
            <a:pathLst>
              <a:path w="12700" h="8254">
                <a:moveTo>
                  <a:pt x="12065" y="0"/>
                </a:moveTo>
                <a:lnTo>
                  <a:pt x="0" y="6857"/>
                </a:lnTo>
                <a:lnTo>
                  <a:pt x="762" y="8000"/>
                </a:lnTo>
                <a:lnTo>
                  <a:pt x="12700" y="1143"/>
                </a:lnTo>
                <a:lnTo>
                  <a:pt x="1206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09" name="object 210"/>
          <p:cNvSpPr>
            <a:spLocks noChangeArrowheads="1"/>
          </p:cNvSpPr>
          <p:nvPr/>
        </p:nvSpPr>
        <p:spPr bwMode="auto">
          <a:xfrm>
            <a:off x="3810000" y="4668838"/>
            <a:ext cx="9525" cy="7937"/>
          </a:xfrm>
          <a:custGeom>
            <a:avLst/>
            <a:gdLst>
              <a:gd name="T0" fmla="*/ 0 w 10160"/>
              <a:gd name="T1" fmla="*/ 0 h 8254"/>
              <a:gd name="T2" fmla="*/ 10160 w 10160"/>
              <a:gd name="T3" fmla="*/ 8254 h 8254"/>
            </a:gdLst>
            <a:ahLst/>
            <a:cxnLst/>
            <a:rect l="T0" t="T1" r="T2" b="T3"/>
            <a:pathLst>
              <a:path w="10160" h="8254">
                <a:moveTo>
                  <a:pt x="8762" y="0"/>
                </a:moveTo>
                <a:lnTo>
                  <a:pt x="0" y="7111"/>
                </a:lnTo>
                <a:lnTo>
                  <a:pt x="1143" y="8000"/>
                </a:lnTo>
                <a:lnTo>
                  <a:pt x="9906" y="1142"/>
                </a:lnTo>
                <a:lnTo>
                  <a:pt x="87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10" name="object 211"/>
          <p:cNvSpPr>
            <a:spLocks noChangeArrowheads="1"/>
          </p:cNvSpPr>
          <p:nvPr/>
        </p:nvSpPr>
        <p:spPr bwMode="auto">
          <a:xfrm>
            <a:off x="3822700" y="4672013"/>
            <a:ext cx="4763" cy="6350"/>
          </a:xfrm>
          <a:custGeom>
            <a:avLst/>
            <a:gdLst>
              <a:gd name="T0" fmla="*/ 0 w 5714"/>
              <a:gd name="T1" fmla="*/ 0 h 6985"/>
              <a:gd name="T2" fmla="*/ 5714 w 5714"/>
              <a:gd name="T3" fmla="*/ 6985 h 6985"/>
            </a:gdLst>
            <a:ahLst/>
            <a:cxnLst/>
            <a:rect l="T0" t="T1" r="T2" b="T3"/>
            <a:pathLst>
              <a:path w="5714" h="6985">
                <a:moveTo>
                  <a:pt x="4190" y="0"/>
                </a:moveTo>
                <a:lnTo>
                  <a:pt x="0" y="6222"/>
                </a:lnTo>
                <a:lnTo>
                  <a:pt x="1269" y="6857"/>
                </a:lnTo>
                <a:lnTo>
                  <a:pt x="5714" y="634"/>
                </a:lnTo>
                <a:lnTo>
                  <a:pt x="41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11" name="object 212"/>
          <p:cNvSpPr>
            <a:spLocks noChangeArrowheads="1"/>
          </p:cNvSpPr>
          <p:nvPr/>
        </p:nvSpPr>
        <p:spPr bwMode="auto">
          <a:xfrm>
            <a:off x="3835400" y="4673600"/>
            <a:ext cx="3175" cy="6350"/>
          </a:xfrm>
          <a:custGeom>
            <a:avLst/>
            <a:gdLst>
              <a:gd name="T0" fmla="*/ 0 w 4444"/>
              <a:gd name="T1" fmla="*/ 0 h 5714"/>
              <a:gd name="T2" fmla="*/ 4444 w 4444"/>
              <a:gd name="T3" fmla="*/ 5714 h 5714"/>
            </a:gdLst>
            <a:ahLst/>
            <a:cxnLst/>
            <a:rect l="T0" t="T1" r="T2" b="T3"/>
            <a:pathLst>
              <a:path w="4444" h="5714">
                <a:moveTo>
                  <a:pt x="3428" y="0"/>
                </a:moveTo>
                <a:lnTo>
                  <a:pt x="0" y="4572"/>
                </a:lnTo>
                <a:lnTo>
                  <a:pt x="1143" y="5715"/>
                </a:lnTo>
                <a:lnTo>
                  <a:pt x="4318" y="508"/>
                </a:lnTo>
                <a:lnTo>
                  <a:pt x="342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12" name="object 213"/>
          <p:cNvSpPr>
            <a:spLocks noChangeArrowheads="1"/>
          </p:cNvSpPr>
          <p:nvPr/>
        </p:nvSpPr>
        <p:spPr bwMode="auto">
          <a:xfrm>
            <a:off x="3746500" y="4551363"/>
            <a:ext cx="15875" cy="3175"/>
          </a:xfrm>
          <a:custGeom>
            <a:avLst/>
            <a:gdLst>
              <a:gd name="T0" fmla="*/ 0 w 17144"/>
              <a:gd name="T1" fmla="*/ 0 h 3810"/>
              <a:gd name="T2" fmla="*/ 17144 w 17144"/>
              <a:gd name="T3" fmla="*/ 3810 h 3810"/>
            </a:gdLst>
            <a:ahLst/>
            <a:cxnLst/>
            <a:rect l="T0" t="T1" r="T2" b="T3"/>
            <a:pathLst>
              <a:path w="17144" h="3810">
                <a:moveTo>
                  <a:pt x="16637" y="0"/>
                </a:moveTo>
                <a:lnTo>
                  <a:pt x="0" y="2031"/>
                </a:lnTo>
                <a:lnTo>
                  <a:pt x="762" y="3428"/>
                </a:lnTo>
                <a:lnTo>
                  <a:pt x="17018" y="1142"/>
                </a:lnTo>
                <a:lnTo>
                  <a:pt x="166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13" name="object 214"/>
          <p:cNvSpPr>
            <a:spLocks noChangeArrowheads="1"/>
          </p:cNvSpPr>
          <p:nvPr/>
        </p:nvSpPr>
        <p:spPr bwMode="auto">
          <a:xfrm>
            <a:off x="3729038" y="4548188"/>
            <a:ext cx="95250" cy="131762"/>
          </a:xfrm>
          <a:custGeom>
            <a:avLst/>
            <a:gdLst>
              <a:gd name="T0" fmla="*/ 0 w 94614"/>
              <a:gd name="T1" fmla="*/ 0 h 132714"/>
              <a:gd name="T2" fmla="*/ 94614 w 94614"/>
              <a:gd name="T3" fmla="*/ 132714 h 132714"/>
            </a:gdLst>
            <a:ahLst/>
            <a:cxnLst/>
            <a:rect l="T0" t="T1" r="T2" b="T3"/>
            <a:pathLst>
              <a:path w="94614" h="132714">
                <a:moveTo>
                  <a:pt x="381" y="0"/>
                </a:moveTo>
                <a:lnTo>
                  <a:pt x="0" y="8000"/>
                </a:lnTo>
                <a:lnTo>
                  <a:pt x="0" y="30099"/>
                </a:lnTo>
                <a:lnTo>
                  <a:pt x="7112" y="69723"/>
                </a:lnTo>
                <a:lnTo>
                  <a:pt x="9271" y="75437"/>
                </a:lnTo>
                <a:lnTo>
                  <a:pt x="11049" y="81406"/>
                </a:lnTo>
                <a:lnTo>
                  <a:pt x="32385" y="116840"/>
                </a:lnTo>
                <a:lnTo>
                  <a:pt x="67182" y="132206"/>
                </a:lnTo>
                <a:lnTo>
                  <a:pt x="79629" y="132206"/>
                </a:lnTo>
                <a:lnTo>
                  <a:pt x="90297" y="131953"/>
                </a:lnTo>
                <a:lnTo>
                  <a:pt x="94487" y="131953"/>
                </a:lnTo>
                <a:lnTo>
                  <a:pt x="93472" y="131318"/>
                </a:lnTo>
                <a:lnTo>
                  <a:pt x="89916" y="131063"/>
                </a:lnTo>
                <a:lnTo>
                  <a:pt x="84581" y="129921"/>
                </a:lnTo>
                <a:lnTo>
                  <a:pt x="77469" y="127888"/>
                </a:lnTo>
                <a:lnTo>
                  <a:pt x="73913" y="126237"/>
                </a:lnTo>
                <a:lnTo>
                  <a:pt x="69596" y="124587"/>
                </a:lnTo>
                <a:lnTo>
                  <a:pt x="65786" y="122300"/>
                </a:lnTo>
                <a:lnTo>
                  <a:pt x="61087" y="120015"/>
                </a:lnTo>
                <a:lnTo>
                  <a:pt x="56896" y="116840"/>
                </a:lnTo>
                <a:lnTo>
                  <a:pt x="30225" y="83438"/>
                </a:lnTo>
                <a:lnTo>
                  <a:pt x="23113" y="63881"/>
                </a:lnTo>
                <a:lnTo>
                  <a:pt x="20955" y="57277"/>
                </a:lnTo>
                <a:lnTo>
                  <a:pt x="19938" y="50546"/>
                </a:lnTo>
                <a:lnTo>
                  <a:pt x="18542" y="43434"/>
                </a:lnTo>
                <a:lnTo>
                  <a:pt x="17780" y="36575"/>
                </a:lnTo>
                <a:lnTo>
                  <a:pt x="17018" y="29463"/>
                </a:lnTo>
                <a:lnTo>
                  <a:pt x="16382" y="22987"/>
                </a:lnTo>
                <a:lnTo>
                  <a:pt x="16382" y="9906"/>
                </a:lnTo>
                <a:lnTo>
                  <a:pt x="17018" y="3683"/>
                </a:lnTo>
                <a:lnTo>
                  <a:pt x="11430" y="2286"/>
                </a:lnTo>
                <a:lnTo>
                  <a:pt x="38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14" name="object 215"/>
          <p:cNvSpPr>
            <a:spLocks noChangeArrowheads="1"/>
          </p:cNvSpPr>
          <p:nvPr/>
        </p:nvSpPr>
        <p:spPr bwMode="auto">
          <a:xfrm>
            <a:off x="3917950" y="4619625"/>
            <a:ext cx="49213" cy="41275"/>
          </a:xfrm>
          <a:custGeom>
            <a:avLst/>
            <a:gdLst>
              <a:gd name="T0" fmla="*/ 0 w 48260"/>
              <a:gd name="T1" fmla="*/ 0 h 40004"/>
              <a:gd name="T2" fmla="*/ 48260 w 48260"/>
              <a:gd name="T3" fmla="*/ 40004 h 40004"/>
            </a:gdLst>
            <a:ahLst/>
            <a:cxnLst/>
            <a:rect l="T0" t="T1" r="T2" b="T3"/>
            <a:pathLst>
              <a:path w="48260" h="40004">
                <a:moveTo>
                  <a:pt x="26543" y="0"/>
                </a:moveTo>
                <a:lnTo>
                  <a:pt x="21716" y="0"/>
                </a:lnTo>
                <a:lnTo>
                  <a:pt x="19303" y="381"/>
                </a:lnTo>
                <a:lnTo>
                  <a:pt x="8889" y="4571"/>
                </a:lnTo>
                <a:lnTo>
                  <a:pt x="6857" y="6095"/>
                </a:lnTo>
                <a:lnTo>
                  <a:pt x="5841" y="7238"/>
                </a:lnTo>
                <a:lnTo>
                  <a:pt x="4063" y="8636"/>
                </a:lnTo>
                <a:lnTo>
                  <a:pt x="2666" y="10413"/>
                </a:lnTo>
                <a:lnTo>
                  <a:pt x="2031" y="12064"/>
                </a:lnTo>
                <a:lnTo>
                  <a:pt x="1269" y="13843"/>
                </a:lnTo>
                <a:lnTo>
                  <a:pt x="253" y="15875"/>
                </a:lnTo>
                <a:lnTo>
                  <a:pt x="0" y="17780"/>
                </a:lnTo>
                <a:lnTo>
                  <a:pt x="0" y="21843"/>
                </a:lnTo>
                <a:lnTo>
                  <a:pt x="253" y="23875"/>
                </a:lnTo>
                <a:lnTo>
                  <a:pt x="1269" y="25907"/>
                </a:lnTo>
                <a:lnTo>
                  <a:pt x="2031" y="27558"/>
                </a:lnTo>
                <a:lnTo>
                  <a:pt x="2666" y="29337"/>
                </a:lnTo>
                <a:lnTo>
                  <a:pt x="4063" y="30987"/>
                </a:lnTo>
                <a:lnTo>
                  <a:pt x="5841" y="32765"/>
                </a:lnTo>
                <a:lnTo>
                  <a:pt x="6857" y="33908"/>
                </a:lnTo>
                <a:lnTo>
                  <a:pt x="8889" y="35306"/>
                </a:lnTo>
                <a:lnTo>
                  <a:pt x="10668" y="36194"/>
                </a:lnTo>
                <a:lnTo>
                  <a:pt x="12318" y="37337"/>
                </a:lnTo>
                <a:lnTo>
                  <a:pt x="14477" y="38226"/>
                </a:lnTo>
                <a:lnTo>
                  <a:pt x="16890" y="39115"/>
                </a:lnTo>
                <a:lnTo>
                  <a:pt x="24129" y="39877"/>
                </a:lnTo>
                <a:lnTo>
                  <a:pt x="28956" y="39369"/>
                </a:lnTo>
                <a:lnTo>
                  <a:pt x="30987" y="39115"/>
                </a:lnTo>
                <a:lnTo>
                  <a:pt x="33400" y="38226"/>
                </a:lnTo>
                <a:lnTo>
                  <a:pt x="35432" y="37337"/>
                </a:lnTo>
                <a:lnTo>
                  <a:pt x="37210" y="36194"/>
                </a:lnTo>
                <a:lnTo>
                  <a:pt x="39243" y="35306"/>
                </a:lnTo>
                <a:lnTo>
                  <a:pt x="41020" y="33908"/>
                </a:lnTo>
                <a:lnTo>
                  <a:pt x="42418" y="32765"/>
                </a:lnTo>
                <a:lnTo>
                  <a:pt x="43814" y="30987"/>
                </a:lnTo>
                <a:lnTo>
                  <a:pt x="44831" y="29337"/>
                </a:lnTo>
                <a:lnTo>
                  <a:pt x="46227" y="27558"/>
                </a:lnTo>
                <a:lnTo>
                  <a:pt x="46862" y="25907"/>
                </a:lnTo>
                <a:lnTo>
                  <a:pt x="47243" y="23875"/>
                </a:lnTo>
                <a:lnTo>
                  <a:pt x="47878" y="21843"/>
                </a:lnTo>
                <a:lnTo>
                  <a:pt x="47878" y="17780"/>
                </a:lnTo>
                <a:lnTo>
                  <a:pt x="47243" y="15875"/>
                </a:lnTo>
                <a:lnTo>
                  <a:pt x="46862" y="13843"/>
                </a:lnTo>
                <a:lnTo>
                  <a:pt x="46227" y="12064"/>
                </a:lnTo>
                <a:lnTo>
                  <a:pt x="44831" y="10413"/>
                </a:lnTo>
                <a:lnTo>
                  <a:pt x="43814" y="8636"/>
                </a:lnTo>
                <a:lnTo>
                  <a:pt x="42418" y="7238"/>
                </a:lnTo>
                <a:lnTo>
                  <a:pt x="41020" y="6095"/>
                </a:lnTo>
                <a:lnTo>
                  <a:pt x="39243" y="4571"/>
                </a:lnTo>
                <a:lnTo>
                  <a:pt x="28956" y="381"/>
                </a:lnTo>
                <a:lnTo>
                  <a:pt x="26543"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241" name="object 216"/>
          <p:cNvSpPr txBox="1"/>
          <p:nvPr/>
        </p:nvSpPr>
        <p:spPr>
          <a:xfrm>
            <a:off x="5691188" y="4603750"/>
            <a:ext cx="276225" cy="122238"/>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储油罐监测  子系统</a:t>
            </a:r>
            <a:endParaRPr lang="zh-CN" sz="400">
              <a:latin typeface="微软雅黑" pitchFamily="82" charset="2"/>
              <a:ea typeface="微软雅黑" pitchFamily="82" charset="2"/>
            </a:endParaRPr>
          </a:p>
        </p:txBody>
      </p:sp>
      <p:sp>
        <p:nvSpPr>
          <p:cNvPr id="47316" name="object 217"/>
          <p:cNvSpPr>
            <a:spLocks noChangeArrowheads="1"/>
          </p:cNvSpPr>
          <p:nvPr/>
        </p:nvSpPr>
        <p:spPr bwMode="auto">
          <a:xfrm>
            <a:off x="3571875" y="4749800"/>
            <a:ext cx="42863" cy="33338"/>
          </a:xfrm>
          <a:custGeom>
            <a:avLst/>
            <a:gdLst>
              <a:gd name="T0" fmla="*/ 0 w 42544"/>
              <a:gd name="T1" fmla="*/ 0 h 34289"/>
              <a:gd name="T2" fmla="*/ 42544 w 42544"/>
              <a:gd name="T3" fmla="*/ 34289 h 34289"/>
            </a:gdLst>
            <a:ahLst/>
            <a:cxnLst/>
            <a:rect l="T0" t="T1" r="T2" b="T3"/>
            <a:pathLst>
              <a:path w="42544" h="34289">
                <a:moveTo>
                  <a:pt x="23367" y="33909"/>
                </a:moveTo>
                <a:lnTo>
                  <a:pt x="19050" y="33909"/>
                </a:lnTo>
                <a:lnTo>
                  <a:pt x="21208" y="34162"/>
                </a:lnTo>
                <a:lnTo>
                  <a:pt x="23367" y="33909"/>
                </a:lnTo>
                <a:close/>
              </a:path>
              <a:path w="42544" h="34289">
                <a:moveTo>
                  <a:pt x="23367" y="0"/>
                </a:moveTo>
                <a:lnTo>
                  <a:pt x="19050" y="0"/>
                </a:lnTo>
                <a:lnTo>
                  <a:pt x="17271" y="254"/>
                </a:lnTo>
                <a:lnTo>
                  <a:pt x="0" y="15367"/>
                </a:lnTo>
                <a:lnTo>
                  <a:pt x="0" y="18796"/>
                </a:lnTo>
                <a:lnTo>
                  <a:pt x="15112" y="33401"/>
                </a:lnTo>
                <a:lnTo>
                  <a:pt x="17271" y="33909"/>
                </a:lnTo>
                <a:lnTo>
                  <a:pt x="25526" y="33909"/>
                </a:lnTo>
                <a:lnTo>
                  <a:pt x="27685" y="33401"/>
                </a:lnTo>
                <a:lnTo>
                  <a:pt x="29463" y="33020"/>
                </a:lnTo>
                <a:lnTo>
                  <a:pt x="41275" y="22098"/>
                </a:lnTo>
                <a:lnTo>
                  <a:pt x="42037" y="20574"/>
                </a:lnTo>
                <a:lnTo>
                  <a:pt x="42037" y="18796"/>
                </a:lnTo>
                <a:lnTo>
                  <a:pt x="42290" y="17145"/>
                </a:lnTo>
                <a:lnTo>
                  <a:pt x="42037" y="15367"/>
                </a:lnTo>
                <a:lnTo>
                  <a:pt x="42037" y="13589"/>
                </a:lnTo>
                <a:lnTo>
                  <a:pt x="41275" y="12192"/>
                </a:lnTo>
                <a:lnTo>
                  <a:pt x="40893" y="10414"/>
                </a:lnTo>
                <a:lnTo>
                  <a:pt x="25526" y="254"/>
                </a:lnTo>
                <a:lnTo>
                  <a:pt x="23367"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17" name="object 218"/>
          <p:cNvSpPr>
            <a:spLocks noChangeArrowheads="1"/>
          </p:cNvSpPr>
          <p:nvPr/>
        </p:nvSpPr>
        <p:spPr bwMode="auto">
          <a:xfrm>
            <a:off x="4775200" y="5230813"/>
            <a:ext cx="41275" cy="31750"/>
          </a:xfrm>
          <a:custGeom>
            <a:avLst/>
            <a:gdLst>
              <a:gd name="T0" fmla="*/ 0 w 42545"/>
              <a:gd name="T1" fmla="*/ 0 h 33020"/>
              <a:gd name="T2" fmla="*/ 42545 w 42545"/>
              <a:gd name="T3" fmla="*/ 33020 h 33020"/>
            </a:gdLst>
            <a:ahLst/>
            <a:cxnLst/>
            <a:rect l="T0" t="T1" r="T2" b="T3"/>
            <a:pathLst>
              <a:path w="42545" h="33020">
                <a:moveTo>
                  <a:pt x="23113" y="0"/>
                </a:moveTo>
                <a:lnTo>
                  <a:pt x="19176" y="0"/>
                </a:lnTo>
                <a:lnTo>
                  <a:pt x="14986" y="508"/>
                </a:lnTo>
                <a:lnTo>
                  <a:pt x="1397" y="11303"/>
                </a:lnTo>
                <a:lnTo>
                  <a:pt x="381" y="12954"/>
                </a:lnTo>
                <a:lnTo>
                  <a:pt x="381" y="14605"/>
                </a:lnTo>
                <a:lnTo>
                  <a:pt x="0" y="16637"/>
                </a:lnTo>
                <a:lnTo>
                  <a:pt x="381" y="18288"/>
                </a:lnTo>
                <a:lnTo>
                  <a:pt x="381" y="20066"/>
                </a:lnTo>
                <a:lnTo>
                  <a:pt x="1397" y="21463"/>
                </a:lnTo>
                <a:lnTo>
                  <a:pt x="1777" y="22860"/>
                </a:lnTo>
                <a:lnTo>
                  <a:pt x="6096" y="28448"/>
                </a:lnTo>
                <a:lnTo>
                  <a:pt x="9651" y="30480"/>
                </a:lnTo>
                <a:lnTo>
                  <a:pt x="12826" y="31623"/>
                </a:lnTo>
                <a:lnTo>
                  <a:pt x="14986" y="32512"/>
                </a:lnTo>
                <a:lnTo>
                  <a:pt x="19176" y="33020"/>
                </a:lnTo>
                <a:lnTo>
                  <a:pt x="23113" y="33020"/>
                </a:lnTo>
                <a:lnTo>
                  <a:pt x="27432" y="32512"/>
                </a:lnTo>
                <a:lnTo>
                  <a:pt x="29463" y="31623"/>
                </a:lnTo>
                <a:lnTo>
                  <a:pt x="33020" y="30480"/>
                </a:lnTo>
                <a:lnTo>
                  <a:pt x="41656" y="20066"/>
                </a:lnTo>
                <a:lnTo>
                  <a:pt x="42290" y="18288"/>
                </a:lnTo>
                <a:lnTo>
                  <a:pt x="42290" y="14605"/>
                </a:lnTo>
                <a:lnTo>
                  <a:pt x="41656" y="12954"/>
                </a:lnTo>
                <a:lnTo>
                  <a:pt x="41275" y="11303"/>
                </a:lnTo>
                <a:lnTo>
                  <a:pt x="27432" y="508"/>
                </a:lnTo>
                <a:lnTo>
                  <a:pt x="23113"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18" name="object 219"/>
          <p:cNvSpPr>
            <a:spLocks noChangeArrowheads="1"/>
          </p:cNvSpPr>
          <p:nvPr/>
        </p:nvSpPr>
        <p:spPr bwMode="auto">
          <a:xfrm>
            <a:off x="5484813" y="5929313"/>
            <a:ext cx="42862" cy="34925"/>
          </a:xfrm>
          <a:custGeom>
            <a:avLst/>
            <a:gdLst>
              <a:gd name="T0" fmla="*/ 0 w 42545"/>
              <a:gd name="T1" fmla="*/ 0 h 34289"/>
              <a:gd name="T2" fmla="*/ 42545 w 42545"/>
              <a:gd name="T3" fmla="*/ 34289 h 34289"/>
            </a:gdLst>
            <a:ahLst/>
            <a:cxnLst/>
            <a:rect l="T0" t="T1" r="T2" b="T3"/>
            <a:pathLst>
              <a:path w="42545" h="34289">
                <a:moveTo>
                  <a:pt x="23494" y="0"/>
                </a:moveTo>
                <a:lnTo>
                  <a:pt x="18795" y="0"/>
                </a:lnTo>
                <a:lnTo>
                  <a:pt x="17017" y="292"/>
                </a:lnTo>
                <a:lnTo>
                  <a:pt x="14858" y="584"/>
                </a:lnTo>
                <a:lnTo>
                  <a:pt x="13080" y="1460"/>
                </a:lnTo>
                <a:lnTo>
                  <a:pt x="9398" y="2628"/>
                </a:lnTo>
                <a:lnTo>
                  <a:pt x="6603" y="4978"/>
                </a:lnTo>
                <a:lnTo>
                  <a:pt x="3301" y="7315"/>
                </a:lnTo>
                <a:lnTo>
                  <a:pt x="1777" y="10528"/>
                </a:lnTo>
                <a:lnTo>
                  <a:pt x="762" y="11988"/>
                </a:lnTo>
                <a:lnTo>
                  <a:pt x="380" y="13449"/>
                </a:lnTo>
                <a:lnTo>
                  <a:pt x="0" y="15201"/>
                </a:lnTo>
                <a:lnTo>
                  <a:pt x="0" y="18999"/>
                </a:lnTo>
                <a:lnTo>
                  <a:pt x="762" y="22504"/>
                </a:lnTo>
                <a:lnTo>
                  <a:pt x="1777" y="23672"/>
                </a:lnTo>
                <a:lnTo>
                  <a:pt x="3301" y="26885"/>
                </a:lnTo>
                <a:lnTo>
                  <a:pt x="6603" y="29222"/>
                </a:lnTo>
                <a:lnTo>
                  <a:pt x="9398" y="31559"/>
                </a:lnTo>
                <a:lnTo>
                  <a:pt x="13080" y="33019"/>
                </a:lnTo>
                <a:lnTo>
                  <a:pt x="14858" y="33604"/>
                </a:lnTo>
                <a:lnTo>
                  <a:pt x="17017" y="33896"/>
                </a:lnTo>
                <a:lnTo>
                  <a:pt x="18795" y="34188"/>
                </a:lnTo>
                <a:lnTo>
                  <a:pt x="23494" y="34188"/>
                </a:lnTo>
                <a:lnTo>
                  <a:pt x="27939" y="33604"/>
                </a:lnTo>
                <a:lnTo>
                  <a:pt x="29337" y="33019"/>
                </a:lnTo>
                <a:lnTo>
                  <a:pt x="33274" y="31559"/>
                </a:lnTo>
                <a:lnTo>
                  <a:pt x="39115" y="26885"/>
                </a:lnTo>
                <a:lnTo>
                  <a:pt x="40893" y="23672"/>
                </a:lnTo>
                <a:lnTo>
                  <a:pt x="41655" y="22504"/>
                </a:lnTo>
                <a:lnTo>
                  <a:pt x="42037" y="20751"/>
                </a:lnTo>
                <a:lnTo>
                  <a:pt x="42290" y="18999"/>
                </a:lnTo>
                <a:lnTo>
                  <a:pt x="42290" y="15201"/>
                </a:lnTo>
                <a:lnTo>
                  <a:pt x="29337" y="1460"/>
                </a:lnTo>
                <a:lnTo>
                  <a:pt x="27939" y="584"/>
                </a:lnTo>
                <a:lnTo>
                  <a:pt x="23494"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19" name="object 220"/>
          <p:cNvSpPr>
            <a:spLocks noChangeArrowheads="1"/>
          </p:cNvSpPr>
          <p:nvPr/>
        </p:nvSpPr>
        <p:spPr bwMode="auto">
          <a:xfrm>
            <a:off x="5719763" y="5327650"/>
            <a:ext cx="42862" cy="33338"/>
          </a:xfrm>
          <a:custGeom>
            <a:avLst/>
            <a:gdLst>
              <a:gd name="T0" fmla="*/ 0 w 42545"/>
              <a:gd name="T1" fmla="*/ 0 h 34289"/>
              <a:gd name="T2" fmla="*/ 42545 w 42545"/>
              <a:gd name="T3" fmla="*/ 34289 h 34289"/>
            </a:gdLst>
            <a:ahLst/>
            <a:cxnLst/>
            <a:rect l="T0" t="T1" r="T2" b="T3"/>
            <a:pathLst>
              <a:path w="42545" h="34289">
                <a:moveTo>
                  <a:pt x="23494" y="33528"/>
                </a:moveTo>
                <a:lnTo>
                  <a:pt x="18795" y="33528"/>
                </a:lnTo>
                <a:lnTo>
                  <a:pt x="21336" y="34163"/>
                </a:lnTo>
                <a:lnTo>
                  <a:pt x="23494" y="33528"/>
                </a:lnTo>
                <a:close/>
              </a:path>
              <a:path w="42545" h="34289">
                <a:moveTo>
                  <a:pt x="23494" y="0"/>
                </a:moveTo>
                <a:lnTo>
                  <a:pt x="18795" y="0"/>
                </a:lnTo>
                <a:lnTo>
                  <a:pt x="16637" y="254"/>
                </a:lnTo>
                <a:lnTo>
                  <a:pt x="0" y="15494"/>
                </a:lnTo>
                <a:lnTo>
                  <a:pt x="0" y="18669"/>
                </a:lnTo>
                <a:lnTo>
                  <a:pt x="380" y="20320"/>
                </a:lnTo>
                <a:lnTo>
                  <a:pt x="762" y="22098"/>
                </a:lnTo>
                <a:lnTo>
                  <a:pt x="15239" y="33020"/>
                </a:lnTo>
                <a:lnTo>
                  <a:pt x="16637" y="33528"/>
                </a:lnTo>
                <a:lnTo>
                  <a:pt x="25653" y="33528"/>
                </a:lnTo>
                <a:lnTo>
                  <a:pt x="27558" y="33020"/>
                </a:lnTo>
                <a:lnTo>
                  <a:pt x="29337" y="32639"/>
                </a:lnTo>
                <a:lnTo>
                  <a:pt x="33274" y="30988"/>
                </a:lnTo>
                <a:lnTo>
                  <a:pt x="36575" y="28956"/>
                </a:lnTo>
                <a:lnTo>
                  <a:pt x="39115" y="26416"/>
                </a:lnTo>
                <a:lnTo>
                  <a:pt x="40512" y="23749"/>
                </a:lnTo>
                <a:lnTo>
                  <a:pt x="41655" y="22098"/>
                </a:lnTo>
                <a:lnTo>
                  <a:pt x="42037" y="20320"/>
                </a:lnTo>
                <a:lnTo>
                  <a:pt x="42290" y="18669"/>
                </a:lnTo>
                <a:lnTo>
                  <a:pt x="42290" y="15494"/>
                </a:lnTo>
                <a:lnTo>
                  <a:pt x="42037" y="13716"/>
                </a:lnTo>
                <a:lnTo>
                  <a:pt x="41655" y="12065"/>
                </a:lnTo>
                <a:lnTo>
                  <a:pt x="40512" y="10287"/>
                </a:lnTo>
                <a:lnTo>
                  <a:pt x="39115" y="7366"/>
                </a:lnTo>
                <a:lnTo>
                  <a:pt x="36575" y="5080"/>
                </a:lnTo>
                <a:lnTo>
                  <a:pt x="33274" y="3048"/>
                </a:lnTo>
                <a:lnTo>
                  <a:pt x="29337" y="1397"/>
                </a:lnTo>
                <a:lnTo>
                  <a:pt x="27558" y="508"/>
                </a:lnTo>
                <a:lnTo>
                  <a:pt x="25653" y="254"/>
                </a:lnTo>
                <a:lnTo>
                  <a:pt x="23494"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20" name="object 221"/>
          <p:cNvSpPr>
            <a:spLocks noChangeArrowheads="1"/>
          </p:cNvSpPr>
          <p:nvPr/>
        </p:nvSpPr>
        <p:spPr bwMode="auto">
          <a:xfrm>
            <a:off x="5724525" y="6110288"/>
            <a:ext cx="41275" cy="34925"/>
          </a:xfrm>
          <a:custGeom>
            <a:avLst/>
            <a:gdLst>
              <a:gd name="T0" fmla="*/ 0 w 41275"/>
              <a:gd name="T1" fmla="*/ 0 h 33654"/>
              <a:gd name="T2" fmla="*/ 41275 w 41275"/>
              <a:gd name="T3" fmla="*/ 33654 h 33654"/>
            </a:gdLst>
            <a:ahLst/>
            <a:cxnLst/>
            <a:rect l="T0" t="T1" r="T2" b="T3"/>
            <a:pathLst>
              <a:path w="41275" h="33654">
                <a:moveTo>
                  <a:pt x="22733" y="0"/>
                </a:moveTo>
                <a:lnTo>
                  <a:pt x="18287" y="0"/>
                </a:lnTo>
                <a:lnTo>
                  <a:pt x="16510" y="558"/>
                </a:lnTo>
                <a:lnTo>
                  <a:pt x="14350" y="838"/>
                </a:lnTo>
                <a:lnTo>
                  <a:pt x="1777" y="10071"/>
                </a:lnTo>
                <a:lnTo>
                  <a:pt x="762" y="11480"/>
                </a:lnTo>
                <a:lnTo>
                  <a:pt x="0" y="14833"/>
                </a:lnTo>
                <a:lnTo>
                  <a:pt x="0" y="18199"/>
                </a:lnTo>
                <a:lnTo>
                  <a:pt x="762" y="21564"/>
                </a:lnTo>
                <a:lnTo>
                  <a:pt x="1777" y="22961"/>
                </a:lnTo>
                <a:lnTo>
                  <a:pt x="3175" y="25755"/>
                </a:lnTo>
                <a:lnTo>
                  <a:pt x="18287" y="33045"/>
                </a:lnTo>
                <a:lnTo>
                  <a:pt x="22733" y="33045"/>
                </a:lnTo>
                <a:lnTo>
                  <a:pt x="41021" y="18199"/>
                </a:lnTo>
                <a:lnTo>
                  <a:pt x="41021" y="14833"/>
                </a:lnTo>
                <a:lnTo>
                  <a:pt x="24891" y="558"/>
                </a:lnTo>
                <a:lnTo>
                  <a:pt x="22733"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21" name="object 222"/>
          <p:cNvSpPr>
            <a:spLocks noChangeArrowheads="1"/>
          </p:cNvSpPr>
          <p:nvPr/>
        </p:nvSpPr>
        <p:spPr bwMode="auto">
          <a:xfrm>
            <a:off x="5645150" y="4611688"/>
            <a:ext cx="42863" cy="33337"/>
          </a:xfrm>
          <a:custGeom>
            <a:avLst/>
            <a:gdLst>
              <a:gd name="T0" fmla="*/ 0 w 42545"/>
              <a:gd name="T1" fmla="*/ 0 h 33654"/>
              <a:gd name="T2" fmla="*/ 42545 w 42545"/>
              <a:gd name="T3" fmla="*/ 33654 h 33654"/>
            </a:gdLst>
            <a:ahLst/>
            <a:cxnLst/>
            <a:rect l="T0" t="T1" r="T2" b="T3"/>
            <a:pathLst>
              <a:path w="42545" h="33654">
                <a:moveTo>
                  <a:pt x="23495" y="32511"/>
                </a:moveTo>
                <a:lnTo>
                  <a:pt x="19303" y="32511"/>
                </a:lnTo>
                <a:lnTo>
                  <a:pt x="21336" y="33146"/>
                </a:lnTo>
                <a:lnTo>
                  <a:pt x="23495" y="32511"/>
                </a:lnTo>
                <a:close/>
              </a:path>
              <a:path w="42545" h="33654">
                <a:moveTo>
                  <a:pt x="23495" y="0"/>
                </a:moveTo>
                <a:lnTo>
                  <a:pt x="19303" y="0"/>
                </a:lnTo>
                <a:lnTo>
                  <a:pt x="17145" y="380"/>
                </a:lnTo>
                <a:lnTo>
                  <a:pt x="14986" y="634"/>
                </a:lnTo>
                <a:lnTo>
                  <a:pt x="762" y="13334"/>
                </a:lnTo>
                <a:lnTo>
                  <a:pt x="0" y="15112"/>
                </a:lnTo>
                <a:lnTo>
                  <a:pt x="0" y="18160"/>
                </a:lnTo>
                <a:lnTo>
                  <a:pt x="762" y="19811"/>
                </a:lnTo>
                <a:lnTo>
                  <a:pt x="1143" y="21462"/>
                </a:lnTo>
                <a:lnTo>
                  <a:pt x="14986" y="32003"/>
                </a:lnTo>
                <a:lnTo>
                  <a:pt x="17145" y="32511"/>
                </a:lnTo>
                <a:lnTo>
                  <a:pt x="25273" y="32511"/>
                </a:lnTo>
                <a:lnTo>
                  <a:pt x="27432" y="32003"/>
                </a:lnTo>
                <a:lnTo>
                  <a:pt x="29590" y="31749"/>
                </a:lnTo>
                <a:lnTo>
                  <a:pt x="41275" y="21462"/>
                </a:lnTo>
                <a:lnTo>
                  <a:pt x="42037" y="19811"/>
                </a:lnTo>
                <a:lnTo>
                  <a:pt x="42037" y="18160"/>
                </a:lnTo>
                <a:lnTo>
                  <a:pt x="42418" y="16382"/>
                </a:lnTo>
                <a:lnTo>
                  <a:pt x="42037" y="15112"/>
                </a:lnTo>
                <a:lnTo>
                  <a:pt x="42037" y="13334"/>
                </a:lnTo>
                <a:lnTo>
                  <a:pt x="41275" y="11683"/>
                </a:lnTo>
                <a:lnTo>
                  <a:pt x="40639" y="10032"/>
                </a:lnTo>
                <a:lnTo>
                  <a:pt x="38862" y="7238"/>
                </a:lnTo>
                <a:lnTo>
                  <a:pt x="36322" y="5079"/>
                </a:lnTo>
                <a:lnTo>
                  <a:pt x="32765" y="3174"/>
                </a:lnTo>
                <a:lnTo>
                  <a:pt x="29590" y="1396"/>
                </a:lnTo>
                <a:lnTo>
                  <a:pt x="27432" y="634"/>
                </a:lnTo>
                <a:lnTo>
                  <a:pt x="25273" y="380"/>
                </a:lnTo>
                <a:lnTo>
                  <a:pt x="23495"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22" name="object 223"/>
          <p:cNvSpPr>
            <a:spLocks noChangeArrowheads="1"/>
          </p:cNvSpPr>
          <p:nvPr/>
        </p:nvSpPr>
        <p:spPr bwMode="auto">
          <a:xfrm>
            <a:off x="6029325" y="4927600"/>
            <a:ext cx="42863" cy="34925"/>
          </a:xfrm>
          <a:custGeom>
            <a:avLst/>
            <a:gdLst>
              <a:gd name="T0" fmla="*/ 0 w 42545"/>
              <a:gd name="T1" fmla="*/ 0 h 34289"/>
              <a:gd name="T2" fmla="*/ 42545 w 42545"/>
              <a:gd name="T3" fmla="*/ 34289 h 34289"/>
            </a:gdLst>
            <a:ahLst/>
            <a:cxnLst/>
            <a:rect l="T0" t="T1" r="T2" b="T3"/>
            <a:pathLst>
              <a:path w="42545" h="34289">
                <a:moveTo>
                  <a:pt x="23240" y="0"/>
                </a:moveTo>
                <a:lnTo>
                  <a:pt x="18923" y="0"/>
                </a:lnTo>
                <a:lnTo>
                  <a:pt x="16890" y="254"/>
                </a:lnTo>
                <a:lnTo>
                  <a:pt x="14731" y="889"/>
                </a:lnTo>
                <a:lnTo>
                  <a:pt x="12826" y="1397"/>
                </a:lnTo>
                <a:lnTo>
                  <a:pt x="9270" y="2921"/>
                </a:lnTo>
                <a:lnTo>
                  <a:pt x="6476" y="5207"/>
                </a:lnTo>
                <a:lnTo>
                  <a:pt x="3555" y="7493"/>
                </a:lnTo>
                <a:lnTo>
                  <a:pt x="1777" y="10414"/>
                </a:lnTo>
                <a:lnTo>
                  <a:pt x="1015" y="11938"/>
                </a:lnTo>
                <a:lnTo>
                  <a:pt x="635" y="13589"/>
                </a:lnTo>
                <a:lnTo>
                  <a:pt x="0" y="15367"/>
                </a:lnTo>
                <a:lnTo>
                  <a:pt x="0" y="18796"/>
                </a:lnTo>
                <a:lnTo>
                  <a:pt x="635" y="20574"/>
                </a:lnTo>
                <a:lnTo>
                  <a:pt x="1015" y="22352"/>
                </a:lnTo>
                <a:lnTo>
                  <a:pt x="1777" y="23749"/>
                </a:lnTo>
                <a:lnTo>
                  <a:pt x="3555" y="26670"/>
                </a:lnTo>
                <a:lnTo>
                  <a:pt x="6476" y="28956"/>
                </a:lnTo>
                <a:lnTo>
                  <a:pt x="9270" y="31242"/>
                </a:lnTo>
                <a:lnTo>
                  <a:pt x="12826" y="32766"/>
                </a:lnTo>
                <a:lnTo>
                  <a:pt x="14731" y="33274"/>
                </a:lnTo>
                <a:lnTo>
                  <a:pt x="16890" y="33655"/>
                </a:lnTo>
                <a:lnTo>
                  <a:pt x="18923" y="34163"/>
                </a:lnTo>
                <a:lnTo>
                  <a:pt x="23240" y="34163"/>
                </a:lnTo>
                <a:lnTo>
                  <a:pt x="25400" y="33655"/>
                </a:lnTo>
                <a:lnTo>
                  <a:pt x="27559" y="33274"/>
                </a:lnTo>
                <a:lnTo>
                  <a:pt x="42290" y="18796"/>
                </a:lnTo>
                <a:lnTo>
                  <a:pt x="42290" y="15367"/>
                </a:lnTo>
                <a:lnTo>
                  <a:pt x="25400" y="254"/>
                </a:lnTo>
                <a:lnTo>
                  <a:pt x="23240"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23" name="object 224"/>
          <p:cNvSpPr>
            <a:spLocks noChangeArrowheads="1"/>
          </p:cNvSpPr>
          <p:nvPr/>
        </p:nvSpPr>
        <p:spPr bwMode="auto">
          <a:xfrm>
            <a:off x="5008563" y="5346700"/>
            <a:ext cx="393700" cy="112713"/>
          </a:xfrm>
          <a:custGeom>
            <a:avLst/>
            <a:gdLst>
              <a:gd name="T0" fmla="*/ 0 w 393700"/>
              <a:gd name="T1" fmla="*/ 0 h 113029"/>
              <a:gd name="T2" fmla="*/ 393700 w 393700"/>
              <a:gd name="T3" fmla="*/ 113029 h 113029"/>
            </a:gdLst>
            <a:ahLst/>
            <a:cxnLst/>
            <a:rect l="T0" t="T1" r="T2" b="T3"/>
            <a:pathLst>
              <a:path w="393700" h="113029">
                <a:moveTo>
                  <a:pt x="38862" y="0"/>
                </a:moveTo>
                <a:lnTo>
                  <a:pt x="38862" y="1142"/>
                </a:lnTo>
                <a:lnTo>
                  <a:pt x="39139" y="3174"/>
                </a:lnTo>
                <a:lnTo>
                  <a:pt x="39243" y="8889"/>
                </a:lnTo>
                <a:lnTo>
                  <a:pt x="38862" y="14223"/>
                </a:lnTo>
                <a:lnTo>
                  <a:pt x="38481" y="17652"/>
                </a:lnTo>
                <a:lnTo>
                  <a:pt x="37719" y="21335"/>
                </a:lnTo>
                <a:lnTo>
                  <a:pt x="36322" y="24510"/>
                </a:lnTo>
                <a:lnTo>
                  <a:pt x="35306" y="28193"/>
                </a:lnTo>
                <a:lnTo>
                  <a:pt x="33147" y="31876"/>
                </a:lnTo>
                <a:lnTo>
                  <a:pt x="31114" y="35559"/>
                </a:lnTo>
                <a:lnTo>
                  <a:pt x="28194" y="39369"/>
                </a:lnTo>
                <a:lnTo>
                  <a:pt x="25019" y="42798"/>
                </a:lnTo>
                <a:lnTo>
                  <a:pt x="18287" y="49021"/>
                </a:lnTo>
                <a:lnTo>
                  <a:pt x="13081" y="54482"/>
                </a:lnTo>
                <a:lnTo>
                  <a:pt x="0" y="78866"/>
                </a:lnTo>
                <a:lnTo>
                  <a:pt x="404" y="83819"/>
                </a:lnTo>
                <a:lnTo>
                  <a:pt x="635" y="87502"/>
                </a:lnTo>
                <a:lnTo>
                  <a:pt x="1397" y="91185"/>
                </a:lnTo>
                <a:lnTo>
                  <a:pt x="2412" y="94868"/>
                </a:lnTo>
                <a:lnTo>
                  <a:pt x="3175" y="97789"/>
                </a:lnTo>
                <a:lnTo>
                  <a:pt x="4190" y="100583"/>
                </a:lnTo>
                <a:lnTo>
                  <a:pt x="5587" y="102869"/>
                </a:lnTo>
                <a:lnTo>
                  <a:pt x="6731" y="104901"/>
                </a:lnTo>
                <a:lnTo>
                  <a:pt x="9906" y="107949"/>
                </a:lnTo>
                <a:lnTo>
                  <a:pt x="11684" y="110235"/>
                </a:lnTo>
                <a:lnTo>
                  <a:pt x="13462" y="111632"/>
                </a:lnTo>
                <a:lnTo>
                  <a:pt x="13715" y="112013"/>
                </a:lnTo>
                <a:lnTo>
                  <a:pt x="356488" y="112775"/>
                </a:lnTo>
                <a:lnTo>
                  <a:pt x="357124" y="109727"/>
                </a:lnTo>
                <a:lnTo>
                  <a:pt x="357886" y="101726"/>
                </a:lnTo>
                <a:lnTo>
                  <a:pt x="359663" y="92074"/>
                </a:lnTo>
                <a:lnTo>
                  <a:pt x="367791" y="75183"/>
                </a:lnTo>
                <a:lnTo>
                  <a:pt x="372745" y="69468"/>
                </a:lnTo>
                <a:lnTo>
                  <a:pt x="378333" y="63245"/>
                </a:lnTo>
                <a:lnTo>
                  <a:pt x="381253" y="60070"/>
                </a:lnTo>
                <a:lnTo>
                  <a:pt x="384048" y="56641"/>
                </a:lnTo>
                <a:lnTo>
                  <a:pt x="393573" y="35559"/>
                </a:lnTo>
                <a:lnTo>
                  <a:pt x="393573" y="31876"/>
                </a:lnTo>
                <a:lnTo>
                  <a:pt x="393191" y="28447"/>
                </a:lnTo>
                <a:lnTo>
                  <a:pt x="392557" y="25018"/>
                </a:lnTo>
                <a:lnTo>
                  <a:pt x="391413" y="21970"/>
                </a:lnTo>
                <a:lnTo>
                  <a:pt x="389382" y="16001"/>
                </a:lnTo>
                <a:lnTo>
                  <a:pt x="386841" y="10794"/>
                </a:lnTo>
                <a:lnTo>
                  <a:pt x="382650" y="3174"/>
                </a:lnTo>
                <a:lnTo>
                  <a:pt x="380873" y="634"/>
                </a:lnTo>
                <a:lnTo>
                  <a:pt x="388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24" name="object 225"/>
          <p:cNvSpPr>
            <a:spLocks noChangeArrowheads="1"/>
          </p:cNvSpPr>
          <p:nvPr/>
        </p:nvSpPr>
        <p:spPr bwMode="auto">
          <a:xfrm>
            <a:off x="5048250" y="5456238"/>
            <a:ext cx="344488" cy="0"/>
          </a:xfrm>
          <a:custGeom>
            <a:avLst/>
            <a:gdLst>
              <a:gd name="T0" fmla="*/ 0 w 344170"/>
              <a:gd name="T1" fmla="*/ 344170 w 344170"/>
            </a:gdLst>
            <a:ahLst/>
            <a:cxnLst/>
            <a:rect l="T0" t="0" r="T1" b="0"/>
            <a:pathLst>
              <a:path w="344170">
                <a:moveTo>
                  <a:pt x="0" y="0"/>
                </a:moveTo>
                <a:lnTo>
                  <a:pt x="344169" y="0"/>
                </a:lnTo>
              </a:path>
            </a:pathLst>
          </a:custGeom>
          <a:noFill/>
          <a:ln w="4444">
            <a:solidFill>
              <a:srgbClr val="EDED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25" name="object 226"/>
          <p:cNvSpPr>
            <a:spLocks noChangeArrowheads="1"/>
          </p:cNvSpPr>
          <p:nvPr/>
        </p:nvSpPr>
        <p:spPr bwMode="auto">
          <a:xfrm>
            <a:off x="5048250" y="5454650"/>
            <a:ext cx="346075" cy="0"/>
          </a:xfrm>
          <a:custGeom>
            <a:avLst/>
            <a:gdLst>
              <a:gd name="T0" fmla="*/ 0 w 346075"/>
              <a:gd name="T1" fmla="*/ 346075 w 346075"/>
            </a:gdLst>
            <a:ahLst/>
            <a:cxnLst/>
            <a:rect l="T0" t="0" r="T1" b="0"/>
            <a:pathLst>
              <a:path w="346075">
                <a:moveTo>
                  <a:pt x="0" y="0"/>
                </a:moveTo>
                <a:lnTo>
                  <a:pt x="345566" y="0"/>
                </a:lnTo>
              </a:path>
            </a:pathLst>
          </a:custGeom>
          <a:noFill/>
          <a:ln w="4445">
            <a:solidFill>
              <a:srgbClr val="EDED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26" name="object 227"/>
          <p:cNvSpPr>
            <a:spLocks noChangeArrowheads="1"/>
          </p:cNvSpPr>
          <p:nvPr/>
        </p:nvSpPr>
        <p:spPr bwMode="auto">
          <a:xfrm>
            <a:off x="5048250" y="5453063"/>
            <a:ext cx="347663" cy="0"/>
          </a:xfrm>
          <a:custGeom>
            <a:avLst/>
            <a:gdLst>
              <a:gd name="T0" fmla="*/ 0 w 347345"/>
              <a:gd name="T1" fmla="*/ 347345 w 347345"/>
            </a:gdLst>
            <a:ahLst/>
            <a:cxnLst/>
            <a:rect l="T0" t="0" r="T1" b="0"/>
            <a:pathLst>
              <a:path w="347345">
                <a:moveTo>
                  <a:pt x="0" y="0"/>
                </a:moveTo>
                <a:lnTo>
                  <a:pt x="346963" y="0"/>
                </a:lnTo>
              </a:path>
            </a:pathLst>
          </a:custGeom>
          <a:noFill/>
          <a:ln w="4444">
            <a:solidFill>
              <a:srgbClr val="E9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27" name="object 228"/>
          <p:cNvSpPr>
            <a:spLocks noChangeArrowheads="1"/>
          </p:cNvSpPr>
          <p:nvPr/>
        </p:nvSpPr>
        <p:spPr bwMode="auto">
          <a:xfrm>
            <a:off x="5048250" y="5449888"/>
            <a:ext cx="349250" cy="0"/>
          </a:xfrm>
          <a:custGeom>
            <a:avLst/>
            <a:gdLst>
              <a:gd name="T0" fmla="*/ 0 w 348614"/>
              <a:gd name="T1" fmla="*/ 348614 w 348614"/>
            </a:gdLst>
            <a:ahLst/>
            <a:cxnLst/>
            <a:rect l="T0" t="0" r="T1" b="0"/>
            <a:pathLst>
              <a:path w="348614">
                <a:moveTo>
                  <a:pt x="0" y="0"/>
                </a:moveTo>
                <a:lnTo>
                  <a:pt x="348361" y="0"/>
                </a:lnTo>
              </a:path>
            </a:pathLst>
          </a:custGeom>
          <a:noFill/>
          <a:ln w="4571">
            <a:solidFill>
              <a:srgbClr val="E3E3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28" name="object 229"/>
          <p:cNvSpPr>
            <a:spLocks noChangeArrowheads="1"/>
          </p:cNvSpPr>
          <p:nvPr/>
        </p:nvSpPr>
        <p:spPr bwMode="auto">
          <a:xfrm>
            <a:off x="5048250" y="5448300"/>
            <a:ext cx="349250" cy="0"/>
          </a:xfrm>
          <a:custGeom>
            <a:avLst/>
            <a:gdLst>
              <a:gd name="T0" fmla="*/ 0 w 348614"/>
              <a:gd name="T1" fmla="*/ 348614 w 348614"/>
            </a:gdLst>
            <a:ahLst/>
            <a:cxnLst/>
            <a:rect l="T0" t="0" r="T1" b="0"/>
            <a:pathLst>
              <a:path w="348614">
                <a:moveTo>
                  <a:pt x="0" y="0"/>
                </a:moveTo>
                <a:lnTo>
                  <a:pt x="348361" y="0"/>
                </a:lnTo>
              </a:path>
            </a:pathLst>
          </a:custGeom>
          <a:noFill/>
          <a:ln w="4571">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29" name="object 230"/>
          <p:cNvSpPr>
            <a:spLocks noChangeArrowheads="1"/>
          </p:cNvSpPr>
          <p:nvPr/>
        </p:nvSpPr>
        <p:spPr bwMode="auto">
          <a:xfrm>
            <a:off x="5048250" y="5446713"/>
            <a:ext cx="347663" cy="0"/>
          </a:xfrm>
          <a:custGeom>
            <a:avLst/>
            <a:gdLst>
              <a:gd name="T0" fmla="*/ 0 w 347979"/>
              <a:gd name="T1" fmla="*/ 347979 w 347979"/>
            </a:gdLst>
            <a:ahLst/>
            <a:cxnLst/>
            <a:rect l="T0" t="0" r="T1" b="0"/>
            <a:pathLst>
              <a:path w="347979">
                <a:moveTo>
                  <a:pt x="0" y="0"/>
                </a:moveTo>
                <a:lnTo>
                  <a:pt x="347937" y="0"/>
                </a:lnTo>
              </a:path>
            </a:pathLst>
          </a:custGeom>
          <a:noFill/>
          <a:ln w="3175">
            <a:solidFill>
              <a:srgbClr val="D9D9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0" name="object 231"/>
          <p:cNvSpPr>
            <a:spLocks noChangeArrowheads="1"/>
          </p:cNvSpPr>
          <p:nvPr/>
        </p:nvSpPr>
        <p:spPr bwMode="auto">
          <a:xfrm>
            <a:off x="5048250" y="5445125"/>
            <a:ext cx="349250" cy="0"/>
          </a:xfrm>
          <a:custGeom>
            <a:avLst/>
            <a:gdLst>
              <a:gd name="T0" fmla="*/ 0 w 349250"/>
              <a:gd name="T1" fmla="*/ 349250 w 349250"/>
            </a:gdLst>
            <a:ahLst/>
            <a:cxnLst/>
            <a:rect l="T0" t="0" r="T1" b="0"/>
            <a:pathLst>
              <a:path w="349250">
                <a:moveTo>
                  <a:pt x="0" y="0"/>
                </a:moveTo>
                <a:lnTo>
                  <a:pt x="349038" y="0"/>
                </a:lnTo>
              </a:path>
            </a:pathLst>
          </a:custGeom>
          <a:noFill/>
          <a:ln w="3175">
            <a:solidFill>
              <a:srgbClr val="D9D9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1" name="object 232"/>
          <p:cNvSpPr>
            <a:spLocks noChangeArrowheads="1"/>
          </p:cNvSpPr>
          <p:nvPr/>
        </p:nvSpPr>
        <p:spPr bwMode="auto">
          <a:xfrm>
            <a:off x="5048250" y="5445125"/>
            <a:ext cx="349250" cy="0"/>
          </a:xfrm>
          <a:custGeom>
            <a:avLst/>
            <a:gdLst>
              <a:gd name="T0" fmla="*/ 0 w 349250"/>
              <a:gd name="T1" fmla="*/ 349250 w 349250"/>
            </a:gdLst>
            <a:ahLst/>
            <a:cxnLst/>
            <a:rect l="T0" t="0" r="T1" b="0"/>
            <a:pathLst>
              <a:path w="349250">
                <a:moveTo>
                  <a:pt x="0" y="0"/>
                </a:moveTo>
                <a:lnTo>
                  <a:pt x="349193" y="0"/>
                </a:lnTo>
              </a:path>
            </a:pathLst>
          </a:custGeom>
          <a:noFill/>
          <a:ln w="3175">
            <a:solidFill>
              <a:srgbClr val="D2D2D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2" name="object 233"/>
          <p:cNvSpPr>
            <a:spLocks noChangeArrowheads="1"/>
          </p:cNvSpPr>
          <p:nvPr/>
        </p:nvSpPr>
        <p:spPr bwMode="auto">
          <a:xfrm>
            <a:off x="5048250" y="5441950"/>
            <a:ext cx="350838" cy="0"/>
          </a:xfrm>
          <a:custGeom>
            <a:avLst/>
            <a:gdLst>
              <a:gd name="T0" fmla="*/ 0 w 351154"/>
              <a:gd name="T1" fmla="*/ 351154 w 351154"/>
            </a:gdLst>
            <a:ahLst/>
            <a:cxnLst/>
            <a:rect l="T0" t="0" r="T1" b="0"/>
            <a:pathLst>
              <a:path w="351154">
                <a:moveTo>
                  <a:pt x="0" y="0"/>
                </a:moveTo>
                <a:lnTo>
                  <a:pt x="350604" y="0"/>
                </a:lnTo>
              </a:path>
            </a:pathLst>
          </a:custGeom>
          <a:noFill/>
          <a:ln w="3175">
            <a:solidFill>
              <a:srgbClr val="D2D2D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3" name="object 234"/>
          <p:cNvSpPr>
            <a:spLocks noChangeArrowheads="1"/>
          </p:cNvSpPr>
          <p:nvPr/>
        </p:nvSpPr>
        <p:spPr bwMode="auto">
          <a:xfrm>
            <a:off x="5046663" y="5441950"/>
            <a:ext cx="352425" cy="0"/>
          </a:xfrm>
          <a:custGeom>
            <a:avLst/>
            <a:gdLst>
              <a:gd name="T0" fmla="*/ 0 w 351154"/>
              <a:gd name="T1" fmla="*/ 351154 w 351154"/>
            </a:gdLst>
            <a:ahLst/>
            <a:cxnLst/>
            <a:rect l="T0" t="0" r="T1" b="0"/>
            <a:pathLst>
              <a:path w="351154">
                <a:moveTo>
                  <a:pt x="0" y="0"/>
                </a:moveTo>
                <a:lnTo>
                  <a:pt x="350971" y="0"/>
                </a:lnTo>
              </a:path>
            </a:pathLst>
          </a:custGeom>
          <a:noFill/>
          <a:ln w="3175">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4" name="object 235"/>
          <p:cNvSpPr>
            <a:spLocks noChangeArrowheads="1"/>
          </p:cNvSpPr>
          <p:nvPr/>
        </p:nvSpPr>
        <p:spPr bwMode="auto">
          <a:xfrm>
            <a:off x="5046663" y="5438775"/>
            <a:ext cx="352425" cy="0"/>
          </a:xfrm>
          <a:custGeom>
            <a:avLst/>
            <a:gdLst>
              <a:gd name="T0" fmla="*/ 0 w 352425"/>
              <a:gd name="T1" fmla="*/ 352425 w 352425"/>
            </a:gdLst>
            <a:ahLst/>
            <a:cxnLst/>
            <a:rect l="T0" t="0" r="T1" b="0"/>
            <a:pathLst>
              <a:path w="352425">
                <a:moveTo>
                  <a:pt x="0" y="0"/>
                </a:moveTo>
                <a:lnTo>
                  <a:pt x="352298" y="0"/>
                </a:lnTo>
              </a:path>
            </a:pathLst>
          </a:custGeom>
          <a:noFill/>
          <a:ln w="3175">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5" name="object 236"/>
          <p:cNvSpPr>
            <a:spLocks noChangeArrowheads="1"/>
          </p:cNvSpPr>
          <p:nvPr/>
        </p:nvSpPr>
        <p:spPr bwMode="auto">
          <a:xfrm>
            <a:off x="5048250" y="5440363"/>
            <a:ext cx="352425" cy="0"/>
          </a:xfrm>
          <a:custGeom>
            <a:avLst/>
            <a:gdLst>
              <a:gd name="T0" fmla="*/ 0 w 352425"/>
              <a:gd name="T1" fmla="*/ 352425 w 352425"/>
            </a:gdLst>
            <a:ahLst/>
            <a:cxnLst/>
            <a:rect l="T0" t="0" r="T1" b="0"/>
            <a:pathLst>
              <a:path w="352425">
                <a:moveTo>
                  <a:pt x="0" y="0"/>
                </a:moveTo>
                <a:lnTo>
                  <a:pt x="352006" y="0"/>
                </a:lnTo>
              </a:path>
            </a:pathLst>
          </a:custGeom>
          <a:noFill/>
          <a:ln w="3175">
            <a:solidFill>
              <a:srgbClr val="C7C7C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6" name="object 237"/>
          <p:cNvSpPr>
            <a:spLocks noChangeArrowheads="1"/>
          </p:cNvSpPr>
          <p:nvPr/>
        </p:nvSpPr>
        <p:spPr bwMode="auto">
          <a:xfrm>
            <a:off x="5048250" y="5438775"/>
            <a:ext cx="352425" cy="0"/>
          </a:xfrm>
          <a:custGeom>
            <a:avLst/>
            <a:gdLst>
              <a:gd name="T0" fmla="*/ 0 w 353060"/>
              <a:gd name="T1" fmla="*/ 353060 w 353060"/>
            </a:gdLst>
            <a:ahLst/>
            <a:cxnLst/>
            <a:rect l="T0" t="0" r="T1" b="0"/>
            <a:pathLst>
              <a:path w="353060">
                <a:moveTo>
                  <a:pt x="0" y="0"/>
                </a:moveTo>
                <a:lnTo>
                  <a:pt x="353046" y="0"/>
                </a:lnTo>
              </a:path>
            </a:pathLst>
          </a:custGeom>
          <a:noFill/>
          <a:ln w="3175">
            <a:solidFill>
              <a:srgbClr val="C7C7C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7" name="object 238"/>
          <p:cNvSpPr>
            <a:spLocks noChangeArrowheads="1"/>
          </p:cNvSpPr>
          <p:nvPr/>
        </p:nvSpPr>
        <p:spPr bwMode="auto">
          <a:xfrm>
            <a:off x="5046663" y="5437188"/>
            <a:ext cx="352425" cy="0"/>
          </a:xfrm>
          <a:custGeom>
            <a:avLst/>
            <a:gdLst>
              <a:gd name="T0" fmla="*/ 0 w 353060"/>
              <a:gd name="T1" fmla="*/ 353060 w 353060"/>
            </a:gdLst>
            <a:ahLst/>
            <a:cxnLst/>
            <a:rect l="T0" t="0" r="T1" b="0"/>
            <a:pathLst>
              <a:path w="353060">
                <a:moveTo>
                  <a:pt x="0" y="0"/>
                </a:moveTo>
                <a:lnTo>
                  <a:pt x="353037"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8" name="object 239"/>
          <p:cNvSpPr>
            <a:spLocks noChangeArrowheads="1"/>
          </p:cNvSpPr>
          <p:nvPr/>
        </p:nvSpPr>
        <p:spPr bwMode="auto">
          <a:xfrm>
            <a:off x="5045075" y="5435600"/>
            <a:ext cx="355600" cy="0"/>
          </a:xfrm>
          <a:custGeom>
            <a:avLst/>
            <a:gdLst>
              <a:gd name="T0" fmla="*/ 0 w 354964"/>
              <a:gd name="T1" fmla="*/ 354964 w 354964"/>
            </a:gdLst>
            <a:ahLst/>
            <a:cxnLst/>
            <a:rect l="T0" t="0" r="T1" b="0"/>
            <a:pathLst>
              <a:path w="354964">
                <a:moveTo>
                  <a:pt x="0" y="0"/>
                </a:moveTo>
                <a:lnTo>
                  <a:pt x="354350"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39" name="object 240"/>
          <p:cNvSpPr>
            <a:spLocks noChangeArrowheads="1"/>
          </p:cNvSpPr>
          <p:nvPr/>
        </p:nvSpPr>
        <p:spPr bwMode="auto">
          <a:xfrm>
            <a:off x="5046663" y="5435600"/>
            <a:ext cx="354012" cy="0"/>
          </a:xfrm>
          <a:custGeom>
            <a:avLst/>
            <a:gdLst>
              <a:gd name="T0" fmla="*/ 0 w 353695"/>
              <a:gd name="T1" fmla="*/ 353695 w 353695"/>
            </a:gdLst>
            <a:ahLst/>
            <a:cxnLst/>
            <a:rect l="T0" t="0" r="T1" b="0"/>
            <a:pathLst>
              <a:path w="353695">
                <a:moveTo>
                  <a:pt x="0" y="0"/>
                </a:moveTo>
                <a:lnTo>
                  <a:pt x="353306"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0" name="object 241"/>
          <p:cNvSpPr>
            <a:spLocks noChangeArrowheads="1"/>
          </p:cNvSpPr>
          <p:nvPr/>
        </p:nvSpPr>
        <p:spPr bwMode="auto">
          <a:xfrm>
            <a:off x="5045075" y="5432425"/>
            <a:ext cx="355600" cy="0"/>
          </a:xfrm>
          <a:custGeom>
            <a:avLst/>
            <a:gdLst>
              <a:gd name="T0" fmla="*/ 0 w 354964"/>
              <a:gd name="T1" fmla="*/ 354964 w 354964"/>
            </a:gdLst>
            <a:ahLst/>
            <a:cxnLst/>
            <a:rect l="T0" t="0" r="T1" b="0"/>
            <a:pathLst>
              <a:path w="354964">
                <a:moveTo>
                  <a:pt x="0" y="0"/>
                </a:moveTo>
                <a:lnTo>
                  <a:pt x="354938"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1" name="object 242"/>
          <p:cNvSpPr>
            <a:spLocks noChangeArrowheads="1"/>
          </p:cNvSpPr>
          <p:nvPr/>
        </p:nvSpPr>
        <p:spPr bwMode="auto">
          <a:xfrm>
            <a:off x="5045075" y="5432425"/>
            <a:ext cx="357188" cy="0"/>
          </a:xfrm>
          <a:custGeom>
            <a:avLst/>
            <a:gdLst>
              <a:gd name="T0" fmla="*/ 0 w 356870"/>
              <a:gd name="T1" fmla="*/ 356870 w 356870"/>
            </a:gdLst>
            <a:ahLst/>
            <a:cxnLst/>
            <a:rect l="T0" t="0" r="T1" b="0"/>
            <a:pathLst>
              <a:path w="356870">
                <a:moveTo>
                  <a:pt x="0" y="0"/>
                </a:moveTo>
                <a:lnTo>
                  <a:pt x="356281"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2" name="object 243"/>
          <p:cNvSpPr>
            <a:spLocks noChangeArrowheads="1"/>
          </p:cNvSpPr>
          <p:nvPr/>
        </p:nvSpPr>
        <p:spPr bwMode="auto">
          <a:xfrm>
            <a:off x="5045075" y="5430838"/>
            <a:ext cx="357188" cy="0"/>
          </a:xfrm>
          <a:custGeom>
            <a:avLst/>
            <a:gdLst>
              <a:gd name="T0" fmla="*/ 0 w 358139"/>
              <a:gd name="T1" fmla="*/ 358139 w 358139"/>
            </a:gdLst>
            <a:ahLst/>
            <a:cxnLst/>
            <a:rect l="T0" t="0" r="T1" b="0"/>
            <a:pathLst>
              <a:path w="358139">
                <a:moveTo>
                  <a:pt x="0" y="0"/>
                </a:moveTo>
                <a:lnTo>
                  <a:pt x="357609"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3" name="object 244"/>
          <p:cNvSpPr>
            <a:spLocks noChangeArrowheads="1"/>
          </p:cNvSpPr>
          <p:nvPr/>
        </p:nvSpPr>
        <p:spPr bwMode="auto">
          <a:xfrm>
            <a:off x="5043488" y="5430838"/>
            <a:ext cx="358775" cy="0"/>
          </a:xfrm>
          <a:custGeom>
            <a:avLst/>
            <a:gdLst>
              <a:gd name="T0" fmla="*/ 0 w 358139"/>
              <a:gd name="T1" fmla="*/ 358139 w 358139"/>
            </a:gdLst>
            <a:ahLst/>
            <a:cxnLst/>
            <a:rect l="T0" t="0" r="T1" b="0"/>
            <a:pathLst>
              <a:path w="358139">
                <a:moveTo>
                  <a:pt x="0" y="0"/>
                </a:moveTo>
                <a:lnTo>
                  <a:pt x="358027" y="0"/>
                </a:lnTo>
              </a:path>
            </a:pathLst>
          </a:custGeom>
          <a:noFill/>
          <a:ln w="3175">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4" name="object 245"/>
          <p:cNvSpPr>
            <a:spLocks noChangeArrowheads="1"/>
          </p:cNvSpPr>
          <p:nvPr/>
        </p:nvSpPr>
        <p:spPr bwMode="auto">
          <a:xfrm>
            <a:off x="5043488" y="5427663"/>
            <a:ext cx="358775" cy="0"/>
          </a:xfrm>
          <a:custGeom>
            <a:avLst/>
            <a:gdLst>
              <a:gd name="T0" fmla="*/ 0 w 359410"/>
              <a:gd name="T1" fmla="*/ 359410 w 359410"/>
            </a:gdLst>
            <a:ahLst/>
            <a:cxnLst/>
            <a:rect l="T0" t="0" r="T1" b="0"/>
            <a:pathLst>
              <a:path w="359410">
                <a:moveTo>
                  <a:pt x="0" y="0"/>
                </a:moveTo>
                <a:lnTo>
                  <a:pt x="359410" y="0"/>
                </a:lnTo>
              </a:path>
            </a:pathLst>
          </a:custGeom>
          <a:noFill/>
          <a:ln w="3175">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5" name="object 246"/>
          <p:cNvSpPr>
            <a:spLocks noChangeArrowheads="1"/>
          </p:cNvSpPr>
          <p:nvPr/>
        </p:nvSpPr>
        <p:spPr bwMode="auto">
          <a:xfrm>
            <a:off x="5041900" y="5427663"/>
            <a:ext cx="360363" cy="0"/>
          </a:xfrm>
          <a:custGeom>
            <a:avLst/>
            <a:gdLst>
              <a:gd name="T0" fmla="*/ 0 w 359410"/>
              <a:gd name="T1" fmla="*/ 359410 w 359410"/>
            </a:gdLst>
            <a:ahLst/>
            <a:cxnLst/>
            <a:rect l="T0" t="0" r="T1" b="0"/>
            <a:pathLst>
              <a:path w="359410">
                <a:moveTo>
                  <a:pt x="0" y="0"/>
                </a:moveTo>
                <a:lnTo>
                  <a:pt x="359289" y="0"/>
                </a:lnTo>
              </a:path>
            </a:pathLst>
          </a:custGeom>
          <a:noFill/>
          <a:ln w="3175">
            <a:solidFill>
              <a:srgbClr val="B9B9B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6" name="object 247"/>
          <p:cNvSpPr>
            <a:spLocks noChangeArrowheads="1"/>
          </p:cNvSpPr>
          <p:nvPr/>
        </p:nvSpPr>
        <p:spPr bwMode="auto">
          <a:xfrm>
            <a:off x="5041900" y="5426075"/>
            <a:ext cx="360363" cy="0"/>
          </a:xfrm>
          <a:custGeom>
            <a:avLst/>
            <a:gdLst>
              <a:gd name="T0" fmla="*/ 0 w 360679"/>
              <a:gd name="T1" fmla="*/ 360679 w 360679"/>
            </a:gdLst>
            <a:ahLst/>
            <a:cxnLst/>
            <a:rect l="T0" t="0" r="T1" b="0"/>
            <a:pathLst>
              <a:path w="360679">
                <a:moveTo>
                  <a:pt x="0" y="0"/>
                </a:moveTo>
                <a:lnTo>
                  <a:pt x="360381" y="0"/>
                </a:lnTo>
              </a:path>
            </a:pathLst>
          </a:custGeom>
          <a:noFill/>
          <a:ln w="3175">
            <a:solidFill>
              <a:srgbClr val="B9B9B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7" name="object 248"/>
          <p:cNvSpPr>
            <a:spLocks noChangeArrowheads="1"/>
          </p:cNvSpPr>
          <p:nvPr/>
        </p:nvSpPr>
        <p:spPr bwMode="auto">
          <a:xfrm>
            <a:off x="5040313" y="5424488"/>
            <a:ext cx="361950" cy="0"/>
          </a:xfrm>
          <a:custGeom>
            <a:avLst/>
            <a:gdLst>
              <a:gd name="T0" fmla="*/ 0 w 362585"/>
              <a:gd name="T1" fmla="*/ 362585 w 362585"/>
            </a:gdLst>
            <a:ahLst/>
            <a:cxnLst/>
            <a:rect l="T0" t="0" r="T1" b="0"/>
            <a:pathLst>
              <a:path w="362585">
                <a:moveTo>
                  <a:pt x="0" y="0"/>
                </a:moveTo>
                <a:lnTo>
                  <a:pt x="362585" y="0"/>
                </a:lnTo>
              </a:path>
            </a:pathLst>
          </a:custGeom>
          <a:noFill/>
          <a:ln w="4571">
            <a:solidFill>
              <a:srgbClr val="BABB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8" name="object 249"/>
          <p:cNvSpPr>
            <a:spLocks noChangeArrowheads="1"/>
          </p:cNvSpPr>
          <p:nvPr/>
        </p:nvSpPr>
        <p:spPr bwMode="auto">
          <a:xfrm>
            <a:off x="5038725" y="5422900"/>
            <a:ext cx="363538" cy="0"/>
          </a:xfrm>
          <a:custGeom>
            <a:avLst/>
            <a:gdLst>
              <a:gd name="T0" fmla="*/ 0 w 364489"/>
              <a:gd name="T1" fmla="*/ 364489 w 364489"/>
            </a:gdLst>
            <a:ahLst/>
            <a:cxnLst/>
            <a:rect l="T0" t="0" r="T1" b="0"/>
            <a:pathLst>
              <a:path w="364489">
                <a:moveTo>
                  <a:pt x="0" y="0"/>
                </a:moveTo>
                <a:lnTo>
                  <a:pt x="363982" y="0"/>
                </a:lnTo>
              </a:path>
            </a:pathLst>
          </a:custGeom>
          <a:noFill/>
          <a:ln w="4571">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49" name="object 250"/>
          <p:cNvSpPr>
            <a:spLocks noChangeArrowheads="1"/>
          </p:cNvSpPr>
          <p:nvPr/>
        </p:nvSpPr>
        <p:spPr bwMode="auto">
          <a:xfrm>
            <a:off x="5037138" y="5419725"/>
            <a:ext cx="365125" cy="0"/>
          </a:xfrm>
          <a:custGeom>
            <a:avLst/>
            <a:gdLst>
              <a:gd name="T0" fmla="*/ 0 w 365760"/>
              <a:gd name="T1" fmla="*/ 365760 w 365760"/>
            </a:gdLst>
            <a:ahLst/>
            <a:cxnLst/>
            <a:rect l="T0" t="0" r="T1" b="0"/>
            <a:pathLst>
              <a:path w="365760">
                <a:moveTo>
                  <a:pt x="0" y="0"/>
                </a:moveTo>
                <a:lnTo>
                  <a:pt x="365378" y="0"/>
                </a:lnTo>
              </a:path>
            </a:pathLst>
          </a:custGeom>
          <a:noFill/>
          <a:ln w="4571">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0" name="object 251"/>
          <p:cNvSpPr>
            <a:spLocks noChangeArrowheads="1"/>
          </p:cNvSpPr>
          <p:nvPr/>
        </p:nvSpPr>
        <p:spPr bwMode="auto">
          <a:xfrm>
            <a:off x="5033963" y="5418138"/>
            <a:ext cx="368300" cy="0"/>
          </a:xfrm>
          <a:custGeom>
            <a:avLst/>
            <a:gdLst>
              <a:gd name="T0" fmla="*/ 0 w 368300"/>
              <a:gd name="T1" fmla="*/ 368300 w 368300"/>
            </a:gdLst>
            <a:ahLst/>
            <a:cxnLst/>
            <a:rect l="T0" t="0" r="T1" b="0"/>
            <a:pathLst>
              <a:path w="368300">
                <a:moveTo>
                  <a:pt x="0" y="0"/>
                </a:moveTo>
                <a:lnTo>
                  <a:pt x="368173" y="0"/>
                </a:lnTo>
              </a:path>
            </a:pathLst>
          </a:custGeom>
          <a:noFill/>
          <a:ln w="4571">
            <a:solidFill>
              <a:srgbClr val="C2C2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1" name="object 252"/>
          <p:cNvSpPr>
            <a:spLocks noChangeArrowheads="1"/>
          </p:cNvSpPr>
          <p:nvPr/>
        </p:nvSpPr>
        <p:spPr bwMode="auto">
          <a:xfrm>
            <a:off x="5032375" y="5416550"/>
            <a:ext cx="369888" cy="0"/>
          </a:xfrm>
          <a:custGeom>
            <a:avLst/>
            <a:gdLst>
              <a:gd name="T0" fmla="*/ 0 w 369570"/>
              <a:gd name="T1" fmla="*/ 369570 w 369570"/>
            </a:gdLst>
            <a:ahLst/>
            <a:cxnLst/>
            <a:rect l="T0" t="0" r="T1" b="0"/>
            <a:pathLst>
              <a:path w="369570">
                <a:moveTo>
                  <a:pt x="0" y="0"/>
                </a:moveTo>
                <a:lnTo>
                  <a:pt x="369570" y="0"/>
                </a:lnTo>
              </a:path>
            </a:pathLst>
          </a:custGeom>
          <a:noFill/>
          <a:ln w="4571">
            <a:solidFill>
              <a:srgbClr val="C3C4C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2" name="object 253"/>
          <p:cNvSpPr>
            <a:spLocks noChangeArrowheads="1"/>
          </p:cNvSpPr>
          <p:nvPr/>
        </p:nvSpPr>
        <p:spPr bwMode="auto">
          <a:xfrm>
            <a:off x="5029200" y="5413375"/>
            <a:ext cx="371475" cy="0"/>
          </a:xfrm>
          <a:custGeom>
            <a:avLst/>
            <a:gdLst>
              <a:gd name="T0" fmla="*/ 0 w 371475"/>
              <a:gd name="T1" fmla="*/ 371475 w 371475"/>
            </a:gdLst>
            <a:ahLst/>
            <a:cxnLst/>
            <a:rect l="T0" t="0" r="T1" b="0"/>
            <a:pathLst>
              <a:path w="371475">
                <a:moveTo>
                  <a:pt x="0" y="0"/>
                </a:moveTo>
                <a:lnTo>
                  <a:pt x="371093" y="0"/>
                </a:lnTo>
              </a:path>
            </a:pathLst>
          </a:custGeom>
          <a:noFill/>
          <a:ln w="4444">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3" name="object 254"/>
          <p:cNvSpPr>
            <a:spLocks noChangeArrowheads="1"/>
          </p:cNvSpPr>
          <p:nvPr/>
        </p:nvSpPr>
        <p:spPr bwMode="auto">
          <a:xfrm>
            <a:off x="5027613" y="5411788"/>
            <a:ext cx="373062" cy="0"/>
          </a:xfrm>
          <a:custGeom>
            <a:avLst/>
            <a:gdLst>
              <a:gd name="T0" fmla="*/ 0 w 374014"/>
              <a:gd name="T1" fmla="*/ 374014 w 374014"/>
            </a:gdLst>
            <a:ahLst/>
            <a:cxnLst/>
            <a:rect l="T0" t="0" r="T1" b="0"/>
            <a:pathLst>
              <a:path w="374014">
                <a:moveTo>
                  <a:pt x="0" y="0"/>
                </a:moveTo>
                <a:lnTo>
                  <a:pt x="373888" y="0"/>
                </a:lnTo>
              </a:path>
            </a:pathLst>
          </a:custGeom>
          <a:noFill/>
          <a:ln w="4445">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4" name="object 255"/>
          <p:cNvSpPr>
            <a:spLocks noChangeArrowheads="1"/>
          </p:cNvSpPr>
          <p:nvPr/>
        </p:nvSpPr>
        <p:spPr bwMode="auto">
          <a:xfrm>
            <a:off x="5024438" y="5408613"/>
            <a:ext cx="374650" cy="0"/>
          </a:xfrm>
          <a:custGeom>
            <a:avLst/>
            <a:gdLst>
              <a:gd name="T0" fmla="*/ 0 w 375285"/>
              <a:gd name="T1" fmla="*/ 375285 w 375285"/>
            </a:gdLst>
            <a:ahLst/>
            <a:cxnLst/>
            <a:rect l="T0" t="0" r="T1" b="0"/>
            <a:pathLst>
              <a:path w="375285">
                <a:moveTo>
                  <a:pt x="0" y="0"/>
                </a:moveTo>
                <a:lnTo>
                  <a:pt x="375284" y="0"/>
                </a:lnTo>
              </a:path>
            </a:pathLst>
          </a:custGeom>
          <a:noFill/>
          <a:ln w="4571">
            <a:solidFill>
              <a:srgbClr val="C8C9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5" name="object 256"/>
          <p:cNvSpPr>
            <a:spLocks noChangeArrowheads="1"/>
          </p:cNvSpPr>
          <p:nvPr/>
        </p:nvSpPr>
        <p:spPr bwMode="auto">
          <a:xfrm>
            <a:off x="5022850" y="5407025"/>
            <a:ext cx="374650" cy="0"/>
          </a:xfrm>
          <a:custGeom>
            <a:avLst/>
            <a:gdLst>
              <a:gd name="T0" fmla="*/ 0 w 375285"/>
              <a:gd name="T1" fmla="*/ 375285 w 375285"/>
            </a:gdLst>
            <a:ahLst/>
            <a:cxnLst/>
            <a:rect l="T0" t="0" r="T1" b="0"/>
            <a:pathLst>
              <a:path w="375285">
                <a:moveTo>
                  <a:pt x="0" y="0"/>
                </a:moveTo>
                <a:lnTo>
                  <a:pt x="375285" y="0"/>
                </a:lnTo>
              </a:path>
            </a:pathLst>
          </a:custGeom>
          <a:noFill/>
          <a:ln w="4571">
            <a:solidFill>
              <a:srgbClr val="CACC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6" name="object 257"/>
          <p:cNvSpPr>
            <a:spLocks noChangeArrowheads="1"/>
          </p:cNvSpPr>
          <p:nvPr/>
        </p:nvSpPr>
        <p:spPr bwMode="auto">
          <a:xfrm>
            <a:off x="5019675" y="5403850"/>
            <a:ext cx="376238" cy="0"/>
          </a:xfrm>
          <a:custGeom>
            <a:avLst/>
            <a:gdLst>
              <a:gd name="T0" fmla="*/ 0 w 376554"/>
              <a:gd name="T1" fmla="*/ 376554 w 376554"/>
            </a:gdLst>
            <a:ahLst/>
            <a:cxnLst/>
            <a:rect l="T0" t="0" r="T1" b="0"/>
            <a:pathLst>
              <a:path w="376554">
                <a:moveTo>
                  <a:pt x="0" y="0"/>
                </a:moveTo>
                <a:lnTo>
                  <a:pt x="376555" y="0"/>
                </a:lnTo>
              </a:path>
            </a:pathLst>
          </a:custGeom>
          <a:noFill/>
          <a:ln w="4571">
            <a:solidFill>
              <a:srgbClr val="CDCEC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7" name="object 258"/>
          <p:cNvSpPr>
            <a:spLocks noChangeArrowheads="1"/>
          </p:cNvSpPr>
          <p:nvPr/>
        </p:nvSpPr>
        <p:spPr bwMode="auto">
          <a:xfrm>
            <a:off x="5016500" y="5402263"/>
            <a:ext cx="377825" cy="0"/>
          </a:xfrm>
          <a:custGeom>
            <a:avLst/>
            <a:gdLst>
              <a:gd name="T0" fmla="*/ 0 w 377189"/>
              <a:gd name="T1" fmla="*/ 377189 w 377189"/>
            </a:gdLst>
            <a:ahLst/>
            <a:cxnLst/>
            <a:rect l="T0" t="0" r="T1" b="0"/>
            <a:pathLst>
              <a:path w="377189">
                <a:moveTo>
                  <a:pt x="0" y="0"/>
                </a:moveTo>
                <a:lnTo>
                  <a:pt x="376681" y="0"/>
                </a:lnTo>
              </a:path>
            </a:pathLst>
          </a:custGeom>
          <a:noFill/>
          <a:ln w="3428">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8" name="object 259"/>
          <p:cNvSpPr>
            <a:spLocks noChangeArrowheads="1"/>
          </p:cNvSpPr>
          <p:nvPr/>
        </p:nvSpPr>
        <p:spPr bwMode="auto">
          <a:xfrm>
            <a:off x="5014913" y="5400675"/>
            <a:ext cx="377825" cy="0"/>
          </a:xfrm>
          <a:custGeom>
            <a:avLst/>
            <a:gdLst>
              <a:gd name="T0" fmla="*/ 0 w 377189"/>
              <a:gd name="T1" fmla="*/ 377189 w 377189"/>
            </a:gdLst>
            <a:ahLst/>
            <a:cxnLst/>
            <a:rect l="T0" t="0" r="T1" b="0"/>
            <a:pathLst>
              <a:path w="377189">
                <a:moveTo>
                  <a:pt x="0" y="0"/>
                </a:moveTo>
                <a:lnTo>
                  <a:pt x="376681" y="0"/>
                </a:lnTo>
              </a:path>
            </a:pathLst>
          </a:custGeom>
          <a:noFill/>
          <a:ln w="4571">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59" name="object 260"/>
          <p:cNvSpPr>
            <a:spLocks noChangeArrowheads="1"/>
          </p:cNvSpPr>
          <p:nvPr/>
        </p:nvSpPr>
        <p:spPr bwMode="auto">
          <a:xfrm>
            <a:off x="5014913" y="5397500"/>
            <a:ext cx="376237" cy="0"/>
          </a:xfrm>
          <a:custGeom>
            <a:avLst/>
            <a:gdLst>
              <a:gd name="T0" fmla="*/ 0 w 377189"/>
              <a:gd name="T1" fmla="*/ 377189 w 377189"/>
            </a:gdLst>
            <a:ahLst/>
            <a:cxnLst/>
            <a:rect l="T0" t="0" r="T1" b="0"/>
            <a:pathLst>
              <a:path w="377189">
                <a:moveTo>
                  <a:pt x="0" y="0"/>
                </a:moveTo>
                <a:lnTo>
                  <a:pt x="376682" y="0"/>
                </a:lnTo>
              </a:path>
            </a:pathLst>
          </a:custGeom>
          <a:noFill/>
          <a:ln w="5715">
            <a:solidFill>
              <a:srgbClr val="D2D2D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0" name="object 261"/>
          <p:cNvSpPr>
            <a:spLocks noChangeArrowheads="1"/>
          </p:cNvSpPr>
          <p:nvPr/>
        </p:nvSpPr>
        <p:spPr bwMode="auto">
          <a:xfrm>
            <a:off x="5013325" y="5395913"/>
            <a:ext cx="374650" cy="0"/>
          </a:xfrm>
          <a:custGeom>
            <a:avLst/>
            <a:gdLst>
              <a:gd name="T0" fmla="*/ 0 w 375285"/>
              <a:gd name="T1" fmla="*/ 375285 w 375285"/>
            </a:gdLst>
            <a:ahLst/>
            <a:cxnLst/>
            <a:rect l="T0" t="0" r="T1" b="0"/>
            <a:pathLst>
              <a:path w="375285">
                <a:moveTo>
                  <a:pt x="0" y="0"/>
                </a:moveTo>
                <a:lnTo>
                  <a:pt x="375285" y="0"/>
                </a:lnTo>
              </a:path>
            </a:pathLst>
          </a:custGeom>
          <a:noFill/>
          <a:ln w="4571">
            <a:solidFill>
              <a:srgbClr val="D3D4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1" name="object 262"/>
          <p:cNvSpPr>
            <a:spLocks noChangeArrowheads="1"/>
          </p:cNvSpPr>
          <p:nvPr/>
        </p:nvSpPr>
        <p:spPr bwMode="auto">
          <a:xfrm>
            <a:off x="5011738" y="5392738"/>
            <a:ext cx="373062" cy="0"/>
          </a:xfrm>
          <a:custGeom>
            <a:avLst/>
            <a:gdLst>
              <a:gd name="T0" fmla="*/ 0 w 374014"/>
              <a:gd name="T1" fmla="*/ 374014 w 374014"/>
            </a:gdLst>
            <a:ahLst/>
            <a:cxnLst/>
            <a:rect l="T0" t="0" r="T1" b="0"/>
            <a:pathLst>
              <a:path w="374014">
                <a:moveTo>
                  <a:pt x="0" y="0"/>
                </a:moveTo>
                <a:lnTo>
                  <a:pt x="373888" y="0"/>
                </a:lnTo>
              </a:path>
            </a:pathLst>
          </a:custGeom>
          <a:noFill/>
          <a:ln w="4571">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2" name="object 263"/>
          <p:cNvSpPr>
            <a:spLocks noChangeArrowheads="1"/>
          </p:cNvSpPr>
          <p:nvPr/>
        </p:nvSpPr>
        <p:spPr bwMode="auto">
          <a:xfrm>
            <a:off x="5011738" y="5391150"/>
            <a:ext cx="373062" cy="0"/>
          </a:xfrm>
          <a:custGeom>
            <a:avLst/>
            <a:gdLst>
              <a:gd name="T0" fmla="*/ 0 w 372745"/>
              <a:gd name="T1" fmla="*/ 372745 w 372745"/>
            </a:gdLst>
            <a:ahLst/>
            <a:cxnLst/>
            <a:rect l="T0" t="0" r="T1" b="0"/>
            <a:pathLst>
              <a:path w="372745">
                <a:moveTo>
                  <a:pt x="0" y="0"/>
                </a:moveTo>
                <a:lnTo>
                  <a:pt x="372363" y="0"/>
                </a:lnTo>
              </a:path>
            </a:pathLst>
          </a:custGeom>
          <a:noFill/>
          <a:ln w="3429">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3" name="object 264"/>
          <p:cNvSpPr>
            <a:spLocks noChangeArrowheads="1"/>
          </p:cNvSpPr>
          <p:nvPr/>
        </p:nvSpPr>
        <p:spPr bwMode="auto">
          <a:xfrm>
            <a:off x="5010150" y="5389563"/>
            <a:ext cx="371475" cy="0"/>
          </a:xfrm>
          <a:custGeom>
            <a:avLst/>
            <a:gdLst>
              <a:gd name="T0" fmla="*/ 0 w 371475"/>
              <a:gd name="T1" fmla="*/ 371475 w 371475"/>
            </a:gdLst>
            <a:ahLst/>
            <a:cxnLst/>
            <a:rect l="T0" t="0" r="T1" b="0"/>
            <a:pathLst>
              <a:path w="371475">
                <a:moveTo>
                  <a:pt x="0" y="0"/>
                </a:moveTo>
                <a:lnTo>
                  <a:pt x="370966" y="0"/>
                </a:lnTo>
              </a:path>
            </a:pathLst>
          </a:custGeom>
          <a:noFill/>
          <a:ln w="3428">
            <a:solidFill>
              <a:srgbClr val="DADBD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4" name="object 265"/>
          <p:cNvSpPr>
            <a:spLocks noChangeArrowheads="1"/>
          </p:cNvSpPr>
          <p:nvPr/>
        </p:nvSpPr>
        <p:spPr bwMode="auto">
          <a:xfrm>
            <a:off x="5010150" y="5387975"/>
            <a:ext cx="369888" cy="0"/>
          </a:xfrm>
          <a:custGeom>
            <a:avLst/>
            <a:gdLst>
              <a:gd name="T0" fmla="*/ 0 w 369570"/>
              <a:gd name="T1" fmla="*/ 369570 w 369570"/>
            </a:gdLst>
            <a:ahLst/>
            <a:cxnLst/>
            <a:rect l="T0" t="0" r="T1" b="0"/>
            <a:pathLst>
              <a:path w="369570">
                <a:moveTo>
                  <a:pt x="0" y="0"/>
                </a:moveTo>
                <a:lnTo>
                  <a:pt x="369569" y="0"/>
                </a:lnTo>
              </a:path>
            </a:pathLst>
          </a:custGeom>
          <a:noFill/>
          <a:ln w="4571">
            <a:solidFill>
              <a:srgbClr val="DCDDD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5" name="object 266"/>
          <p:cNvSpPr>
            <a:spLocks noChangeArrowheads="1"/>
          </p:cNvSpPr>
          <p:nvPr/>
        </p:nvSpPr>
        <p:spPr bwMode="auto">
          <a:xfrm>
            <a:off x="5010150" y="5384800"/>
            <a:ext cx="368300" cy="0"/>
          </a:xfrm>
          <a:custGeom>
            <a:avLst/>
            <a:gdLst>
              <a:gd name="T0" fmla="*/ 0 w 368300"/>
              <a:gd name="T1" fmla="*/ 368300 w 368300"/>
            </a:gdLst>
            <a:ahLst/>
            <a:cxnLst/>
            <a:rect l="T0" t="0" r="T1" b="0"/>
            <a:pathLst>
              <a:path w="368300">
                <a:moveTo>
                  <a:pt x="0" y="0"/>
                </a:moveTo>
                <a:lnTo>
                  <a:pt x="368173" y="0"/>
                </a:lnTo>
              </a:path>
            </a:pathLst>
          </a:custGeom>
          <a:noFill/>
          <a:ln w="4571">
            <a:solidFill>
              <a:srgbClr val="DEDE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6" name="object 267"/>
          <p:cNvSpPr>
            <a:spLocks noChangeArrowheads="1"/>
          </p:cNvSpPr>
          <p:nvPr/>
        </p:nvSpPr>
        <p:spPr bwMode="auto">
          <a:xfrm>
            <a:off x="5010150" y="5383213"/>
            <a:ext cx="365125" cy="0"/>
          </a:xfrm>
          <a:custGeom>
            <a:avLst/>
            <a:gdLst>
              <a:gd name="T0" fmla="*/ 0 w 365760"/>
              <a:gd name="T1" fmla="*/ 365760 w 365760"/>
            </a:gdLst>
            <a:ahLst/>
            <a:cxnLst/>
            <a:rect l="T0" t="0" r="T1" b="0"/>
            <a:pathLst>
              <a:path w="365760">
                <a:moveTo>
                  <a:pt x="0" y="0"/>
                </a:moveTo>
                <a:lnTo>
                  <a:pt x="365378" y="0"/>
                </a:lnTo>
              </a:path>
            </a:pathLst>
          </a:custGeom>
          <a:noFill/>
          <a:ln w="4571">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7" name="object 268"/>
          <p:cNvSpPr>
            <a:spLocks noChangeArrowheads="1"/>
          </p:cNvSpPr>
          <p:nvPr/>
        </p:nvSpPr>
        <p:spPr bwMode="auto">
          <a:xfrm>
            <a:off x="5008563" y="5380038"/>
            <a:ext cx="365125" cy="0"/>
          </a:xfrm>
          <a:custGeom>
            <a:avLst/>
            <a:gdLst>
              <a:gd name="T0" fmla="*/ 0 w 365760"/>
              <a:gd name="T1" fmla="*/ 365760 w 365760"/>
            </a:gdLst>
            <a:ahLst/>
            <a:cxnLst/>
            <a:rect l="T0" t="0" r="T1" b="0"/>
            <a:pathLst>
              <a:path w="365760">
                <a:moveTo>
                  <a:pt x="0" y="0"/>
                </a:moveTo>
                <a:lnTo>
                  <a:pt x="365378" y="0"/>
                </a:lnTo>
              </a:path>
            </a:pathLst>
          </a:custGeom>
          <a:noFill/>
          <a:ln w="571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8" name="object 269"/>
          <p:cNvSpPr>
            <a:spLocks noChangeArrowheads="1"/>
          </p:cNvSpPr>
          <p:nvPr/>
        </p:nvSpPr>
        <p:spPr bwMode="auto">
          <a:xfrm>
            <a:off x="5008563" y="5380038"/>
            <a:ext cx="363537" cy="0"/>
          </a:xfrm>
          <a:custGeom>
            <a:avLst/>
            <a:gdLst>
              <a:gd name="T0" fmla="*/ 0 w 363854"/>
              <a:gd name="T1" fmla="*/ 363854 w 363854"/>
            </a:gdLst>
            <a:ahLst/>
            <a:cxnLst/>
            <a:rect l="T0" t="0" r="T1" b="0"/>
            <a:pathLst>
              <a:path w="363854">
                <a:moveTo>
                  <a:pt x="0" y="0"/>
                </a:moveTo>
                <a:lnTo>
                  <a:pt x="363583" y="0"/>
                </a:lnTo>
              </a:path>
            </a:pathLst>
          </a:custGeom>
          <a:noFill/>
          <a:ln w="3175">
            <a:solidFill>
              <a:srgbClr val="E3E3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69" name="object 270"/>
          <p:cNvSpPr>
            <a:spLocks noChangeArrowheads="1"/>
          </p:cNvSpPr>
          <p:nvPr/>
        </p:nvSpPr>
        <p:spPr bwMode="auto">
          <a:xfrm>
            <a:off x="5008563" y="5378450"/>
            <a:ext cx="363537" cy="0"/>
          </a:xfrm>
          <a:custGeom>
            <a:avLst/>
            <a:gdLst>
              <a:gd name="T0" fmla="*/ 0 w 363220"/>
              <a:gd name="T1" fmla="*/ 363220 w 363220"/>
            </a:gdLst>
            <a:ahLst/>
            <a:cxnLst/>
            <a:rect l="T0" t="0" r="T1" b="0"/>
            <a:pathLst>
              <a:path w="363220">
                <a:moveTo>
                  <a:pt x="0" y="0"/>
                </a:moveTo>
                <a:lnTo>
                  <a:pt x="363196" y="0"/>
                </a:lnTo>
              </a:path>
            </a:pathLst>
          </a:custGeom>
          <a:noFill/>
          <a:ln w="3175">
            <a:solidFill>
              <a:srgbClr val="E3E3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0" name="object 271"/>
          <p:cNvSpPr>
            <a:spLocks noChangeArrowheads="1"/>
          </p:cNvSpPr>
          <p:nvPr/>
        </p:nvSpPr>
        <p:spPr bwMode="auto">
          <a:xfrm>
            <a:off x="5008563" y="5376863"/>
            <a:ext cx="363537" cy="0"/>
          </a:xfrm>
          <a:custGeom>
            <a:avLst/>
            <a:gdLst>
              <a:gd name="T0" fmla="*/ 0 w 362585"/>
              <a:gd name="T1" fmla="*/ 362585 w 362585"/>
            </a:gdLst>
            <a:ahLst/>
            <a:cxnLst/>
            <a:rect l="T0" t="0" r="T1" b="0"/>
            <a:pathLst>
              <a:path w="362585">
                <a:moveTo>
                  <a:pt x="0" y="0"/>
                </a:moveTo>
                <a:lnTo>
                  <a:pt x="362394" y="0"/>
                </a:lnTo>
              </a:path>
            </a:pathLst>
          </a:custGeom>
          <a:noFill/>
          <a:ln w="3175">
            <a:solidFill>
              <a:srgbClr val="E3E3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1" name="object 272"/>
          <p:cNvSpPr>
            <a:spLocks noChangeArrowheads="1"/>
          </p:cNvSpPr>
          <p:nvPr/>
        </p:nvSpPr>
        <p:spPr bwMode="auto">
          <a:xfrm>
            <a:off x="5008563" y="5375275"/>
            <a:ext cx="361950" cy="0"/>
          </a:xfrm>
          <a:custGeom>
            <a:avLst/>
            <a:gdLst>
              <a:gd name="T0" fmla="*/ 0 w 362585"/>
              <a:gd name="T1" fmla="*/ 362585 w 362585"/>
            </a:gdLst>
            <a:ahLst/>
            <a:cxnLst/>
            <a:rect l="T0" t="0" r="T1" b="0"/>
            <a:pathLst>
              <a:path w="362585">
                <a:moveTo>
                  <a:pt x="0" y="0"/>
                </a:moveTo>
                <a:lnTo>
                  <a:pt x="362585" y="0"/>
                </a:lnTo>
              </a:path>
            </a:pathLst>
          </a:custGeom>
          <a:noFill/>
          <a:ln w="3428">
            <a:solidFill>
              <a:srgbClr val="E4E4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2" name="object 273"/>
          <p:cNvSpPr>
            <a:spLocks noChangeArrowheads="1"/>
          </p:cNvSpPr>
          <p:nvPr/>
        </p:nvSpPr>
        <p:spPr bwMode="auto">
          <a:xfrm>
            <a:off x="5010150" y="5375275"/>
            <a:ext cx="360363" cy="0"/>
          </a:xfrm>
          <a:custGeom>
            <a:avLst/>
            <a:gdLst>
              <a:gd name="T0" fmla="*/ 0 w 360679"/>
              <a:gd name="T1" fmla="*/ 360679 w 360679"/>
            </a:gdLst>
            <a:ahLst/>
            <a:cxnLst/>
            <a:rect l="T0" t="0" r="T1" b="0"/>
            <a:pathLst>
              <a:path w="360679">
                <a:moveTo>
                  <a:pt x="0" y="0"/>
                </a:moveTo>
                <a:lnTo>
                  <a:pt x="360641"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3" name="object 274"/>
          <p:cNvSpPr>
            <a:spLocks noChangeArrowheads="1"/>
          </p:cNvSpPr>
          <p:nvPr/>
        </p:nvSpPr>
        <p:spPr bwMode="auto">
          <a:xfrm>
            <a:off x="5010150" y="5373688"/>
            <a:ext cx="360363" cy="0"/>
          </a:xfrm>
          <a:custGeom>
            <a:avLst/>
            <a:gdLst>
              <a:gd name="T0" fmla="*/ 0 w 360045"/>
              <a:gd name="T1" fmla="*/ 360045 w 360045"/>
            </a:gdLst>
            <a:ahLst/>
            <a:cxnLst/>
            <a:rect l="T0" t="0" r="T1" b="0"/>
            <a:pathLst>
              <a:path w="360045">
                <a:moveTo>
                  <a:pt x="0" y="0"/>
                </a:moveTo>
                <a:lnTo>
                  <a:pt x="359848"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4" name="object 275"/>
          <p:cNvSpPr>
            <a:spLocks noChangeArrowheads="1"/>
          </p:cNvSpPr>
          <p:nvPr/>
        </p:nvSpPr>
        <p:spPr bwMode="auto">
          <a:xfrm>
            <a:off x="5010150" y="5372100"/>
            <a:ext cx="358775" cy="0"/>
          </a:xfrm>
          <a:custGeom>
            <a:avLst/>
            <a:gdLst>
              <a:gd name="T0" fmla="*/ 0 w 359410"/>
              <a:gd name="T1" fmla="*/ 359410 w 359410"/>
            </a:gdLst>
            <a:ahLst/>
            <a:cxnLst/>
            <a:rect l="T0" t="0" r="T1" b="0"/>
            <a:pathLst>
              <a:path w="359410">
                <a:moveTo>
                  <a:pt x="0" y="0"/>
                </a:moveTo>
                <a:lnTo>
                  <a:pt x="359283"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5" name="object 276"/>
          <p:cNvSpPr>
            <a:spLocks noChangeArrowheads="1"/>
          </p:cNvSpPr>
          <p:nvPr/>
        </p:nvSpPr>
        <p:spPr bwMode="auto">
          <a:xfrm>
            <a:off x="5010150" y="5372100"/>
            <a:ext cx="360363" cy="0"/>
          </a:xfrm>
          <a:custGeom>
            <a:avLst/>
            <a:gdLst>
              <a:gd name="T0" fmla="*/ 0 w 360045"/>
              <a:gd name="T1" fmla="*/ 360045 w 360045"/>
            </a:gdLst>
            <a:ahLst/>
            <a:cxnLst/>
            <a:rect l="T0" t="0" r="T1" b="0"/>
            <a:pathLst>
              <a:path w="360045">
                <a:moveTo>
                  <a:pt x="0" y="0"/>
                </a:moveTo>
                <a:lnTo>
                  <a:pt x="359663" y="0"/>
                </a:lnTo>
              </a:path>
            </a:pathLst>
          </a:custGeom>
          <a:noFill/>
          <a:ln w="444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6" name="object 277"/>
          <p:cNvSpPr>
            <a:spLocks noChangeArrowheads="1"/>
          </p:cNvSpPr>
          <p:nvPr/>
        </p:nvSpPr>
        <p:spPr bwMode="auto">
          <a:xfrm>
            <a:off x="5010150" y="5370513"/>
            <a:ext cx="358775" cy="0"/>
          </a:xfrm>
          <a:custGeom>
            <a:avLst/>
            <a:gdLst>
              <a:gd name="T0" fmla="*/ 0 w 358139"/>
              <a:gd name="T1" fmla="*/ 358139 w 358139"/>
            </a:gdLst>
            <a:ahLst/>
            <a:cxnLst/>
            <a:rect l="T0" t="0" r="T1" b="0"/>
            <a:pathLst>
              <a:path w="358139">
                <a:moveTo>
                  <a:pt x="0" y="0"/>
                </a:moveTo>
                <a:lnTo>
                  <a:pt x="357966"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7" name="object 278"/>
          <p:cNvSpPr>
            <a:spLocks noChangeArrowheads="1"/>
          </p:cNvSpPr>
          <p:nvPr/>
        </p:nvSpPr>
        <p:spPr bwMode="auto">
          <a:xfrm>
            <a:off x="5010150" y="5368925"/>
            <a:ext cx="357188" cy="0"/>
          </a:xfrm>
          <a:custGeom>
            <a:avLst/>
            <a:gdLst>
              <a:gd name="T0" fmla="*/ 0 w 357504"/>
              <a:gd name="T1" fmla="*/ 357504 w 357504"/>
            </a:gdLst>
            <a:ahLst/>
            <a:cxnLst/>
            <a:rect l="T0" t="0" r="T1" b="0"/>
            <a:pathLst>
              <a:path w="357504">
                <a:moveTo>
                  <a:pt x="0" y="0"/>
                </a:moveTo>
                <a:lnTo>
                  <a:pt x="357076"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8" name="object 279"/>
          <p:cNvSpPr>
            <a:spLocks noChangeArrowheads="1"/>
          </p:cNvSpPr>
          <p:nvPr/>
        </p:nvSpPr>
        <p:spPr bwMode="auto">
          <a:xfrm>
            <a:off x="5010150" y="5368925"/>
            <a:ext cx="358775" cy="0"/>
          </a:xfrm>
          <a:custGeom>
            <a:avLst/>
            <a:gdLst>
              <a:gd name="T0" fmla="*/ 0 w 358139"/>
              <a:gd name="T1" fmla="*/ 358139 w 358139"/>
            </a:gdLst>
            <a:ahLst/>
            <a:cxnLst/>
            <a:rect l="T0" t="0" r="T1" b="0"/>
            <a:pathLst>
              <a:path w="358139">
                <a:moveTo>
                  <a:pt x="0" y="0"/>
                </a:moveTo>
                <a:lnTo>
                  <a:pt x="357689" y="0"/>
                </a:lnTo>
              </a:path>
            </a:pathLst>
          </a:custGeom>
          <a:noFill/>
          <a:ln w="3175">
            <a:solidFill>
              <a:srgbClr val="EBEB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79" name="object 280"/>
          <p:cNvSpPr>
            <a:spLocks noChangeArrowheads="1"/>
          </p:cNvSpPr>
          <p:nvPr/>
        </p:nvSpPr>
        <p:spPr bwMode="auto">
          <a:xfrm>
            <a:off x="5011738" y="5365750"/>
            <a:ext cx="355600" cy="0"/>
          </a:xfrm>
          <a:custGeom>
            <a:avLst/>
            <a:gdLst>
              <a:gd name="T0" fmla="*/ 0 w 356235"/>
              <a:gd name="T1" fmla="*/ 356235 w 356235"/>
            </a:gdLst>
            <a:ahLst/>
            <a:cxnLst/>
            <a:rect l="T0" t="0" r="T1" b="0"/>
            <a:pathLst>
              <a:path w="356235">
                <a:moveTo>
                  <a:pt x="0" y="0"/>
                </a:moveTo>
                <a:lnTo>
                  <a:pt x="355949" y="0"/>
                </a:lnTo>
              </a:path>
            </a:pathLst>
          </a:custGeom>
          <a:noFill/>
          <a:ln w="3175">
            <a:solidFill>
              <a:srgbClr val="EBEB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0" name="object 281"/>
          <p:cNvSpPr>
            <a:spLocks noChangeArrowheads="1"/>
          </p:cNvSpPr>
          <p:nvPr/>
        </p:nvSpPr>
        <p:spPr bwMode="auto">
          <a:xfrm>
            <a:off x="5011738" y="5365750"/>
            <a:ext cx="355600" cy="0"/>
          </a:xfrm>
          <a:custGeom>
            <a:avLst/>
            <a:gdLst>
              <a:gd name="T0" fmla="*/ 0 w 354964"/>
              <a:gd name="T1" fmla="*/ 354964 w 354964"/>
            </a:gdLst>
            <a:ahLst/>
            <a:cxnLst/>
            <a:rect l="T0" t="0" r="T1" b="0"/>
            <a:pathLst>
              <a:path w="354964">
                <a:moveTo>
                  <a:pt x="0" y="0"/>
                </a:moveTo>
                <a:lnTo>
                  <a:pt x="354844" y="0"/>
                </a:lnTo>
              </a:path>
            </a:pathLst>
          </a:custGeom>
          <a:noFill/>
          <a:ln w="3175">
            <a:solidFill>
              <a:srgbClr val="EDED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1" name="object 282"/>
          <p:cNvSpPr>
            <a:spLocks noChangeArrowheads="1"/>
          </p:cNvSpPr>
          <p:nvPr/>
        </p:nvSpPr>
        <p:spPr bwMode="auto">
          <a:xfrm>
            <a:off x="5013325" y="5362575"/>
            <a:ext cx="352425" cy="0"/>
          </a:xfrm>
          <a:custGeom>
            <a:avLst/>
            <a:gdLst>
              <a:gd name="T0" fmla="*/ 0 w 353695"/>
              <a:gd name="T1" fmla="*/ 353695 w 353695"/>
            </a:gdLst>
            <a:ahLst/>
            <a:cxnLst/>
            <a:rect l="T0" t="0" r="T1" b="0"/>
            <a:pathLst>
              <a:path w="353695">
                <a:moveTo>
                  <a:pt x="0" y="0"/>
                </a:moveTo>
                <a:lnTo>
                  <a:pt x="353504" y="0"/>
                </a:lnTo>
              </a:path>
            </a:pathLst>
          </a:custGeom>
          <a:noFill/>
          <a:ln w="3175">
            <a:solidFill>
              <a:srgbClr val="EDED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2" name="object 283"/>
          <p:cNvSpPr>
            <a:spLocks noChangeArrowheads="1"/>
          </p:cNvSpPr>
          <p:nvPr/>
        </p:nvSpPr>
        <p:spPr bwMode="auto">
          <a:xfrm>
            <a:off x="5011738" y="5362575"/>
            <a:ext cx="355600" cy="0"/>
          </a:xfrm>
          <a:custGeom>
            <a:avLst/>
            <a:gdLst>
              <a:gd name="T0" fmla="*/ 0 w 354964"/>
              <a:gd name="T1" fmla="*/ 354964 w 354964"/>
            </a:gdLst>
            <a:ahLst/>
            <a:cxnLst/>
            <a:rect l="T0" t="0" r="T1" b="0"/>
            <a:pathLst>
              <a:path w="354964">
                <a:moveTo>
                  <a:pt x="0" y="0"/>
                </a:moveTo>
                <a:lnTo>
                  <a:pt x="354774" y="0"/>
                </a:lnTo>
              </a:path>
            </a:pathLst>
          </a:custGeom>
          <a:noFill/>
          <a:ln w="3175">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3" name="object 284"/>
          <p:cNvSpPr>
            <a:spLocks noChangeArrowheads="1"/>
          </p:cNvSpPr>
          <p:nvPr/>
        </p:nvSpPr>
        <p:spPr bwMode="auto">
          <a:xfrm>
            <a:off x="5011738" y="5360988"/>
            <a:ext cx="355600" cy="0"/>
          </a:xfrm>
          <a:custGeom>
            <a:avLst/>
            <a:gdLst>
              <a:gd name="T0" fmla="*/ 0 w 354329"/>
              <a:gd name="T1" fmla="*/ 354329 w 354329"/>
            </a:gdLst>
            <a:ahLst/>
            <a:cxnLst/>
            <a:rect l="T0" t="0" r="T1" b="0"/>
            <a:pathLst>
              <a:path w="354329">
                <a:moveTo>
                  <a:pt x="0" y="0"/>
                </a:moveTo>
                <a:lnTo>
                  <a:pt x="353934" y="0"/>
                </a:lnTo>
              </a:path>
            </a:pathLst>
          </a:custGeom>
          <a:noFill/>
          <a:ln w="3175">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4" name="object 285"/>
          <p:cNvSpPr>
            <a:spLocks noChangeArrowheads="1"/>
          </p:cNvSpPr>
          <p:nvPr/>
        </p:nvSpPr>
        <p:spPr bwMode="auto">
          <a:xfrm>
            <a:off x="5011738" y="5360988"/>
            <a:ext cx="354012" cy="0"/>
          </a:xfrm>
          <a:custGeom>
            <a:avLst/>
            <a:gdLst>
              <a:gd name="T0" fmla="*/ 0 w 353695"/>
              <a:gd name="T1" fmla="*/ 353695 w 353695"/>
            </a:gdLst>
            <a:ahLst/>
            <a:cxnLst/>
            <a:rect l="T0" t="0" r="T1" b="0"/>
            <a:pathLst>
              <a:path w="353695">
                <a:moveTo>
                  <a:pt x="0" y="0"/>
                </a:moveTo>
                <a:lnTo>
                  <a:pt x="353568" y="0"/>
                </a:lnTo>
              </a:path>
            </a:pathLst>
          </a:custGeom>
          <a:noFill/>
          <a:ln w="3175">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5" name="object 286"/>
          <p:cNvSpPr>
            <a:spLocks noChangeArrowheads="1"/>
          </p:cNvSpPr>
          <p:nvPr/>
        </p:nvSpPr>
        <p:spPr bwMode="auto">
          <a:xfrm>
            <a:off x="5011738" y="5359400"/>
            <a:ext cx="354012" cy="0"/>
          </a:xfrm>
          <a:custGeom>
            <a:avLst/>
            <a:gdLst>
              <a:gd name="T0" fmla="*/ 0 w 353060"/>
              <a:gd name="T1" fmla="*/ 353060 w 353060"/>
            </a:gdLst>
            <a:ahLst/>
            <a:cxnLst/>
            <a:rect l="T0" t="0" r="T1" b="0"/>
            <a:pathLst>
              <a:path w="353060">
                <a:moveTo>
                  <a:pt x="0" y="0"/>
                </a:moveTo>
                <a:lnTo>
                  <a:pt x="352580" y="0"/>
                </a:lnTo>
              </a:path>
            </a:pathLst>
          </a:custGeom>
          <a:noFill/>
          <a:ln w="3175">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6" name="object 287"/>
          <p:cNvSpPr>
            <a:spLocks noChangeArrowheads="1"/>
          </p:cNvSpPr>
          <p:nvPr/>
        </p:nvSpPr>
        <p:spPr bwMode="auto">
          <a:xfrm>
            <a:off x="5013325" y="5357813"/>
            <a:ext cx="352425" cy="0"/>
          </a:xfrm>
          <a:custGeom>
            <a:avLst/>
            <a:gdLst>
              <a:gd name="T0" fmla="*/ 0 w 353060"/>
              <a:gd name="T1" fmla="*/ 353060 w 353060"/>
            </a:gdLst>
            <a:ahLst/>
            <a:cxnLst/>
            <a:rect l="T0" t="0" r="T1" b="0"/>
            <a:pathLst>
              <a:path w="353060">
                <a:moveTo>
                  <a:pt x="0" y="0"/>
                </a:moveTo>
                <a:lnTo>
                  <a:pt x="352679" y="0"/>
                </a:lnTo>
              </a:path>
            </a:pathLst>
          </a:custGeom>
          <a:noFill/>
          <a:ln w="4571">
            <a:solidFill>
              <a:srgbClr val="F3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7" name="object 288"/>
          <p:cNvSpPr>
            <a:spLocks noChangeArrowheads="1"/>
          </p:cNvSpPr>
          <p:nvPr/>
        </p:nvSpPr>
        <p:spPr bwMode="auto">
          <a:xfrm>
            <a:off x="5014913" y="5356225"/>
            <a:ext cx="350837" cy="0"/>
          </a:xfrm>
          <a:custGeom>
            <a:avLst/>
            <a:gdLst>
              <a:gd name="T0" fmla="*/ 0 w 351789"/>
              <a:gd name="T1" fmla="*/ 351789 w 351789"/>
            </a:gdLst>
            <a:ahLst/>
            <a:cxnLst/>
            <a:rect l="T0" t="0" r="T1" b="0"/>
            <a:pathLst>
              <a:path w="351789">
                <a:moveTo>
                  <a:pt x="0" y="0"/>
                </a:moveTo>
                <a:lnTo>
                  <a:pt x="351282" y="0"/>
                </a:lnTo>
              </a:path>
            </a:pathLst>
          </a:custGeom>
          <a:noFill/>
          <a:ln w="4571">
            <a:solidFill>
              <a:srgbClr val="F5F5F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8" name="object 289"/>
          <p:cNvSpPr>
            <a:spLocks noChangeArrowheads="1"/>
          </p:cNvSpPr>
          <p:nvPr/>
        </p:nvSpPr>
        <p:spPr bwMode="auto">
          <a:xfrm>
            <a:off x="5014913" y="5353050"/>
            <a:ext cx="350837" cy="0"/>
          </a:xfrm>
          <a:custGeom>
            <a:avLst/>
            <a:gdLst>
              <a:gd name="T0" fmla="*/ 0 w 351789"/>
              <a:gd name="T1" fmla="*/ 351789 w 351789"/>
            </a:gdLst>
            <a:ahLst/>
            <a:cxnLst/>
            <a:rect l="T0" t="0" r="T1" b="0"/>
            <a:pathLst>
              <a:path w="351789">
                <a:moveTo>
                  <a:pt x="0" y="0"/>
                </a:moveTo>
                <a:lnTo>
                  <a:pt x="351282" y="0"/>
                </a:lnTo>
              </a:path>
            </a:pathLst>
          </a:custGeom>
          <a:noFill/>
          <a:ln w="4571">
            <a:solidFill>
              <a:srgbClr val="F7F7F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89" name="object 290"/>
          <p:cNvSpPr>
            <a:spLocks noChangeArrowheads="1"/>
          </p:cNvSpPr>
          <p:nvPr/>
        </p:nvSpPr>
        <p:spPr bwMode="auto">
          <a:xfrm>
            <a:off x="5014913" y="5351463"/>
            <a:ext cx="349250" cy="0"/>
          </a:xfrm>
          <a:custGeom>
            <a:avLst/>
            <a:gdLst>
              <a:gd name="T0" fmla="*/ 0 w 348614"/>
              <a:gd name="T1" fmla="*/ 348614 w 348614"/>
            </a:gdLst>
            <a:ahLst/>
            <a:cxnLst/>
            <a:rect l="T0" t="0" r="T1" b="0"/>
            <a:pathLst>
              <a:path w="348614">
                <a:moveTo>
                  <a:pt x="0" y="0"/>
                </a:moveTo>
                <a:lnTo>
                  <a:pt x="348488" y="0"/>
                </a:lnTo>
              </a:path>
            </a:pathLst>
          </a:custGeom>
          <a:noFill/>
          <a:ln w="4571">
            <a:solidFill>
              <a:srgbClr val="F8F8F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90" name="object 291"/>
          <p:cNvSpPr>
            <a:spLocks noChangeArrowheads="1"/>
          </p:cNvSpPr>
          <p:nvPr/>
        </p:nvSpPr>
        <p:spPr bwMode="auto">
          <a:xfrm>
            <a:off x="5018088" y="5348288"/>
            <a:ext cx="347662" cy="0"/>
          </a:xfrm>
          <a:custGeom>
            <a:avLst/>
            <a:gdLst>
              <a:gd name="T0" fmla="*/ 0 w 347345"/>
              <a:gd name="T1" fmla="*/ 347345 w 347345"/>
            </a:gdLst>
            <a:ahLst/>
            <a:cxnLst/>
            <a:rect l="T0" t="0" r="T1" b="0"/>
            <a:pathLst>
              <a:path w="347345">
                <a:moveTo>
                  <a:pt x="0" y="0"/>
                </a:moveTo>
                <a:lnTo>
                  <a:pt x="346963" y="0"/>
                </a:lnTo>
              </a:path>
            </a:pathLst>
          </a:custGeom>
          <a:noFill/>
          <a:ln w="4571">
            <a:solidFill>
              <a:srgbClr val="F9F9F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91" name="object 292"/>
          <p:cNvSpPr>
            <a:spLocks noChangeArrowheads="1"/>
          </p:cNvSpPr>
          <p:nvPr/>
        </p:nvSpPr>
        <p:spPr bwMode="auto">
          <a:xfrm>
            <a:off x="5019675" y="5346700"/>
            <a:ext cx="346075" cy="0"/>
          </a:xfrm>
          <a:custGeom>
            <a:avLst/>
            <a:gdLst>
              <a:gd name="T0" fmla="*/ 0 w 346075"/>
              <a:gd name="T1" fmla="*/ 346075 w 346075"/>
            </a:gdLst>
            <a:ahLst/>
            <a:cxnLst/>
            <a:rect l="T0" t="0" r="T1" b="0"/>
            <a:pathLst>
              <a:path w="346075">
                <a:moveTo>
                  <a:pt x="0" y="0"/>
                </a:moveTo>
                <a:lnTo>
                  <a:pt x="345567" y="0"/>
                </a:lnTo>
              </a:path>
            </a:pathLst>
          </a:custGeom>
          <a:noFill/>
          <a:ln w="3429">
            <a:solidFill>
              <a:srgbClr val="FAFAF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92" name="object 293"/>
          <p:cNvSpPr>
            <a:spLocks noChangeArrowheads="1"/>
          </p:cNvSpPr>
          <p:nvPr/>
        </p:nvSpPr>
        <p:spPr bwMode="auto">
          <a:xfrm>
            <a:off x="5022850" y="5345113"/>
            <a:ext cx="342900" cy="0"/>
          </a:xfrm>
          <a:custGeom>
            <a:avLst/>
            <a:gdLst>
              <a:gd name="T0" fmla="*/ 0 w 342900"/>
              <a:gd name="T1" fmla="*/ 342900 w 342900"/>
            </a:gdLst>
            <a:ahLst/>
            <a:cxnLst/>
            <a:rect l="T0" t="0" r="T1" b="0"/>
            <a:pathLst>
              <a:path w="342900">
                <a:moveTo>
                  <a:pt x="0" y="0"/>
                </a:moveTo>
                <a:lnTo>
                  <a:pt x="342773"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93" name="object 294"/>
          <p:cNvSpPr>
            <a:spLocks noChangeArrowheads="1"/>
          </p:cNvSpPr>
          <p:nvPr/>
        </p:nvSpPr>
        <p:spPr bwMode="auto">
          <a:xfrm>
            <a:off x="5145088" y="5395913"/>
            <a:ext cx="166687" cy="47625"/>
          </a:xfrm>
          <a:custGeom>
            <a:avLst/>
            <a:gdLst>
              <a:gd name="T0" fmla="*/ 0 w 167004"/>
              <a:gd name="T1" fmla="*/ 0 h 46989"/>
              <a:gd name="T2" fmla="*/ 167004 w 167004"/>
              <a:gd name="T3" fmla="*/ 46989 h 46989"/>
            </a:gdLst>
            <a:ahLst/>
            <a:cxnLst/>
            <a:rect l="T0" t="T1" r="T2" b="T3"/>
            <a:pathLst>
              <a:path w="167004" h="46989">
                <a:moveTo>
                  <a:pt x="135000" y="0"/>
                </a:moveTo>
                <a:lnTo>
                  <a:pt x="132587" y="253"/>
                </a:lnTo>
                <a:lnTo>
                  <a:pt x="0" y="253"/>
                </a:lnTo>
                <a:lnTo>
                  <a:pt x="0" y="507"/>
                </a:lnTo>
                <a:lnTo>
                  <a:pt x="5334" y="1650"/>
                </a:lnTo>
                <a:lnTo>
                  <a:pt x="8128" y="2539"/>
                </a:lnTo>
                <a:lnTo>
                  <a:pt x="10668" y="3682"/>
                </a:lnTo>
                <a:lnTo>
                  <a:pt x="12700" y="5206"/>
                </a:lnTo>
                <a:lnTo>
                  <a:pt x="16637" y="7746"/>
                </a:lnTo>
                <a:lnTo>
                  <a:pt x="26543" y="28066"/>
                </a:lnTo>
                <a:lnTo>
                  <a:pt x="26162" y="31495"/>
                </a:lnTo>
                <a:lnTo>
                  <a:pt x="25527" y="35178"/>
                </a:lnTo>
                <a:lnTo>
                  <a:pt x="23749" y="38353"/>
                </a:lnTo>
                <a:lnTo>
                  <a:pt x="22987" y="40131"/>
                </a:lnTo>
                <a:lnTo>
                  <a:pt x="21590" y="41274"/>
                </a:lnTo>
                <a:lnTo>
                  <a:pt x="20574" y="42671"/>
                </a:lnTo>
                <a:lnTo>
                  <a:pt x="19177" y="43560"/>
                </a:lnTo>
                <a:lnTo>
                  <a:pt x="17653" y="44703"/>
                </a:lnTo>
                <a:lnTo>
                  <a:pt x="16002" y="45211"/>
                </a:lnTo>
                <a:lnTo>
                  <a:pt x="12446" y="46481"/>
                </a:lnTo>
                <a:lnTo>
                  <a:pt x="12446" y="46735"/>
                </a:lnTo>
                <a:lnTo>
                  <a:pt x="138175" y="46735"/>
                </a:lnTo>
                <a:lnTo>
                  <a:pt x="141732" y="46481"/>
                </a:lnTo>
                <a:lnTo>
                  <a:pt x="144525" y="45592"/>
                </a:lnTo>
                <a:lnTo>
                  <a:pt x="147447" y="44957"/>
                </a:lnTo>
                <a:lnTo>
                  <a:pt x="150241" y="43814"/>
                </a:lnTo>
                <a:lnTo>
                  <a:pt x="152654" y="42671"/>
                </a:lnTo>
                <a:lnTo>
                  <a:pt x="155194" y="41274"/>
                </a:lnTo>
                <a:lnTo>
                  <a:pt x="157607" y="40131"/>
                </a:lnTo>
                <a:lnTo>
                  <a:pt x="159766" y="38353"/>
                </a:lnTo>
                <a:lnTo>
                  <a:pt x="161162" y="36448"/>
                </a:lnTo>
                <a:lnTo>
                  <a:pt x="162941" y="34416"/>
                </a:lnTo>
                <a:lnTo>
                  <a:pt x="164084" y="32384"/>
                </a:lnTo>
                <a:lnTo>
                  <a:pt x="165481" y="30352"/>
                </a:lnTo>
                <a:lnTo>
                  <a:pt x="166116" y="28066"/>
                </a:lnTo>
                <a:lnTo>
                  <a:pt x="166497" y="25780"/>
                </a:lnTo>
                <a:lnTo>
                  <a:pt x="166497" y="20954"/>
                </a:lnTo>
                <a:lnTo>
                  <a:pt x="166116" y="18668"/>
                </a:lnTo>
                <a:lnTo>
                  <a:pt x="165481" y="16382"/>
                </a:lnTo>
                <a:lnTo>
                  <a:pt x="164084" y="14350"/>
                </a:lnTo>
                <a:lnTo>
                  <a:pt x="162941" y="12318"/>
                </a:lnTo>
                <a:lnTo>
                  <a:pt x="161162" y="10286"/>
                </a:lnTo>
                <a:lnTo>
                  <a:pt x="159766" y="8635"/>
                </a:lnTo>
                <a:lnTo>
                  <a:pt x="157607" y="6857"/>
                </a:lnTo>
                <a:lnTo>
                  <a:pt x="155194" y="5460"/>
                </a:lnTo>
                <a:lnTo>
                  <a:pt x="152654" y="3936"/>
                </a:lnTo>
                <a:lnTo>
                  <a:pt x="150241" y="3174"/>
                </a:lnTo>
                <a:lnTo>
                  <a:pt x="147447" y="2031"/>
                </a:lnTo>
                <a:lnTo>
                  <a:pt x="144525" y="1396"/>
                </a:lnTo>
                <a:lnTo>
                  <a:pt x="141732" y="507"/>
                </a:lnTo>
                <a:lnTo>
                  <a:pt x="135000" y="0"/>
                </a:lnTo>
                <a:close/>
              </a:path>
            </a:pathLst>
          </a:custGeom>
          <a:solidFill>
            <a:srgbClr val="9FD9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394" name="object 295"/>
          <p:cNvSpPr>
            <a:spLocks noChangeArrowheads="1"/>
          </p:cNvSpPr>
          <p:nvPr/>
        </p:nvSpPr>
        <p:spPr bwMode="auto">
          <a:xfrm>
            <a:off x="5141913" y="5395913"/>
            <a:ext cx="144462" cy="0"/>
          </a:xfrm>
          <a:custGeom>
            <a:avLst/>
            <a:gdLst>
              <a:gd name="T0" fmla="*/ 0 w 144145"/>
              <a:gd name="T1" fmla="*/ 144145 w 144145"/>
            </a:gdLst>
            <a:ahLst/>
            <a:cxnLst/>
            <a:rect l="T0" t="0" r="T1" b="0"/>
            <a:pathLst>
              <a:path w="144145">
                <a:moveTo>
                  <a:pt x="0" y="0"/>
                </a:moveTo>
                <a:lnTo>
                  <a:pt x="143890"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95" name="object 296"/>
          <p:cNvSpPr>
            <a:spLocks noChangeArrowheads="1"/>
          </p:cNvSpPr>
          <p:nvPr/>
        </p:nvSpPr>
        <p:spPr bwMode="auto">
          <a:xfrm>
            <a:off x="5138738" y="5395913"/>
            <a:ext cx="147637" cy="0"/>
          </a:xfrm>
          <a:custGeom>
            <a:avLst/>
            <a:gdLst>
              <a:gd name="T0" fmla="*/ 0 w 148589"/>
              <a:gd name="T1" fmla="*/ 148589 w 148589"/>
            </a:gdLst>
            <a:ahLst/>
            <a:cxnLst/>
            <a:rect l="T0" t="0" r="T1" b="0"/>
            <a:pathLst>
              <a:path w="148589">
                <a:moveTo>
                  <a:pt x="0" y="0"/>
                </a:moveTo>
                <a:lnTo>
                  <a:pt x="148081"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96" name="object 297"/>
          <p:cNvSpPr>
            <a:spLocks noChangeArrowheads="1"/>
          </p:cNvSpPr>
          <p:nvPr/>
        </p:nvSpPr>
        <p:spPr bwMode="auto">
          <a:xfrm>
            <a:off x="5135563" y="5394325"/>
            <a:ext cx="149225" cy="0"/>
          </a:xfrm>
          <a:custGeom>
            <a:avLst/>
            <a:gdLst>
              <a:gd name="T0" fmla="*/ 0 w 148589"/>
              <a:gd name="T1" fmla="*/ 148589 w 148589"/>
            </a:gdLst>
            <a:ahLst/>
            <a:cxnLst/>
            <a:rect l="T0" t="0" r="T1" b="0"/>
            <a:pathLst>
              <a:path w="148589">
                <a:moveTo>
                  <a:pt x="0" y="0"/>
                </a:moveTo>
                <a:lnTo>
                  <a:pt x="148082"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97" name="object 298"/>
          <p:cNvSpPr>
            <a:spLocks noChangeArrowheads="1"/>
          </p:cNvSpPr>
          <p:nvPr/>
        </p:nvSpPr>
        <p:spPr bwMode="auto">
          <a:xfrm>
            <a:off x="5133975" y="5394325"/>
            <a:ext cx="146050" cy="0"/>
          </a:xfrm>
          <a:custGeom>
            <a:avLst/>
            <a:gdLst>
              <a:gd name="T0" fmla="*/ 0 w 145414"/>
              <a:gd name="T1" fmla="*/ 145414 w 145414"/>
            </a:gdLst>
            <a:ahLst/>
            <a:cxnLst/>
            <a:rect l="T0" t="0" r="T1" b="0"/>
            <a:pathLst>
              <a:path w="145414">
                <a:moveTo>
                  <a:pt x="0" y="0"/>
                </a:moveTo>
                <a:lnTo>
                  <a:pt x="145414"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98" name="object 299"/>
          <p:cNvSpPr>
            <a:spLocks noChangeArrowheads="1"/>
          </p:cNvSpPr>
          <p:nvPr/>
        </p:nvSpPr>
        <p:spPr bwMode="auto">
          <a:xfrm>
            <a:off x="5130800" y="5392738"/>
            <a:ext cx="146050" cy="0"/>
          </a:xfrm>
          <a:custGeom>
            <a:avLst/>
            <a:gdLst>
              <a:gd name="T0" fmla="*/ 0 w 145414"/>
              <a:gd name="T1" fmla="*/ 145414 w 145414"/>
            </a:gdLst>
            <a:ahLst/>
            <a:cxnLst/>
            <a:rect l="T0" t="0" r="T1" b="0"/>
            <a:pathLst>
              <a:path w="145414">
                <a:moveTo>
                  <a:pt x="0" y="0"/>
                </a:moveTo>
                <a:lnTo>
                  <a:pt x="145287"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399" name="object 300"/>
          <p:cNvSpPr>
            <a:spLocks noChangeArrowheads="1"/>
          </p:cNvSpPr>
          <p:nvPr/>
        </p:nvSpPr>
        <p:spPr bwMode="auto">
          <a:xfrm>
            <a:off x="5133975" y="5392738"/>
            <a:ext cx="141288" cy="0"/>
          </a:xfrm>
          <a:custGeom>
            <a:avLst/>
            <a:gdLst>
              <a:gd name="T0" fmla="*/ 0 w 142239"/>
              <a:gd name="T1" fmla="*/ 142239 w 142239"/>
            </a:gdLst>
            <a:ahLst/>
            <a:cxnLst/>
            <a:rect l="T0" t="0" r="T1" b="0"/>
            <a:pathLst>
              <a:path w="142239">
                <a:moveTo>
                  <a:pt x="0" y="0"/>
                </a:moveTo>
                <a:lnTo>
                  <a:pt x="141732"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0" name="object 301"/>
          <p:cNvSpPr>
            <a:spLocks noChangeArrowheads="1"/>
          </p:cNvSpPr>
          <p:nvPr/>
        </p:nvSpPr>
        <p:spPr bwMode="auto">
          <a:xfrm>
            <a:off x="5130800" y="5391150"/>
            <a:ext cx="142875" cy="0"/>
          </a:xfrm>
          <a:custGeom>
            <a:avLst/>
            <a:gdLst>
              <a:gd name="T0" fmla="*/ 0 w 142239"/>
              <a:gd name="T1" fmla="*/ 142239 w 142239"/>
            </a:gdLst>
            <a:ahLst/>
            <a:cxnLst/>
            <a:rect l="T0" t="0" r="T1" b="0"/>
            <a:pathLst>
              <a:path w="142239">
                <a:moveTo>
                  <a:pt x="0" y="0"/>
                </a:moveTo>
                <a:lnTo>
                  <a:pt x="142036"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1" name="object 302"/>
          <p:cNvSpPr>
            <a:spLocks noChangeArrowheads="1"/>
          </p:cNvSpPr>
          <p:nvPr/>
        </p:nvSpPr>
        <p:spPr bwMode="auto">
          <a:xfrm>
            <a:off x="5129213" y="5391150"/>
            <a:ext cx="144462" cy="0"/>
          </a:xfrm>
          <a:custGeom>
            <a:avLst/>
            <a:gdLst>
              <a:gd name="T0" fmla="*/ 0 w 145414"/>
              <a:gd name="T1" fmla="*/ 145414 w 145414"/>
            </a:gdLst>
            <a:ahLst/>
            <a:cxnLst/>
            <a:rect l="T0" t="0" r="T1" b="0"/>
            <a:pathLst>
              <a:path w="145414">
                <a:moveTo>
                  <a:pt x="0" y="0"/>
                </a:moveTo>
                <a:lnTo>
                  <a:pt x="145287"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2" name="object 303"/>
          <p:cNvSpPr>
            <a:spLocks noChangeArrowheads="1"/>
          </p:cNvSpPr>
          <p:nvPr/>
        </p:nvSpPr>
        <p:spPr bwMode="auto">
          <a:xfrm>
            <a:off x="5127625" y="5389563"/>
            <a:ext cx="142875" cy="0"/>
          </a:xfrm>
          <a:custGeom>
            <a:avLst/>
            <a:gdLst>
              <a:gd name="T0" fmla="*/ 0 w 144145"/>
              <a:gd name="T1" fmla="*/ 144145 w 144145"/>
            </a:gdLst>
            <a:ahLst/>
            <a:cxnLst/>
            <a:rect l="T0" t="0" r="T1" b="0"/>
            <a:pathLst>
              <a:path w="144145">
                <a:moveTo>
                  <a:pt x="0" y="0"/>
                </a:moveTo>
                <a:lnTo>
                  <a:pt x="143891"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3" name="object 304"/>
          <p:cNvSpPr>
            <a:spLocks noChangeArrowheads="1"/>
          </p:cNvSpPr>
          <p:nvPr/>
        </p:nvSpPr>
        <p:spPr bwMode="auto">
          <a:xfrm>
            <a:off x="5129213" y="5389563"/>
            <a:ext cx="139700" cy="0"/>
          </a:xfrm>
          <a:custGeom>
            <a:avLst/>
            <a:gdLst>
              <a:gd name="T0" fmla="*/ 0 w 140335"/>
              <a:gd name="T1" fmla="*/ 140335 w 140335"/>
            </a:gdLst>
            <a:ahLst/>
            <a:cxnLst/>
            <a:rect l="T0" t="0" r="T1" b="0"/>
            <a:pathLst>
              <a:path w="140335">
                <a:moveTo>
                  <a:pt x="0" y="0"/>
                </a:moveTo>
                <a:lnTo>
                  <a:pt x="139966"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4" name="object 305"/>
          <p:cNvSpPr>
            <a:spLocks noChangeArrowheads="1"/>
          </p:cNvSpPr>
          <p:nvPr/>
        </p:nvSpPr>
        <p:spPr bwMode="auto">
          <a:xfrm>
            <a:off x="5127625" y="5387975"/>
            <a:ext cx="141288" cy="0"/>
          </a:xfrm>
          <a:custGeom>
            <a:avLst/>
            <a:gdLst>
              <a:gd name="T0" fmla="*/ 0 w 140335"/>
              <a:gd name="T1" fmla="*/ 140335 w 140335"/>
            </a:gdLst>
            <a:ahLst/>
            <a:cxnLst/>
            <a:rect l="T0" t="0" r="T1" b="0"/>
            <a:pathLst>
              <a:path w="140335">
                <a:moveTo>
                  <a:pt x="0" y="0"/>
                </a:moveTo>
                <a:lnTo>
                  <a:pt x="139842"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5" name="object 306"/>
          <p:cNvSpPr>
            <a:spLocks noChangeArrowheads="1"/>
          </p:cNvSpPr>
          <p:nvPr/>
        </p:nvSpPr>
        <p:spPr bwMode="auto">
          <a:xfrm>
            <a:off x="5126038" y="5387975"/>
            <a:ext cx="144462" cy="0"/>
          </a:xfrm>
          <a:custGeom>
            <a:avLst/>
            <a:gdLst>
              <a:gd name="T0" fmla="*/ 0 w 144145"/>
              <a:gd name="T1" fmla="*/ 144145 w 144145"/>
            </a:gdLst>
            <a:ahLst/>
            <a:cxnLst/>
            <a:rect l="T0" t="0" r="T1" b="0"/>
            <a:pathLst>
              <a:path w="144145">
                <a:moveTo>
                  <a:pt x="0" y="0"/>
                </a:moveTo>
                <a:lnTo>
                  <a:pt x="143890" y="0"/>
                </a:lnTo>
              </a:path>
            </a:pathLst>
          </a:custGeom>
          <a:noFill/>
          <a:ln w="3175">
            <a:solidFill>
              <a:srgbClr val="FAFAF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6" name="object 307"/>
          <p:cNvSpPr>
            <a:spLocks noChangeArrowheads="1"/>
          </p:cNvSpPr>
          <p:nvPr/>
        </p:nvSpPr>
        <p:spPr bwMode="auto">
          <a:xfrm>
            <a:off x="5126038" y="5386388"/>
            <a:ext cx="142875" cy="0"/>
          </a:xfrm>
          <a:custGeom>
            <a:avLst/>
            <a:gdLst>
              <a:gd name="T0" fmla="*/ 0 w 142239"/>
              <a:gd name="T1" fmla="*/ 142239 w 142239"/>
            </a:gdLst>
            <a:ahLst/>
            <a:cxnLst/>
            <a:rect l="T0" t="0" r="T1" b="0"/>
            <a:pathLst>
              <a:path w="142239">
                <a:moveTo>
                  <a:pt x="0" y="0"/>
                </a:moveTo>
                <a:lnTo>
                  <a:pt x="141795" y="0"/>
                </a:lnTo>
              </a:path>
            </a:pathLst>
          </a:custGeom>
          <a:noFill/>
          <a:ln w="3175">
            <a:solidFill>
              <a:srgbClr val="F7F7F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7" name="object 308"/>
          <p:cNvSpPr>
            <a:spLocks noChangeArrowheads="1"/>
          </p:cNvSpPr>
          <p:nvPr/>
        </p:nvSpPr>
        <p:spPr bwMode="auto">
          <a:xfrm>
            <a:off x="5124450" y="5384800"/>
            <a:ext cx="142875" cy="0"/>
          </a:xfrm>
          <a:custGeom>
            <a:avLst/>
            <a:gdLst>
              <a:gd name="T0" fmla="*/ 0 w 142239"/>
              <a:gd name="T1" fmla="*/ 142239 w 142239"/>
            </a:gdLst>
            <a:ahLst/>
            <a:cxnLst/>
            <a:rect l="T0" t="0" r="T1" b="0"/>
            <a:pathLst>
              <a:path w="142239">
                <a:moveTo>
                  <a:pt x="0" y="0"/>
                </a:moveTo>
                <a:lnTo>
                  <a:pt x="141970" y="0"/>
                </a:lnTo>
              </a:path>
            </a:pathLst>
          </a:custGeom>
          <a:noFill/>
          <a:ln w="3175">
            <a:solidFill>
              <a:srgbClr val="F7F7F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8" name="object 309"/>
          <p:cNvSpPr>
            <a:spLocks noChangeArrowheads="1"/>
          </p:cNvSpPr>
          <p:nvPr/>
        </p:nvSpPr>
        <p:spPr bwMode="auto">
          <a:xfrm>
            <a:off x="5122863" y="5386388"/>
            <a:ext cx="144462" cy="0"/>
          </a:xfrm>
          <a:custGeom>
            <a:avLst/>
            <a:gdLst>
              <a:gd name="T0" fmla="*/ 0 w 144145"/>
              <a:gd name="T1" fmla="*/ 144145 w 144145"/>
            </a:gdLst>
            <a:ahLst/>
            <a:cxnLst/>
            <a:rect l="T0" t="0" r="T1" b="0"/>
            <a:pathLst>
              <a:path w="144145">
                <a:moveTo>
                  <a:pt x="0" y="0"/>
                </a:moveTo>
                <a:lnTo>
                  <a:pt x="143890" y="0"/>
                </a:lnTo>
              </a:path>
            </a:pathLst>
          </a:custGeom>
          <a:noFill/>
          <a:ln w="3175">
            <a:solidFill>
              <a:srgbClr val="F1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09" name="object 310"/>
          <p:cNvSpPr>
            <a:spLocks noChangeArrowheads="1"/>
          </p:cNvSpPr>
          <p:nvPr/>
        </p:nvSpPr>
        <p:spPr bwMode="auto">
          <a:xfrm>
            <a:off x="5122863" y="5384800"/>
            <a:ext cx="144462" cy="0"/>
          </a:xfrm>
          <a:custGeom>
            <a:avLst/>
            <a:gdLst>
              <a:gd name="T0" fmla="*/ 0 w 144145"/>
              <a:gd name="T1" fmla="*/ 144145 w 144145"/>
            </a:gdLst>
            <a:ahLst/>
            <a:cxnLst/>
            <a:rect l="T0" t="0" r="T1" b="0"/>
            <a:pathLst>
              <a:path w="144145">
                <a:moveTo>
                  <a:pt x="0" y="0"/>
                </a:moveTo>
                <a:lnTo>
                  <a:pt x="143890" y="0"/>
                </a:lnTo>
              </a:path>
            </a:pathLst>
          </a:custGeom>
          <a:noFill/>
          <a:ln w="3175">
            <a:solidFill>
              <a:srgbClr val="ECEDE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0" name="object 311"/>
          <p:cNvSpPr>
            <a:spLocks noChangeArrowheads="1"/>
          </p:cNvSpPr>
          <p:nvPr/>
        </p:nvSpPr>
        <p:spPr bwMode="auto">
          <a:xfrm>
            <a:off x="5122863" y="5383213"/>
            <a:ext cx="142875" cy="0"/>
          </a:xfrm>
          <a:custGeom>
            <a:avLst/>
            <a:gdLst>
              <a:gd name="T0" fmla="*/ 0 w 142875"/>
              <a:gd name="T1" fmla="*/ 142875 w 142875"/>
            </a:gdLst>
            <a:ahLst/>
            <a:cxnLst/>
            <a:rect l="T0" t="0" r="T1" b="0"/>
            <a:pathLst>
              <a:path w="142875">
                <a:moveTo>
                  <a:pt x="0" y="0"/>
                </a:moveTo>
                <a:lnTo>
                  <a:pt x="142366"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1" name="object 312"/>
          <p:cNvSpPr>
            <a:spLocks noChangeArrowheads="1"/>
          </p:cNvSpPr>
          <p:nvPr/>
        </p:nvSpPr>
        <p:spPr bwMode="auto">
          <a:xfrm>
            <a:off x="5121275" y="5383213"/>
            <a:ext cx="142875" cy="0"/>
          </a:xfrm>
          <a:custGeom>
            <a:avLst/>
            <a:gdLst>
              <a:gd name="T0" fmla="*/ 0 w 142875"/>
              <a:gd name="T1" fmla="*/ 142875 w 142875"/>
            </a:gdLst>
            <a:ahLst/>
            <a:cxnLst/>
            <a:rect l="T0" t="0" r="T1" b="0"/>
            <a:pathLst>
              <a:path w="142875">
                <a:moveTo>
                  <a:pt x="0" y="0"/>
                </a:moveTo>
                <a:lnTo>
                  <a:pt x="142494"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2" name="object 313"/>
          <p:cNvSpPr>
            <a:spLocks noChangeArrowheads="1"/>
          </p:cNvSpPr>
          <p:nvPr/>
        </p:nvSpPr>
        <p:spPr bwMode="auto">
          <a:xfrm>
            <a:off x="5121275" y="5381625"/>
            <a:ext cx="142875" cy="0"/>
          </a:xfrm>
          <a:custGeom>
            <a:avLst/>
            <a:gdLst>
              <a:gd name="T0" fmla="*/ 0 w 142875"/>
              <a:gd name="T1" fmla="*/ 142875 w 142875"/>
            </a:gdLst>
            <a:ahLst/>
            <a:cxnLst/>
            <a:rect l="T0" t="0" r="T1" b="0"/>
            <a:pathLst>
              <a:path w="142875">
                <a:moveTo>
                  <a:pt x="0" y="0"/>
                </a:moveTo>
                <a:lnTo>
                  <a:pt x="142494" y="0"/>
                </a:lnTo>
              </a:path>
            </a:pathLst>
          </a:custGeom>
          <a:noFill/>
          <a:ln w="317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3" name="object 314"/>
          <p:cNvSpPr>
            <a:spLocks noChangeArrowheads="1"/>
          </p:cNvSpPr>
          <p:nvPr/>
        </p:nvSpPr>
        <p:spPr bwMode="auto">
          <a:xfrm>
            <a:off x="5121275" y="5380038"/>
            <a:ext cx="142875" cy="0"/>
          </a:xfrm>
          <a:custGeom>
            <a:avLst/>
            <a:gdLst>
              <a:gd name="T0" fmla="*/ 0 w 142875"/>
              <a:gd name="T1" fmla="*/ 142875 w 142875"/>
            </a:gdLst>
            <a:ahLst/>
            <a:cxnLst/>
            <a:rect l="T0" t="0" r="T1" b="0"/>
            <a:pathLst>
              <a:path w="142875">
                <a:moveTo>
                  <a:pt x="0" y="0"/>
                </a:moveTo>
                <a:lnTo>
                  <a:pt x="142494" y="0"/>
                </a:lnTo>
              </a:path>
            </a:pathLst>
          </a:custGeom>
          <a:noFill/>
          <a:ln w="3175">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4" name="object 315"/>
          <p:cNvSpPr>
            <a:spLocks noChangeArrowheads="1"/>
          </p:cNvSpPr>
          <p:nvPr/>
        </p:nvSpPr>
        <p:spPr bwMode="auto">
          <a:xfrm>
            <a:off x="5121275" y="5380038"/>
            <a:ext cx="141288" cy="0"/>
          </a:xfrm>
          <a:custGeom>
            <a:avLst/>
            <a:gdLst>
              <a:gd name="T0" fmla="*/ 0 w 142239"/>
              <a:gd name="T1" fmla="*/ 142239 w 142239"/>
            </a:gdLst>
            <a:ahLst/>
            <a:cxnLst/>
            <a:rect l="T0" t="0" r="T1" b="0"/>
            <a:pathLst>
              <a:path w="142239">
                <a:moveTo>
                  <a:pt x="0" y="0"/>
                </a:moveTo>
                <a:lnTo>
                  <a:pt x="141731" y="0"/>
                </a:lnTo>
              </a:path>
            </a:pathLst>
          </a:custGeom>
          <a:noFill/>
          <a:ln w="317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5" name="object 316"/>
          <p:cNvSpPr>
            <a:spLocks noChangeArrowheads="1"/>
          </p:cNvSpPr>
          <p:nvPr/>
        </p:nvSpPr>
        <p:spPr bwMode="auto">
          <a:xfrm>
            <a:off x="5119688" y="5378450"/>
            <a:ext cx="142875" cy="0"/>
          </a:xfrm>
          <a:custGeom>
            <a:avLst/>
            <a:gdLst>
              <a:gd name="T0" fmla="*/ 0 w 142239"/>
              <a:gd name="T1" fmla="*/ 142239 w 142239"/>
            </a:gdLst>
            <a:ahLst/>
            <a:cxnLst/>
            <a:rect l="T0" t="0" r="T1" b="0"/>
            <a:pathLst>
              <a:path w="142239">
                <a:moveTo>
                  <a:pt x="0" y="0"/>
                </a:moveTo>
                <a:lnTo>
                  <a:pt x="141778" y="0"/>
                </a:lnTo>
              </a:path>
            </a:pathLst>
          </a:custGeom>
          <a:noFill/>
          <a:ln w="317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6" name="object 317"/>
          <p:cNvSpPr>
            <a:spLocks noChangeArrowheads="1"/>
          </p:cNvSpPr>
          <p:nvPr/>
        </p:nvSpPr>
        <p:spPr bwMode="auto">
          <a:xfrm>
            <a:off x="5121275" y="5378450"/>
            <a:ext cx="141288" cy="0"/>
          </a:xfrm>
          <a:custGeom>
            <a:avLst/>
            <a:gdLst>
              <a:gd name="T0" fmla="*/ 0 w 142239"/>
              <a:gd name="T1" fmla="*/ 142239 w 142239"/>
            </a:gdLst>
            <a:ahLst/>
            <a:cxnLst/>
            <a:rect l="T0" t="0" r="T1" b="0"/>
            <a:pathLst>
              <a:path w="142239">
                <a:moveTo>
                  <a:pt x="0" y="0"/>
                </a:moveTo>
                <a:lnTo>
                  <a:pt x="141731" y="0"/>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7" name="object 318"/>
          <p:cNvSpPr>
            <a:spLocks noChangeArrowheads="1"/>
          </p:cNvSpPr>
          <p:nvPr/>
        </p:nvSpPr>
        <p:spPr bwMode="auto">
          <a:xfrm>
            <a:off x="5119688" y="5378450"/>
            <a:ext cx="142875" cy="0"/>
          </a:xfrm>
          <a:custGeom>
            <a:avLst/>
            <a:gdLst>
              <a:gd name="T0" fmla="*/ 0 w 142239"/>
              <a:gd name="T1" fmla="*/ 142239 w 142239"/>
            </a:gdLst>
            <a:ahLst/>
            <a:cxnLst/>
            <a:rect l="T0" t="0" r="T1" b="0"/>
            <a:pathLst>
              <a:path w="142239">
                <a:moveTo>
                  <a:pt x="0" y="0"/>
                </a:moveTo>
                <a:lnTo>
                  <a:pt x="141763" y="0"/>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8" name="object 319"/>
          <p:cNvSpPr>
            <a:spLocks noChangeArrowheads="1"/>
          </p:cNvSpPr>
          <p:nvPr/>
        </p:nvSpPr>
        <p:spPr bwMode="auto">
          <a:xfrm>
            <a:off x="5119688" y="5378450"/>
            <a:ext cx="142875" cy="0"/>
          </a:xfrm>
          <a:custGeom>
            <a:avLst/>
            <a:gdLst>
              <a:gd name="T0" fmla="*/ 0 w 142239"/>
              <a:gd name="T1" fmla="*/ 142239 w 142239"/>
            </a:gdLst>
            <a:ahLst/>
            <a:cxnLst/>
            <a:rect l="T0" t="0" r="T1" b="0"/>
            <a:pathLst>
              <a:path w="142239">
                <a:moveTo>
                  <a:pt x="0" y="0"/>
                </a:moveTo>
                <a:lnTo>
                  <a:pt x="142112"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19" name="object 320"/>
          <p:cNvSpPr>
            <a:spLocks noChangeArrowheads="1"/>
          </p:cNvSpPr>
          <p:nvPr/>
        </p:nvSpPr>
        <p:spPr bwMode="auto">
          <a:xfrm>
            <a:off x="5119688" y="5376863"/>
            <a:ext cx="142875" cy="0"/>
          </a:xfrm>
          <a:custGeom>
            <a:avLst/>
            <a:gdLst>
              <a:gd name="T0" fmla="*/ 0 w 142239"/>
              <a:gd name="T1" fmla="*/ 142239 w 142239"/>
            </a:gdLst>
            <a:ahLst/>
            <a:cxnLst/>
            <a:rect l="T0" t="0" r="T1" b="0"/>
            <a:pathLst>
              <a:path w="142239">
                <a:moveTo>
                  <a:pt x="0" y="0"/>
                </a:moveTo>
                <a:lnTo>
                  <a:pt x="141766"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0" name="object 321"/>
          <p:cNvSpPr>
            <a:spLocks noChangeArrowheads="1"/>
          </p:cNvSpPr>
          <p:nvPr/>
        </p:nvSpPr>
        <p:spPr bwMode="auto">
          <a:xfrm>
            <a:off x="5121275" y="5376863"/>
            <a:ext cx="139700" cy="0"/>
          </a:xfrm>
          <a:custGeom>
            <a:avLst/>
            <a:gdLst>
              <a:gd name="T0" fmla="*/ 0 w 140335"/>
              <a:gd name="T1" fmla="*/ 140335 w 140335"/>
            </a:gdLst>
            <a:ahLst/>
            <a:cxnLst/>
            <a:rect l="T0" t="0" r="T1" b="0"/>
            <a:pathLst>
              <a:path w="140335">
                <a:moveTo>
                  <a:pt x="0" y="0"/>
                </a:moveTo>
                <a:lnTo>
                  <a:pt x="140081" y="0"/>
                </a:lnTo>
              </a:path>
            </a:pathLst>
          </a:custGeom>
          <a:noFill/>
          <a:ln w="3175">
            <a:solidFill>
              <a:srgbClr val="E6E7E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1" name="object 322"/>
          <p:cNvSpPr>
            <a:spLocks noChangeArrowheads="1"/>
          </p:cNvSpPr>
          <p:nvPr/>
        </p:nvSpPr>
        <p:spPr bwMode="auto">
          <a:xfrm>
            <a:off x="5119688" y="5375275"/>
            <a:ext cx="141287" cy="0"/>
          </a:xfrm>
          <a:custGeom>
            <a:avLst/>
            <a:gdLst>
              <a:gd name="T0" fmla="*/ 0 w 140335"/>
              <a:gd name="T1" fmla="*/ 140335 w 140335"/>
            </a:gdLst>
            <a:ahLst/>
            <a:cxnLst/>
            <a:rect l="T0" t="0" r="T1" b="0"/>
            <a:pathLst>
              <a:path w="140335">
                <a:moveTo>
                  <a:pt x="0" y="0"/>
                </a:moveTo>
                <a:lnTo>
                  <a:pt x="139890" y="0"/>
                </a:lnTo>
              </a:path>
            </a:pathLst>
          </a:custGeom>
          <a:noFill/>
          <a:ln w="3175">
            <a:solidFill>
              <a:srgbClr val="E6E7E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2" name="object 323"/>
          <p:cNvSpPr>
            <a:spLocks noChangeArrowheads="1"/>
          </p:cNvSpPr>
          <p:nvPr/>
        </p:nvSpPr>
        <p:spPr bwMode="auto">
          <a:xfrm>
            <a:off x="5119688" y="5375275"/>
            <a:ext cx="141287" cy="0"/>
          </a:xfrm>
          <a:custGeom>
            <a:avLst/>
            <a:gdLst>
              <a:gd name="T0" fmla="*/ 0 w 141604"/>
              <a:gd name="T1" fmla="*/ 141604 w 141604"/>
            </a:gdLst>
            <a:ahLst/>
            <a:cxnLst/>
            <a:rect l="T0" t="0" r="T1" b="0"/>
            <a:pathLst>
              <a:path w="141604">
                <a:moveTo>
                  <a:pt x="0" y="0"/>
                </a:moveTo>
                <a:lnTo>
                  <a:pt x="141097"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3" name="object 324"/>
          <p:cNvSpPr>
            <a:spLocks noChangeArrowheads="1"/>
          </p:cNvSpPr>
          <p:nvPr/>
        </p:nvSpPr>
        <p:spPr bwMode="auto">
          <a:xfrm>
            <a:off x="5119688" y="5373688"/>
            <a:ext cx="141287" cy="0"/>
          </a:xfrm>
          <a:custGeom>
            <a:avLst/>
            <a:gdLst>
              <a:gd name="T0" fmla="*/ 0 w 141604"/>
              <a:gd name="T1" fmla="*/ 141604 w 141604"/>
            </a:gdLst>
            <a:ahLst/>
            <a:cxnLst/>
            <a:rect l="T0" t="0" r="T1" b="0"/>
            <a:pathLst>
              <a:path w="141604">
                <a:moveTo>
                  <a:pt x="0" y="0"/>
                </a:moveTo>
                <a:lnTo>
                  <a:pt x="141097"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4" name="object 325"/>
          <p:cNvSpPr>
            <a:spLocks noChangeArrowheads="1"/>
          </p:cNvSpPr>
          <p:nvPr/>
        </p:nvSpPr>
        <p:spPr bwMode="auto">
          <a:xfrm>
            <a:off x="5119688" y="5373688"/>
            <a:ext cx="141287" cy="0"/>
          </a:xfrm>
          <a:custGeom>
            <a:avLst/>
            <a:gdLst>
              <a:gd name="T0" fmla="*/ 0 w 140970"/>
              <a:gd name="T1" fmla="*/ 140970 w 140970"/>
            </a:gdLst>
            <a:ahLst/>
            <a:cxnLst/>
            <a:rect l="T0" t="0" r="T1" b="0"/>
            <a:pathLst>
              <a:path w="140970">
                <a:moveTo>
                  <a:pt x="0" y="0"/>
                </a:moveTo>
                <a:lnTo>
                  <a:pt x="140770" y="0"/>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5" name="object 326"/>
          <p:cNvSpPr>
            <a:spLocks noChangeArrowheads="1"/>
          </p:cNvSpPr>
          <p:nvPr/>
        </p:nvSpPr>
        <p:spPr bwMode="auto">
          <a:xfrm>
            <a:off x="5119688" y="5372100"/>
            <a:ext cx="141287" cy="0"/>
          </a:xfrm>
          <a:custGeom>
            <a:avLst/>
            <a:gdLst>
              <a:gd name="T0" fmla="*/ 0 w 140970"/>
              <a:gd name="T1" fmla="*/ 140970 w 140970"/>
            </a:gdLst>
            <a:ahLst/>
            <a:cxnLst/>
            <a:rect l="T0" t="0" r="T1" b="0"/>
            <a:pathLst>
              <a:path w="140970">
                <a:moveTo>
                  <a:pt x="0" y="0"/>
                </a:moveTo>
                <a:lnTo>
                  <a:pt x="140716" y="0"/>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6" name="object 327"/>
          <p:cNvSpPr>
            <a:spLocks noChangeArrowheads="1"/>
          </p:cNvSpPr>
          <p:nvPr/>
        </p:nvSpPr>
        <p:spPr bwMode="auto">
          <a:xfrm>
            <a:off x="5119688" y="5372100"/>
            <a:ext cx="141287" cy="0"/>
          </a:xfrm>
          <a:custGeom>
            <a:avLst/>
            <a:gdLst>
              <a:gd name="T0" fmla="*/ 0 w 141604"/>
              <a:gd name="T1" fmla="*/ 141604 w 141604"/>
            </a:gdLst>
            <a:ahLst/>
            <a:cxnLst/>
            <a:rect l="T0" t="0" r="T1" b="0"/>
            <a:pathLst>
              <a:path w="141604">
                <a:moveTo>
                  <a:pt x="0" y="0"/>
                </a:moveTo>
                <a:lnTo>
                  <a:pt x="141097" y="0"/>
                </a:lnTo>
              </a:path>
            </a:pathLst>
          </a:custGeom>
          <a:noFill/>
          <a:ln w="3175">
            <a:solidFill>
              <a:srgbClr val="EE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7" name="object 328"/>
          <p:cNvSpPr>
            <a:spLocks noChangeArrowheads="1"/>
          </p:cNvSpPr>
          <p:nvPr/>
        </p:nvSpPr>
        <p:spPr bwMode="auto">
          <a:xfrm>
            <a:off x="5121275" y="5372100"/>
            <a:ext cx="139700" cy="0"/>
          </a:xfrm>
          <a:custGeom>
            <a:avLst/>
            <a:gdLst>
              <a:gd name="T0" fmla="*/ 0 w 140335"/>
              <a:gd name="T1" fmla="*/ 140335 w 140335"/>
            </a:gdLst>
            <a:ahLst/>
            <a:cxnLst/>
            <a:rect l="T0" t="0" r="T1" b="0"/>
            <a:pathLst>
              <a:path w="140335">
                <a:moveTo>
                  <a:pt x="0" y="0"/>
                </a:moveTo>
                <a:lnTo>
                  <a:pt x="140096" y="0"/>
                </a:lnTo>
              </a:path>
            </a:pathLst>
          </a:custGeom>
          <a:noFill/>
          <a:ln w="3175">
            <a:solidFill>
              <a:srgbClr val="EE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8" name="object 329"/>
          <p:cNvSpPr>
            <a:spLocks noChangeArrowheads="1"/>
          </p:cNvSpPr>
          <p:nvPr/>
        </p:nvSpPr>
        <p:spPr bwMode="auto">
          <a:xfrm>
            <a:off x="5119688" y="5372100"/>
            <a:ext cx="141287" cy="0"/>
          </a:xfrm>
          <a:custGeom>
            <a:avLst/>
            <a:gdLst>
              <a:gd name="T0" fmla="*/ 0 w 141604"/>
              <a:gd name="T1" fmla="*/ 141604 w 141604"/>
            </a:gdLst>
            <a:ahLst/>
            <a:cxnLst/>
            <a:rect l="T0" t="0" r="T1" b="0"/>
            <a:pathLst>
              <a:path w="141604">
                <a:moveTo>
                  <a:pt x="0" y="0"/>
                </a:moveTo>
                <a:lnTo>
                  <a:pt x="141097" y="0"/>
                </a:lnTo>
              </a:path>
            </a:pathLst>
          </a:custGeom>
          <a:noFill/>
          <a:ln w="3175">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29" name="object 330"/>
          <p:cNvSpPr>
            <a:spLocks noChangeArrowheads="1"/>
          </p:cNvSpPr>
          <p:nvPr/>
        </p:nvSpPr>
        <p:spPr bwMode="auto">
          <a:xfrm>
            <a:off x="5119688" y="5370513"/>
            <a:ext cx="139700" cy="0"/>
          </a:xfrm>
          <a:custGeom>
            <a:avLst/>
            <a:gdLst>
              <a:gd name="T0" fmla="*/ 0 w 139700"/>
              <a:gd name="T1" fmla="*/ 139700 w 139700"/>
            </a:gdLst>
            <a:ahLst/>
            <a:cxnLst/>
            <a:rect l="T0" t="0" r="T1" b="0"/>
            <a:pathLst>
              <a:path w="139700">
                <a:moveTo>
                  <a:pt x="0" y="0"/>
                </a:moveTo>
                <a:lnTo>
                  <a:pt x="139700" y="0"/>
                </a:lnTo>
              </a:path>
            </a:pathLst>
          </a:custGeom>
          <a:noFill/>
          <a:ln w="3175">
            <a:solidFill>
              <a:srgbClr val="F3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0" name="object 331"/>
          <p:cNvSpPr>
            <a:spLocks noChangeArrowheads="1"/>
          </p:cNvSpPr>
          <p:nvPr/>
        </p:nvSpPr>
        <p:spPr bwMode="auto">
          <a:xfrm>
            <a:off x="5119688" y="5370513"/>
            <a:ext cx="139700" cy="0"/>
          </a:xfrm>
          <a:custGeom>
            <a:avLst/>
            <a:gdLst>
              <a:gd name="T0" fmla="*/ 0 w 139700"/>
              <a:gd name="T1" fmla="*/ 139700 w 139700"/>
            </a:gdLst>
            <a:ahLst/>
            <a:cxnLst/>
            <a:rect l="T0" t="0" r="T1" b="0"/>
            <a:pathLst>
              <a:path w="139700">
                <a:moveTo>
                  <a:pt x="0" y="0"/>
                </a:moveTo>
                <a:lnTo>
                  <a:pt x="139652" y="0"/>
                </a:lnTo>
              </a:path>
            </a:pathLst>
          </a:custGeom>
          <a:noFill/>
          <a:ln w="3175">
            <a:solidFill>
              <a:srgbClr val="F5F6F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1" name="object 332"/>
          <p:cNvSpPr>
            <a:spLocks noChangeArrowheads="1"/>
          </p:cNvSpPr>
          <p:nvPr/>
        </p:nvSpPr>
        <p:spPr bwMode="auto">
          <a:xfrm>
            <a:off x="5119688" y="5368925"/>
            <a:ext cx="139700" cy="0"/>
          </a:xfrm>
          <a:custGeom>
            <a:avLst/>
            <a:gdLst>
              <a:gd name="T0" fmla="*/ 0 w 139700"/>
              <a:gd name="T1" fmla="*/ 139700 w 139700"/>
            </a:gdLst>
            <a:ahLst/>
            <a:cxnLst/>
            <a:rect l="T0" t="0" r="T1" b="0"/>
            <a:pathLst>
              <a:path w="139700">
                <a:moveTo>
                  <a:pt x="0" y="0"/>
                </a:moveTo>
                <a:lnTo>
                  <a:pt x="139318" y="0"/>
                </a:lnTo>
              </a:path>
            </a:pathLst>
          </a:custGeom>
          <a:noFill/>
          <a:ln w="3175">
            <a:solidFill>
              <a:srgbClr val="F5F6F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2" name="object 333"/>
          <p:cNvSpPr>
            <a:spLocks noChangeArrowheads="1"/>
          </p:cNvSpPr>
          <p:nvPr/>
        </p:nvSpPr>
        <p:spPr bwMode="auto">
          <a:xfrm>
            <a:off x="5119688" y="5368925"/>
            <a:ext cx="139700" cy="0"/>
          </a:xfrm>
          <a:custGeom>
            <a:avLst/>
            <a:gdLst>
              <a:gd name="T0" fmla="*/ 0 w 139700"/>
              <a:gd name="T1" fmla="*/ 139700 w 139700"/>
            </a:gdLst>
            <a:ahLst/>
            <a:cxnLst/>
            <a:rect l="T0" t="0" r="T1" b="0"/>
            <a:pathLst>
              <a:path w="139700">
                <a:moveTo>
                  <a:pt x="0" y="0"/>
                </a:moveTo>
                <a:lnTo>
                  <a:pt x="139700" y="0"/>
                </a:lnTo>
              </a:path>
            </a:pathLst>
          </a:custGeom>
          <a:noFill/>
          <a:ln w="3175">
            <a:solidFill>
              <a:srgbClr val="F7F8F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3" name="object 334"/>
          <p:cNvSpPr>
            <a:spLocks noChangeArrowheads="1"/>
          </p:cNvSpPr>
          <p:nvPr/>
        </p:nvSpPr>
        <p:spPr bwMode="auto">
          <a:xfrm>
            <a:off x="5119688" y="5367338"/>
            <a:ext cx="139700" cy="0"/>
          </a:xfrm>
          <a:custGeom>
            <a:avLst/>
            <a:gdLst>
              <a:gd name="T0" fmla="*/ 0 w 139700"/>
              <a:gd name="T1" fmla="*/ 139700 w 139700"/>
            </a:gdLst>
            <a:ahLst/>
            <a:cxnLst/>
            <a:rect l="T0" t="0" r="T1" b="0"/>
            <a:pathLst>
              <a:path w="139700">
                <a:moveTo>
                  <a:pt x="0" y="0"/>
                </a:moveTo>
                <a:lnTo>
                  <a:pt x="139645" y="0"/>
                </a:lnTo>
              </a:path>
            </a:pathLst>
          </a:custGeom>
          <a:noFill/>
          <a:ln w="3175">
            <a:solidFill>
              <a:srgbClr val="F7F8F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4" name="object 335"/>
          <p:cNvSpPr>
            <a:spLocks noChangeArrowheads="1"/>
          </p:cNvSpPr>
          <p:nvPr/>
        </p:nvSpPr>
        <p:spPr bwMode="auto">
          <a:xfrm>
            <a:off x="5119688" y="5367338"/>
            <a:ext cx="139700" cy="0"/>
          </a:xfrm>
          <a:custGeom>
            <a:avLst/>
            <a:gdLst>
              <a:gd name="T0" fmla="*/ 0 w 139700"/>
              <a:gd name="T1" fmla="*/ 139700 w 139700"/>
            </a:gdLst>
            <a:ahLst/>
            <a:cxnLst/>
            <a:rect l="T0" t="0" r="T1" b="0"/>
            <a:pathLst>
              <a:path w="139700">
                <a:moveTo>
                  <a:pt x="0" y="0"/>
                </a:moveTo>
                <a:lnTo>
                  <a:pt x="139700" y="0"/>
                </a:lnTo>
              </a:path>
            </a:pathLst>
          </a:custGeom>
          <a:noFill/>
          <a:ln w="3175">
            <a:solidFill>
              <a:srgbClr val="F9F9F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5" name="object 336"/>
          <p:cNvSpPr>
            <a:spLocks noChangeArrowheads="1"/>
          </p:cNvSpPr>
          <p:nvPr/>
        </p:nvSpPr>
        <p:spPr bwMode="auto">
          <a:xfrm>
            <a:off x="5121275" y="5365750"/>
            <a:ext cx="139700" cy="0"/>
          </a:xfrm>
          <a:custGeom>
            <a:avLst/>
            <a:gdLst>
              <a:gd name="T0" fmla="*/ 0 w 139700"/>
              <a:gd name="T1" fmla="*/ 139700 w 139700"/>
            </a:gdLst>
            <a:ahLst/>
            <a:cxnLst/>
            <a:rect l="T0" t="0" r="T1" b="0"/>
            <a:pathLst>
              <a:path w="139700">
                <a:moveTo>
                  <a:pt x="0" y="0"/>
                </a:moveTo>
                <a:lnTo>
                  <a:pt x="139700" y="0"/>
                </a:lnTo>
              </a:path>
            </a:pathLst>
          </a:custGeom>
          <a:noFill/>
          <a:ln w="3175">
            <a:solidFill>
              <a:srgbClr val="FBFBF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6" name="object 337"/>
          <p:cNvSpPr>
            <a:spLocks noChangeArrowheads="1"/>
          </p:cNvSpPr>
          <p:nvPr/>
        </p:nvSpPr>
        <p:spPr bwMode="auto">
          <a:xfrm>
            <a:off x="5121275" y="5365750"/>
            <a:ext cx="139700" cy="0"/>
          </a:xfrm>
          <a:custGeom>
            <a:avLst/>
            <a:gdLst>
              <a:gd name="T0" fmla="*/ 0 w 139700"/>
              <a:gd name="T1" fmla="*/ 139700 w 139700"/>
            </a:gdLst>
            <a:ahLst/>
            <a:cxnLst/>
            <a:rect l="T0" t="0" r="T1" b="0"/>
            <a:pathLst>
              <a:path w="139700">
                <a:moveTo>
                  <a:pt x="0" y="0"/>
                </a:moveTo>
                <a:lnTo>
                  <a:pt x="139318"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7" name="object 338"/>
          <p:cNvSpPr>
            <a:spLocks noChangeArrowheads="1"/>
          </p:cNvSpPr>
          <p:nvPr/>
        </p:nvSpPr>
        <p:spPr bwMode="auto">
          <a:xfrm>
            <a:off x="5122863" y="5365750"/>
            <a:ext cx="138112" cy="0"/>
          </a:xfrm>
          <a:custGeom>
            <a:avLst/>
            <a:gdLst>
              <a:gd name="T0" fmla="*/ 0 w 139064"/>
              <a:gd name="T1" fmla="*/ 139064 w 139064"/>
            </a:gdLst>
            <a:ahLst/>
            <a:cxnLst/>
            <a:rect l="T0" t="0" r="T1" b="0"/>
            <a:pathLst>
              <a:path w="139064">
                <a:moveTo>
                  <a:pt x="0" y="0"/>
                </a:moveTo>
                <a:lnTo>
                  <a:pt x="138633"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8" name="object 339"/>
          <p:cNvSpPr>
            <a:spLocks noChangeArrowheads="1"/>
          </p:cNvSpPr>
          <p:nvPr/>
        </p:nvSpPr>
        <p:spPr bwMode="auto">
          <a:xfrm>
            <a:off x="5121275" y="5364163"/>
            <a:ext cx="139700" cy="0"/>
          </a:xfrm>
          <a:custGeom>
            <a:avLst/>
            <a:gdLst>
              <a:gd name="T0" fmla="*/ 0 w 139700"/>
              <a:gd name="T1" fmla="*/ 139700 w 139700"/>
            </a:gdLst>
            <a:ahLst/>
            <a:cxnLst/>
            <a:rect l="T0" t="0" r="T1" b="0"/>
            <a:pathLst>
              <a:path w="139700">
                <a:moveTo>
                  <a:pt x="0" y="0"/>
                </a:moveTo>
                <a:lnTo>
                  <a:pt x="139700"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39" name="object 340"/>
          <p:cNvSpPr>
            <a:spLocks noChangeArrowheads="1"/>
          </p:cNvSpPr>
          <p:nvPr/>
        </p:nvSpPr>
        <p:spPr bwMode="auto">
          <a:xfrm>
            <a:off x="5122863" y="5364163"/>
            <a:ext cx="138112" cy="0"/>
          </a:xfrm>
          <a:custGeom>
            <a:avLst/>
            <a:gdLst>
              <a:gd name="T0" fmla="*/ 0 w 137795"/>
              <a:gd name="T1" fmla="*/ 137795 w 137795"/>
            </a:gdLst>
            <a:ahLst/>
            <a:cxnLst/>
            <a:rect l="T0" t="0" r="T1" b="0"/>
            <a:pathLst>
              <a:path w="137795">
                <a:moveTo>
                  <a:pt x="0" y="0"/>
                </a:moveTo>
                <a:lnTo>
                  <a:pt x="137541"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0" name="object 341"/>
          <p:cNvSpPr>
            <a:spLocks noChangeArrowheads="1"/>
          </p:cNvSpPr>
          <p:nvPr/>
        </p:nvSpPr>
        <p:spPr bwMode="auto">
          <a:xfrm>
            <a:off x="5124450" y="5362575"/>
            <a:ext cx="136525" cy="0"/>
          </a:xfrm>
          <a:custGeom>
            <a:avLst/>
            <a:gdLst>
              <a:gd name="T0" fmla="*/ 0 w 137795"/>
              <a:gd name="T1" fmla="*/ 137795 w 137795"/>
            </a:gdLst>
            <a:ahLst/>
            <a:cxnLst/>
            <a:rect l="T0" t="0" r="T1" b="0"/>
            <a:pathLst>
              <a:path w="137795">
                <a:moveTo>
                  <a:pt x="0" y="0"/>
                </a:moveTo>
                <a:lnTo>
                  <a:pt x="137244"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1" name="object 342"/>
          <p:cNvSpPr>
            <a:spLocks noChangeArrowheads="1"/>
          </p:cNvSpPr>
          <p:nvPr/>
        </p:nvSpPr>
        <p:spPr bwMode="auto">
          <a:xfrm>
            <a:off x="5122863" y="5362575"/>
            <a:ext cx="138112" cy="0"/>
          </a:xfrm>
          <a:custGeom>
            <a:avLst/>
            <a:gdLst>
              <a:gd name="T0" fmla="*/ 0 w 138429"/>
              <a:gd name="T1" fmla="*/ 138429 w 138429"/>
            </a:gdLst>
            <a:ahLst/>
            <a:cxnLst/>
            <a:rect l="T0" t="0" r="T1" b="0"/>
            <a:pathLst>
              <a:path w="138429">
                <a:moveTo>
                  <a:pt x="0" y="0"/>
                </a:moveTo>
                <a:lnTo>
                  <a:pt x="138175"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2" name="object 343"/>
          <p:cNvSpPr>
            <a:spLocks noChangeArrowheads="1"/>
          </p:cNvSpPr>
          <p:nvPr/>
        </p:nvSpPr>
        <p:spPr bwMode="auto">
          <a:xfrm>
            <a:off x="5124450" y="5360988"/>
            <a:ext cx="136525" cy="0"/>
          </a:xfrm>
          <a:custGeom>
            <a:avLst/>
            <a:gdLst>
              <a:gd name="T0" fmla="*/ 0 w 137160"/>
              <a:gd name="T1" fmla="*/ 137160 w 137160"/>
            </a:gdLst>
            <a:ahLst/>
            <a:cxnLst/>
            <a:rect l="T0" t="0" r="T1" b="0"/>
            <a:pathLst>
              <a:path w="137160">
                <a:moveTo>
                  <a:pt x="0" y="0"/>
                </a:moveTo>
                <a:lnTo>
                  <a:pt x="136778"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3" name="object 344"/>
          <p:cNvSpPr>
            <a:spLocks noChangeArrowheads="1"/>
          </p:cNvSpPr>
          <p:nvPr/>
        </p:nvSpPr>
        <p:spPr bwMode="auto">
          <a:xfrm>
            <a:off x="5124450" y="5359400"/>
            <a:ext cx="138113" cy="0"/>
          </a:xfrm>
          <a:custGeom>
            <a:avLst/>
            <a:gdLst>
              <a:gd name="T0" fmla="*/ 0 w 138429"/>
              <a:gd name="T1" fmla="*/ 138429 w 138429"/>
            </a:gdLst>
            <a:ahLst/>
            <a:cxnLst/>
            <a:rect l="T0" t="0" r="T1" b="0"/>
            <a:pathLst>
              <a:path w="138429">
                <a:moveTo>
                  <a:pt x="0" y="0"/>
                </a:moveTo>
                <a:lnTo>
                  <a:pt x="138175"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4" name="object 345"/>
          <p:cNvSpPr>
            <a:spLocks noChangeArrowheads="1"/>
          </p:cNvSpPr>
          <p:nvPr/>
        </p:nvSpPr>
        <p:spPr bwMode="auto">
          <a:xfrm>
            <a:off x="5126038" y="5359400"/>
            <a:ext cx="134937" cy="0"/>
          </a:xfrm>
          <a:custGeom>
            <a:avLst/>
            <a:gdLst>
              <a:gd name="T0" fmla="*/ 0 w 135889"/>
              <a:gd name="T1" fmla="*/ 135889 w 135889"/>
            </a:gdLst>
            <a:ahLst/>
            <a:cxnLst/>
            <a:rect l="T0" t="0" r="T1" b="0"/>
            <a:pathLst>
              <a:path w="135889">
                <a:moveTo>
                  <a:pt x="0" y="0"/>
                </a:moveTo>
                <a:lnTo>
                  <a:pt x="135762"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5" name="object 346"/>
          <p:cNvSpPr>
            <a:spLocks noChangeArrowheads="1"/>
          </p:cNvSpPr>
          <p:nvPr/>
        </p:nvSpPr>
        <p:spPr bwMode="auto">
          <a:xfrm>
            <a:off x="5127625" y="5359400"/>
            <a:ext cx="134938" cy="0"/>
          </a:xfrm>
          <a:custGeom>
            <a:avLst/>
            <a:gdLst>
              <a:gd name="T0" fmla="*/ 0 w 135254"/>
              <a:gd name="T1" fmla="*/ 135254 w 135254"/>
            </a:gdLst>
            <a:ahLst/>
            <a:cxnLst/>
            <a:rect l="T0" t="0" r="T1" b="0"/>
            <a:pathLst>
              <a:path w="135254">
                <a:moveTo>
                  <a:pt x="0" y="0"/>
                </a:moveTo>
                <a:lnTo>
                  <a:pt x="135178"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6" name="object 347"/>
          <p:cNvSpPr>
            <a:spLocks noChangeArrowheads="1"/>
          </p:cNvSpPr>
          <p:nvPr/>
        </p:nvSpPr>
        <p:spPr bwMode="auto">
          <a:xfrm>
            <a:off x="5127625" y="5357813"/>
            <a:ext cx="136525" cy="0"/>
          </a:xfrm>
          <a:custGeom>
            <a:avLst/>
            <a:gdLst>
              <a:gd name="T0" fmla="*/ 0 w 137160"/>
              <a:gd name="T1" fmla="*/ 137160 w 137160"/>
            </a:gdLst>
            <a:ahLst/>
            <a:cxnLst/>
            <a:rect l="T0" t="0" r="T1" b="0"/>
            <a:pathLst>
              <a:path w="137160">
                <a:moveTo>
                  <a:pt x="0" y="0"/>
                </a:moveTo>
                <a:lnTo>
                  <a:pt x="136779"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7" name="object 348"/>
          <p:cNvSpPr>
            <a:spLocks noChangeArrowheads="1"/>
          </p:cNvSpPr>
          <p:nvPr/>
        </p:nvSpPr>
        <p:spPr bwMode="auto">
          <a:xfrm>
            <a:off x="5129213" y="5357813"/>
            <a:ext cx="134937" cy="0"/>
          </a:xfrm>
          <a:custGeom>
            <a:avLst/>
            <a:gdLst>
              <a:gd name="T0" fmla="*/ 0 w 135889"/>
              <a:gd name="T1" fmla="*/ 135889 w 135889"/>
            </a:gdLst>
            <a:ahLst/>
            <a:cxnLst/>
            <a:rect l="T0" t="0" r="T1" b="0"/>
            <a:pathLst>
              <a:path w="135889">
                <a:moveTo>
                  <a:pt x="0" y="0"/>
                </a:moveTo>
                <a:lnTo>
                  <a:pt x="135382"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8" name="object 349"/>
          <p:cNvSpPr>
            <a:spLocks noChangeArrowheads="1"/>
          </p:cNvSpPr>
          <p:nvPr/>
        </p:nvSpPr>
        <p:spPr bwMode="auto">
          <a:xfrm>
            <a:off x="5129213" y="5356225"/>
            <a:ext cx="136525" cy="0"/>
          </a:xfrm>
          <a:custGeom>
            <a:avLst/>
            <a:gdLst>
              <a:gd name="T0" fmla="*/ 0 w 135889"/>
              <a:gd name="T1" fmla="*/ 135889 w 135889"/>
            </a:gdLst>
            <a:ahLst/>
            <a:cxnLst/>
            <a:rect l="T0" t="0" r="T1" b="0"/>
            <a:pathLst>
              <a:path w="135889">
                <a:moveTo>
                  <a:pt x="0" y="0"/>
                </a:moveTo>
                <a:lnTo>
                  <a:pt x="135381"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49" name="object 350"/>
          <p:cNvSpPr>
            <a:spLocks noChangeArrowheads="1"/>
          </p:cNvSpPr>
          <p:nvPr/>
        </p:nvSpPr>
        <p:spPr bwMode="auto">
          <a:xfrm>
            <a:off x="5130800" y="5356225"/>
            <a:ext cx="136525" cy="0"/>
          </a:xfrm>
          <a:custGeom>
            <a:avLst/>
            <a:gdLst>
              <a:gd name="T0" fmla="*/ 0 w 135889"/>
              <a:gd name="T1" fmla="*/ 135889 w 135889"/>
            </a:gdLst>
            <a:ahLst/>
            <a:cxnLst/>
            <a:rect l="T0" t="0" r="T1" b="0"/>
            <a:pathLst>
              <a:path w="135889">
                <a:moveTo>
                  <a:pt x="0" y="0"/>
                </a:moveTo>
                <a:lnTo>
                  <a:pt x="135508"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0" name="object 351"/>
          <p:cNvSpPr>
            <a:spLocks noChangeArrowheads="1"/>
          </p:cNvSpPr>
          <p:nvPr/>
        </p:nvSpPr>
        <p:spPr bwMode="auto">
          <a:xfrm>
            <a:off x="5132388" y="5354638"/>
            <a:ext cx="136525" cy="0"/>
          </a:xfrm>
          <a:custGeom>
            <a:avLst/>
            <a:gdLst>
              <a:gd name="T0" fmla="*/ 0 w 135889"/>
              <a:gd name="T1" fmla="*/ 135889 w 135889"/>
            </a:gdLst>
            <a:ahLst/>
            <a:cxnLst/>
            <a:rect l="T0" t="0" r="T1" b="0"/>
            <a:pathLst>
              <a:path w="135889">
                <a:moveTo>
                  <a:pt x="0" y="0"/>
                </a:moveTo>
                <a:lnTo>
                  <a:pt x="135509"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1" name="object 352"/>
          <p:cNvSpPr>
            <a:spLocks noChangeArrowheads="1"/>
          </p:cNvSpPr>
          <p:nvPr/>
        </p:nvSpPr>
        <p:spPr bwMode="auto">
          <a:xfrm>
            <a:off x="5135563" y="5353050"/>
            <a:ext cx="131762" cy="0"/>
          </a:xfrm>
          <a:custGeom>
            <a:avLst/>
            <a:gdLst>
              <a:gd name="T0" fmla="*/ 0 w 132079"/>
              <a:gd name="T1" fmla="*/ 132079 w 132079"/>
            </a:gdLst>
            <a:ahLst/>
            <a:cxnLst/>
            <a:rect l="T0" t="0" r="T1" b="0"/>
            <a:pathLst>
              <a:path w="132079">
                <a:moveTo>
                  <a:pt x="0" y="0"/>
                </a:moveTo>
                <a:lnTo>
                  <a:pt x="131476"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2" name="object 353"/>
          <p:cNvSpPr>
            <a:spLocks noChangeArrowheads="1"/>
          </p:cNvSpPr>
          <p:nvPr/>
        </p:nvSpPr>
        <p:spPr bwMode="auto">
          <a:xfrm>
            <a:off x="5138738" y="5353050"/>
            <a:ext cx="130175" cy="0"/>
          </a:xfrm>
          <a:custGeom>
            <a:avLst/>
            <a:gdLst>
              <a:gd name="T0" fmla="*/ 0 w 130810"/>
              <a:gd name="T1" fmla="*/ 130810 w 130810"/>
            </a:gdLst>
            <a:ahLst/>
            <a:cxnLst/>
            <a:rect l="T0" t="0" r="T1" b="0"/>
            <a:pathLst>
              <a:path w="130810">
                <a:moveTo>
                  <a:pt x="0" y="0"/>
                </a:moveTo>
                <a:lnTo>
                  <a:pt x="130479"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3" name="object 354"/>
          <p:cNvSpPr>
            <a:spLocks noChangeArrowheads="1"/>
          </p:cNvSpPr>
          <p:nvPr/>
        </p:nvSpPr>
        <p:spPr bwMode="auto">
          <a:xfrm>
            <a:off x="6153150" y="6153150"/>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4" name="object 355"/>
          <p:cNvSpPr>
            <a:spLocks noChangeArrowheads="1"/>
          </p:cNvSpPr>
          <p:nvPr/>
        </p:nvSpPr>
        <p:spPr bwMode="auto">
          <a:xfrm>
            <a:off x="6153150" y="6161088"/>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5" name="object 356"/>
          <p:cNvSpPr>
            <a:spLocks noChangeArrowheads="1"/>
          </p:cNvSpPr>
          <p:nvPr/>
        </p:nvSpPr>
        <p:spPr bwMode="auto">
          <a:xfrm>
            <a:off x="6153150" y="6167438"/>
            <a:ext cx="34925" cy="0"/>
          </a:xfrm>
          <a:custGeom>
            <a:avLst/>
            <a:gdLst>
              <a:gd name="T0" fmla="*/ 0 w 35560"/>
              <a:gd name="T1" fmla="*/ 35560 w 35560"/>
            </a:gdLst>
            <a:ahLst/>
            <a:cxnLst/>
            <a:rect l="T0" t="0" r="T1" b="0"/>
            <a:pathLst>
              <a:path w="35560">
                <a:moveTo>
                  <a:pt x="0" y="0"/>
                </a:moveTo>
                <a:lnTo>
                  <a:pt x="35306"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6" name="object 357"/>
          <p:cNvSpPr>
            <a:spLocks noChangeArrowheads="1"/>
          </p:cNvSpPr>
          <p:nvPr/>
        </p:nvSpPr>
        <p:spPr bwMode="auto">
          <a:xfrm>
            <a:off x="6153150" y="6175375"/>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7" name="object 358"/>
          <p:cNvSpPr>
            <a:spLocks noChangeArrowheads="1"/>
          </p:cNvSpPr>
          <p:nvPr/>
        </p:nvSpPr>
        <p:spPr bwMode="auto">
          <a:xfrm>
            <a:off x="6153150" y="6183313"/>
            <a:ext cx="34925" cy="0"/>
          </a:xfrm>
          <a:custGeom>
            <a:avLst/>
            <a:gdLst>
              <a:gd name="T0" fmla="*/ 0 w 35560"/>
              <a:gd name="T1" fmla="*/ 35560 w 35560"/>
            </a:gdLst>
            <a:ahLst/>
            <a:cxnLst/>
            <a:rect l="T0" t="0" r="T1" b="0"/>
            <a:pathLst>
              <a:path w="35560">
                <a:moveTo>
                  <a:pt x="0" y="0"/>
                </a:moveTo>
                <a:lnTo>
                  <a:pt x="35306"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8" name="object 359"/>
          <p:cNvSpPr>
            <a:spLocks noChangeArrowheads="1"/>
          </p:cNvSpPr>
          <p:nvPr/>
        </p:nvSpPr>
        <p:spPr bwMode="auto">
          <a:xfrm>
            <a:off x="6153150" y="6191250"/>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59" name="object 360"/>
          <p:cNvSpPr>
            <a:spLocks noChangeArrowheads="1"/>
          </p:cNvSpPr>
          <p:nvPr/>
        </p:nvSpPr>
        <p:spPr bwMode="auto">
          <a:xfrm>
            <a:off x="6153150" y="6199188"/>
            <a:ext cx="34925" cy="0"/>
          </a:xfrm>
          <a:custGeom>
            <a:avLst/>
            <a:gdLst>
              <a:gd name="T0" fmla="*/ 0 w 35560"/>
              <a:gd name="T1" fmla="*/ 35560 w 35560"/>
            </a:gdLst>
            <a:ahLst/>
            <a:cxnLst/>
            <a:rect l="T0" t="0" r="T1" b="0"/>
            <a:pathLst>
              <a:path w="35560">
                <a:moveTo>
                  <a:pt x="0" y="0"/>
                </a:moveTo>
                <a:lnTo>
                  <a:pt x="35306"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60" name="object 361"/>
          <p:cNvSpPr>
            <a:spLocks noChangeArrowheads="1"/>
          </p:cNvSpPr>
          <p:nvPr/>
        </p:nvSpPr>
        <p:spPr bwMode="auto">
          <a:xfrm>
            <a:off x="6153150" y="6205538"/>
            <a:ext cx="34925" cy="0"/>
          </a:xfrm>
          <a:custGeom>
            <a:avLst/>
            <a:gdLst>
              <a:gd name="T0" fmla="*/ 0 w 35560"/>
              <a:gd name="T1" fmla="*/ 35560 w 35560"/>
            </a:gdLst>
            <a:ahLst/>
            <a:cxnLst/>
            <a:rect l="T0" t="0" r="T1" b="0"/>
            <a:pathLst>
              <a:path w="35560">
                <a:moveTo>
                  <a:pt x="0" y="0"/>
                </a:moveTo>
                <a:lnTo>
                  <a:pt x="35306" y="0"/>
                </a:lnTo>
              </a:path>
            </a:pathLst>
          </a:custGeom>
          <a:noFill/>
          <a:ln w="3429">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61" name="object 362"/>
          <p:cNvSpPr>
            <a:spLocks noChangeArrowheads="1"/>
          </p:cNvSpPr>
          <p:nvPr/>
        </p:nvSpPr>
        <p:spPr bwMode="auto">
          <a:xfrm>
            <a:off x="6153150" y="6213475"/>
            <a:ext cx="34925" cy="0"/>
          </a:xfrm>
          <a:custGeom>
            <a:avLst/>
            <a:gdLst>
              <a:gd name="T0" fmla="*/ 0 w 35560"/>
              <a:gd name="T1" fmla="*/ 35560 w 35560"/>
            </a:gdLst>
            <a:ahLst/>
            <a:cxnLst/>
            <a:rect l="T0" t="0" r="T1" b="0"/>
            <a:pathLst>
              <a:path w="35560">
                <a:moveTo>
                  <a:pt x="0" y="0"/>
                </a:moveTo>
                <a:lnTo>
                  <a:pt x="35306"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62" name="object 363"/>
          <p:cNvSpPr>
            <a:spLocks noChangeArrowheads="1"/>
          </p:cNvSpPr>
          <p:nvPr/>
        </p:nvSpPr>
        <p:spPr bwMode="auto">
          <a:xfrm>
            <a:off x="6140450" y="5953125"/>
            <a:ext cx="57150" cy="12700"/>
          </a:xfrm>
          <a:custGeom>
            <a:avLst/>
            <a:gdLst>
              <a:gd name="T0" fmla="*/ 0 w 58420"/>
              <a:gd name="T1" fmla="*/ 0 h 12700"/>
              <a:gd name="T2" fmla="*/ 58420 w 58420"/>
              <a:gd name="T3" fmla="*/ 12700 h 12700"/>
            </a:gdLst>
            <a:ahLst/>
            <a:cxnLst/>
            <a:rect l="T0" t="T1" r="T2" b="T3"/>
            <a:pathLst>
              <a:path w="58420" h="12700">
                <a:moveTo>
                  <a:pt x="34925" y="0"/>
                </a:moveTo>
                <a:lnTo>
                  <a:pt x="22987" y="0"/>
                </a:lnTo>
                <a:lnTo>
                  <a:pt x="17653" y="304"/>
                </a:lnTo>
                <a:lnTo>
                  <a:pt x="762" y="5016"/>
                </a:lnTo>
                <a:lnTo>
                  <a:pt x="0" y="5638"/>
                </a:lnTo>
                <a:lnTo>
                  <a:pt x="0" y="6896"/>
                </a:lnTo>
                <a:lnTo>
                  <a:pt x="762" y="7518"/>
                </a:lnTo>
                <a:lnTo>
                  <a:pt x="1143" y="8140"/>
                </a:lnTo>
                <a:lnTo>
                  <a:pt x="22987" y="12534"/>
                </a:lnTo>
                <a:lnTo>
                  <a:pt x="34925" y="12534"/>
                </a:lnTo>
                <a:lnTo>
                  <a:pt x="56515" y="8140"/>
                </a:lnTo>
                <a:lnTo>
                  <a:pt x="57531" y="7518"/>
                </a:lnTo>
                <a:lnTo>
                  <a:pt x="57912" y="6896"/>
                </a:lnTo>
                <a:lnTo>
                  <a:pt x="57912" y="5638"/>
                </a:lnTo>
                <a:lnTo>
                  <a:pt x="57531" y="5016"/>
                </a:lnTo>
                <a:lnTo>
                  <a:pt x="56515" y="4381"/>
                </a:lnTo>
                <a:lnTo>
                  <a:pt x="55753" y="3759"/>
                </a:lnTo>
                <a:lnTo>
                  <a:pt x="52959" y="2819"/>
                </a:lnTo>
                <a:lnTo>
                  <a:pt x="49403" y="1879"/>
                </a:lnTo>
                <a:lnTo>
                  <a:pt x="45212" y="939"/>
                </a:lnTo>
                <a:lnTo>
                  <a:pt x="40259" y="304"/>
                </a:lnTo>
                <a:lnTo>
                  <a:pt x="34925" y="0"/>
                </a:lnTo>
                <a:close/>
              </a:path>
            </a:pathLst>
          </a:custGeom>
          <a:solidFill>
            <a:srgbClr val="3E474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63" name="object 364"/>
          <p:cNvSpPr>
            <a:spLocks noChangeArrowheads="1"/>
          </p:cNvSpPr>
          <p:nvPr/>
        </p:nvSpPr>
        <p:spPr bwMode="auto">
          <a:xfrm>
            <a:off x="6140450" y="5951538"/>
            <a:ext cx="57150" cy="11112"/>
          </a:xfrm>
          <a:custGeom>
            <a:avLst/>
            <a:gdLst>
              <a:gd name="T0" fmla="*/ 0 w 58420"/>
              <a:gd name="T1" fmla="*/ 0 h 11429"/>
              <a:gd name="T2" fmla="*/ 58420 w 58420"/>
              <a:gd name="T3" fmla="*/ 11429 h 11429"/>
            </a:gdLst>
            <a:ahLst/>
            <a:cxnLst/>
            <a:rect l="T0" t="T1" r="T2" b="T3"/>
            <a:pathLst>
              <a:path w="58420" h="11429">
                <a:moveTo>
                  <a:pt x="28956" y="0"/>
                </a:moveTo>
                <a:lnTo>
                  <a:pt x="22987" y="279"/>
                </a:lnTo>
                <a:lnTo>
                  <a:pt x="17653" y="812"/>
                </a:lnTo>
                <a:lnTo>
                  <a:pt x="12700" y="1092"/>
                </a:lnTo>
                <a:lnTo>
                  <a:pt x="762" y="4610"/>
                </a:lnTo>
                <a:lnTo>
                  <a:pt x="0" y="5156"/>
                </a:lnTo>
                <a:lnTo>
                  <a:pt x="0" y="6248"/>
                </a:lnTo>
                <a:lnTo>
                  <a:pt x="762" y="6781"/>
                </a:lnTo>
                <a:lnTo>
                  <a:pt x="1143" y="7327"/>
                </a:lnTo>
                <a:lnTo>
                  <a:pt x="2540" y="7873"/>
                </a:lnTo>
                <a:lnTo>
                  <a:pt x="4953" y="8953"/>
                </a:lnTo>
                <a:lnTo>
                  <a:pt x="8509" y="9499"/>
                </a:lnTo>
                <a:lnTo>
                  <a:pt x="12700" y="10579"/>
                </a:lnTo>
                <a:lnTo>
                  <a:pt x="28956" y="11404"/>
                </a:lnTo>
                <a:lnTo>
                  <a:pt x="45212" y="10579"/>
                </a:lnTo>
                <a:lnTo>
                  <a:pt x="49403" y="9499"/>
                </a:lnTo>
                <a:lnTo>
                  <a:pt x="52959" y="8953"/>
                </a:lnTo>
                <a:lnTo>
                  <a:pt x="55753" y="7873"/>
                </a:lnTo>
                <a:lnTo>
                  <a:pt x="56515" y="7327"/>
                </a:lnTo>
                <a:lnTo>
                  <a:pt x="57531" y="6781"/>
                </a:lnTo>
                <a:lnTo>
                  <a:pt x="57912" y="6248"/>
                </a:lnTo>
                <a:lnTo>
                  <a:pt x="57912" y="5156"/>
                </a:lnTo>
                <a:lnTo>
                  <a:pt x="57531" y="4610"/>
                </a:lnTo>
                <a:lnTo>
                  <a:pt x="56515" y="4076"/>
                </a:lnTo>
                <a:lnTo>
                  <a:pt x="55753" y="3530"/>
                </a:lnTo>
                <a:lnTo>
                  <a:pt x="52959" y="2717"/>
                </a:lnTo>
                <a:lnTo>
                  <a:pt x="49403" y="1625"/>
                </a:lnTo>
                <a:lnTo>
                  <a:pt x="45212" y="1092"/>
                </a:lnTo>
                <a:lnTo>
                  <a:pt x="40259" y="812"/>
                </a:lnTo>
                <a:lnTo>
                  <a:pt x="34925" y="279"/>
                </a:lnTo>
                <a:lnTo>
                  <a:pt x="28956"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64" name="object 365"/>
          <p:cNvSpPr>
            <a:spLocks noChangeArrowheads="1"/>
          </p:cNvSpPr>
          <p:nvPr/>
        </p:nvSpPr>
        <p:spPr bwMode="auto">
          <a:xfrm>
            <a:off x="6154738" y="5957888"/>
            <a:ext cx="28575" cy="4762"/>
          </a:xfrm>
          <a:custGeom>
            <a:avLst/>
            <a:gdLst>
              <a:gd name="T0" fmla="*/ 0 w 28575"/>
              <a:gd name="T1" fmla="*/ 0 h 5714"/>
              <a:gd name="T2" fmla="*/ 28575 w 28575"/>
              <a:gd name="T3" fmla="*/ 5714 h 5714"/>
            </a:gdLst>
            <a:ahLst/>
            <a:cxnLst/>
            <a:rect l="T0" t="T1" r="T2" b="T3"/>
            <a:pathLst>
              <a:path w="28575" h="5714">
                <a:moveTo>
                  <a:pt x="14350" y="0"/>
                </a:moveTo>
                <a:lnTo>
                  <a:pt x="8762" y="279"/>
                </a:lnTo>
                <a:lnTo>
                  <a:pt x="4190" y="850"/>
                </a:lnTo>
                <a:lnTo>
                  <a:pt x="2412" y="1422"/>
                </a:lnTo>
                <a:lnTo>
                  <a:pt x="1397" y="1714"/>
                </a:lnTo>
                <a:lnTo>
                  <a:pt x="762" y="2273"/>
                </a:lnTo>
                <a:lnTo>
                  <a:pt x="0" y="2844"/>
                </a:lnTo>
                <a:lnTo>
                  <a:pt x="762" y="3416"/>
                </a:lnTo>
                <a:lnTo>
                  <a:pt x="1397" y="3987"/>
                </a:lnTo>
                <a:lnTo>
                  <a:pt x="2412" y="4267"/>
                </a:lnTo>
                <a:lnTo>
                  <a:pt x="4190" y="5130"/>
                </a:lnTo>
                <a:lnTo>
                  <a:pt x="14350" y="5702"/>
                </a:lnTo>
                <a:lnTo>
                  <a:pt x="24130" y="5130"/>
                </a:lnTo>
                <a:lnTo>
                  <a:pt x="25781" y="4267"/>
                </a:lnTo>
                <a:lnTo>
                  <a:pt x="26797" y="3987"/>
                </a:lnTo>
                <a:lnTo>
                  <a:pt x="27559" y="3416"/>
                </a:lnTo>
                <a:lnTo>
                  <a:pt x="28194" y="2844"/>
                </a:lnTo>
                <a:lnTo>
                  <a:pt x="27559" y="2273"/>
                </a:lnTo>
                <a:lnTo>
                  <a:pt x="26797" y="1714"/>
                </a:lnTo>
                <a:lnTo>
                  <a:pt x="25781" y="1422"/>
                </a:lnTo>
                <a:lnTo>
                  <a:pt x="24130" y="850"/>
                </a:lnTo>
                <a:lnTo>
                  <a:pt x="19558" y="279"/>
                </a:lnTo>
                <a:lnTo>
                  <a:pt x="14350"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65" name="object 366"/>
          <p:cNvSpPr>
            <a:spLocks noChangeArrowheads="1"/>
          </p:cNvSpPr>
          <p:nvPr/>
        </p:nvSpPr>
        <p:spPr bwMode="auto">
          <a:xfrm>
            <a:off x="6154738" y="5954713"/>
            <a:ext cx="28575" cy="6350"/>
          </a:xfrm>
          <a:custGeom>
            <a:avLst/>
            <a:gdLst>
              <a:gd name="T0" fmla="*/ 0 w 27304"/>
              <a:gd name="T1" fmla="*/ 0 h 5714"/>
              <a:gd name="T2" fmla="*/ 27304 w 27304"/>
              <a:gd name="T3" fmla="*/ 5714 h 5714"/>
            </a:gdLst>
            <a:ahLst/>
            <a:cxnLst/>
            <a:rect l="T0" t="T1" r="T2" b="T3"/>
            <a:pathLst>
              <a:path w="27304" h="5714">
                <a:moveTo>
                  <a:pt x="13462" y="0"/>
                </a:moveTo>
                <a:lnTo>
                  <a:pt x="8254" y="279"/>
                </a:lnTo>
                <a:lnTo>
                  <a:pt x="3810" y="850"/>
                </a:lnTo>
                <a:lnTo>
                  <a:pt x="2412" y="1422"/>
                </a:lnTo>
                <a:lnTo>
                  <a:pt x="1142" y="1701"/>
                </a:lnTo>
                <a:lnTo>
                  <a:pt x="380" y="2273"/>
                </a:lnTo>
                <a:lnTo>
                  <a:pt x="0" y="2844"/>
                </a:lnTo>
                <a:lnTo>
                  <a:pt x="380" y="3124"/>
                </a:lnTo>
                <a:lnTo>
                  <a:pt x="1142" y="3987"/>
                </a:lnTo>
                <a:lnTo>
                  <a:pt x="2412" y="4267"/>
                </a:lnTo>
                <a:lnTo>
                  <a:pt x="3810" y="4546"/>
                </a:lnTo>
                <a:lnTo>
                  <a:pt x="8254" y="5118"/>
                </a:lnTo>
                <a:lnTo>
                  <a:pt x="13462" y="5689"/>
                </a:lnTo>
                <a:lnTo>
                  <a:pt x="18668" y="5118"/>
                </a:lnTo>
                <a:lnTo>
                  <a:pt x="22733" y="4546"/>
                </a:lnTo>
                <a:lnTo>
                  <a:pt x="24511" y="4267"/>
                </a:lnTo>
                <a:lnTo>
                  <a:pt x="25526" y="3987"/>
                </a:lnTo>
                <a:lnTo>
                  <a:pt x="26162" y="3124"/>
                </a:lnTo>
                <a:lnTo>
                  <a:pt x="26797" y="2844"/>
                </a:lnTo>
                <a:lnTo>
                  <a:pt x="25526" y="1701"/>
                </a:lnTo>
                <a:lnTo>
                  <a:pt x="24511" y="1422"/>
                </a:lnTo>
                <a:lnTo>
                  <a:pt x="22733" y="850"/>
                </a:lnTo>
                <a:lnTo>
                  <a:pt x="18668" y="279"/>
                </a:lnTo>
                <a:lnTo>
                  <a:pt x="13462"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66" name="object 367"/>
          <p:cNvSpPr>
            <a:spLocks noChangeArrowheads="1"/>
          </p:cNvSpPr>
          <p:nvPr/>
        </p:nvSpPr>
        <p:spPr bwMode="auto">
          <a:xfrm>
            <a:off x="6154738" y="5943600"/>
            <a:ext cx="28575" cy="0"/>
          </a:xfrm>
          <a:custGeom>
            <a:avLst/>
            <a:gdLst>
              <a:gd name="T0" fmla="*/ 0 w 27304"/>
              <a:gd name="T1" fmla="*/ 27304 w 27304"/>
            </a:gdLst>
            <a:ahLst/>
            <a:cxnLst/>
            <a:rect l="T0" t="0" r="T1" b="0"/>
            <a:pathLst>
              <a:path w="27304">
                <a:moveTo>
                  <a:pt x="0" y="0"/>
                </a:moveTo>
                <a:lnTo>
                  <a:pt x="26803" y="0"/>
                </a:lnTo>
              </a:path>
            </a:pathLst>
          </a:custGeom>
          <a:noFill/>
          <a:ln w="26210">
            <a:solidFill>
              <a:srgbClr val="C8C9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67" name="object 368"/>
          <p:cNvSpPr>
            <a:spLocks noChangeArrowheads="1"/>
          </p:cNvSpPr>
          <p:nvPr/>
        </p:nvSpPr>
        <p:spPr bwMode="auto">
          <a:xfrm>
            <a:off x="6154738" y="5927725"/>
            <a:ext cx="28575" cy="4763"/>
          </a:xfrm>
          <a:custGeom>
            <a:avLst/>
            <a:gdLst>
              <a:gd name="T0" fmla="*/ 0 w 28575"/>
              <a:gd name="T1" fmla="*/ 0 h 5714"/>
              <a:gd name="T2" fmla="*/ 28575 w 28575"/>
              <a:gd name="T3" fmla="*/ 5714 h 5714"/>
            </a:gdLst>
            <a:ahLst/>
            <a:cxnLst/>
            <a:rect l="T0" t="T1" r="T2" b="T3"/>
            <a:pathLst>
              <a:path w="28575" h="5714">
                <a:moveTo>
                  <a:pt x="14350" y="0"/>
                </a:moveTo>
                <a:lnTo>
                  <a:pt x="762" y="2400"/>
                </a:lnTo>
                <a:lnTo>
                  <a:pt x="0" y="2997"/>
                </a:lnTo>
                <a:lnTo>
                  <a:pt x="762" y="3301"/>
                </a:lnTo>
                <a:lnTo>
                  <a:pt x="1397" y="4203"/>
                </a:lnTo>
                <a:lnTo>
                  <a:pt x="2412" y="4495"/>
                </a:lnTo>
                <a:lnTo>
                  <a:pt x="4190" y="5092"/>
                </a:lnTo>
                <a:lnTo>
                  <a:pt x="8762" y="5702"/>
                </a:lnTo>
                <a:lnTo>
                  <a:pt x="19558" y="5702"/>
                </a:lnTo>
                <a:lnTo>
                  <a:pt x="24130" y="5092"/>
                </a:lnTo>
                <a:lnTo>
                  <a:pt x="25781" y="4495"/>
                </a:lnTo>
                <a:lnTo>
                  <a:pt x="26797" y="4203"/>
                </a:lnTo>
                <a:lnTo>
                  <a:pt x="27559" y="3301"/>
                </a:lnTo>
                <a:lnTo>
                  <a:pt x="28194" y="2997"/>
                </a:lnTo>
                <a:lnTo>
                  <a:pt x="27559" y="2400"/>
                </a:lnTo>
                <a:lnTo>
                  <a:pt x="26797" y="1498"/>
                </a:lnTo>
                <a:lnTo>
                  <a:pt x="25781" y="1193"/>
                </a:lnTo>
                <a:lnTo>
                  <a:pt x="24130" y="901"/>
                </a:lnTo>
                <a:lnTo>
                  <a:pt x="19558" y="304"/>
                </a:lnTo>
                <a:lnTo>
                  <a:pt x="14350"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68" name="object 369"/>
          <p:cNvSpPr>
            <a:spLocks noChangeArrowheads="1"/>
          </p:cNvSpPr>
          <p:nvPr/>
        </p:nvSpPr>
        <p:spPr bwMode="auto">
          <a:xfrm>
            <a:off x="6105525" y="6208713"/>
            <a:ext cx="50800" cy="101600"/>
          </a:xfrm>
          <a:custGeom>
            <a:avLst/>
            <a:gdLst>
              <a:gd name="T0" fmla="*/ 0 w 50800"/>
              <a:gd name="T1" fmla="*/ 0 h 101600"/>
              <a:gd name="T2" fmla="*/ 50800 w 50800"/>
              <a:gd name="T3" fmla="*/ 101600 h 101600"/>
            </a:gdLst>
            <a:ahLst/>
            <a:cxnLst/>
            <a:rect l="T0" t="T1" r="T2" b="T3"/>
            <a:pathLst>
              <a:path w="50800" h="101600">
                <a:moveTo>
                  <a:pt x="0" y="0"/>
                </a:moveTo>
                <a:lnTo>
                  <a:pt x="0" y="76504"/>
                </a:lnTo>
                <a:lnTo>
                  <a:pt x="50673" y="101422"/>
                </a:lnTo>
                <a:lnTo>
                  <a:pt x="50673" y="25209"/>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69" name="object 370"/>
          <p:cNvSpPr>
            <a:spLocks noChangeArrowheads="1"/>
          </p:cNvSpPr>
          <p:nvPr/>
        </p:nvSpPr>
        <p:spPr bwMode="auto">
          <a:xfrm>
            <a:off x="6105525" y="6208713"/>
            <a:ext cx="50800" cy="101600"/>
          </a:xfrm>
          <a:custGeom>
            <a:avLst/>
            <a:gdLst>
              <a:gd name="T0" fmla="*/ 0 w 50800"/>
              <a:gd name="T1" fmla="*/ 0 h 101600"/>
              <a:gd name="T2" fmla="*/ 50800 w 50800"/>
              <a:gd name="T3" fmla="*/ 101600 h 101600"/>
            </a:gdLst>
            <a:ahLst/>
            <a:cxnLst/>
            <a:rect l="T0" t="T1" r="T2" b="T3"/>
            <a:pathLst>
              <a:path w="50800" h="101600">
                <a:moveTo>
                  <a:pt x="0" y="0"/>
                </a:moveTo>
                <a:lnTo>
                  <a:pt x="50673" y="25209"/>
                </a:lnTo>
                <a:lnTo>
                  <a:pt x="50673" y="101422"/>
                </a:lnTo>
                <a:lnTo>
                  <a:pt x="0" y="76504"/>
                </a:lnTo>
                <a:lnTo>
                  <a:pt x="0" y="0"/>
                </a:lnTo>
                <a:close/>
              </a:path>
            </a:pathLst>
          </a:custGeom>
          <a:noFill/>
          <a:ln w="317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70" name="object 371"/>
          <p:cNvSpPr>
            <a:spLocks noChangeArrowheads="1"/>
          </p:cNvSpPr>
          <p:nvPr/>
        </p:nvSpPr>
        <p:spPr bwMode="auto">
          <a:xfrm>
            <a:off x="6108700" y="6208713"/>
            <a:ext cx="52388" cy="101600"/>
          </a:xfrm>
          <a:custGeom>
            <a:avLst/>
            <a:gdLst>
              <a:gd name="T0" fmla="*/ 0 w 52704"/>
              <a:gd name="T1" fmla="*/ 0 h 101600"/>
              <a:gd name="T2" fmla="*/ 52704 w 52704"/>
              <a:gd name="T3" fmla="*/ 101600 h 101600"/>
            </a:gdLst>
            <a:ahLst/>
            <a:cxnLst/>
            <a:rect l="T0" t="T1" r="T2" b="T3"/>
            <a:pathLst>
              <a:path w="52704" h="101600">
                <a:moveTo>
                  <a:pt x="0" y="0"/>
                </a:moveTo>
                <a:lnTo>
                  <a:pt x="0" y="76504"/>
                </a:lnTo>
                <a:lnTo>
                  <a:pt x="52197" y="101422"/>
                </a:lnTo>
                <a:lnTo>
                  <a:pt x="52197" y="25209"/>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71" name="object 372"/>
          <p:cNvSpPr>
            <a:spLocks noChangeArrowheads="1"/>
          </p:cNvSpPr>
          <p:nvPr/>
        </p:nvSpPr>
        <p:spPr bwMode="auto">
          <a:xfrm>
            <a:off x="6108700" y="6208713"/>
            <a:ext cx="52388" cy="101600"/>
          </a:xfrm>
          <a:custGeom>
            <a:avLst/>
            <a:gdLst>
              <a:gd name="T0" fmla="*/ 0 w 52704"/>
              <a:gd name="T1" fmla="*/ 0 h 101600"/>
              <a:gd name="T2" fmla="*/ 52704 w 52704"/>
              <a:gd name="T3" fmla="*/ 101600 h 101600"/>
            </a:gdLst>
            <a:ahLst/>
            <a:cxnLst/>
            <a:rect l="T0" t="T1" r="T2" b="T3"/>
            <a:pathLst>
              <a:path w="52704" h="101600">
                <a:moveTo>
                  <a:pt x="0" y="0"/>
                </a:moveTo>
                <a:lnTo>
                  <a:pt x="52197" y="25209"/>
                </a:lnTo>
                <a:lnTo>
                  <a:pt x="52197" y="101422"/>
                </a:lnTo>
                <a:lnTo>
                  <a:pt x="0" y="76504"/>
                </a:lnTo>
                <a:lnTo>
                  <a:pt x="0" y="0"/>
                </a:lnTo>
                <a:close/>
              </a:path>
            </a:pathLst>
          </a:custGeom>
          <a:noFill/>
          <a:ln w="317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72" name="object 373"/>
          <p:cNvSpPr>
            <a:spLocks noChangeArrowheads="1"/>
          </p:cNvSpPr>
          <p:nvPr/>
        </p:nvSpPr>
        <p:spPr bwMode="auto">
          <a:xfrm>
            <a:off x="6323013" y="6075363"/>
            <a:ext cx="53975" cy="0"/>
          </a:xfrm>
          <a:custGeom>
            <a:avLst/>
            <a:gdLst>
              <a:gd name="T0" fmla="*/ 0 w 53975"/>
              <a:gd name="T1" fmla="*/ 53975 w 53975"/>
            </a:gdLst>
            <a:ahLst/>
            <a:cxnLst/>
            <a:rect l="T0" t="0" r="T1" b="0"/>
            <a:pathLst>
              <a:path w="53975">
                <a:moveTo>
                  <a:pt x="0" y="0"/>
                </a:moveTo>
                <a:lnTo>
                  <a:pt x="53605" y="0"/>
                </a:lnTo>
              </a:path>
            </a:pathLst>
          </a:custGeom>
          <a:noFill/>
          <a:ln w="3760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73" name="object 374"/>
          <p:cNvSpPr>
            <a:spLocks noChangeArrowheads="1"/>
          </p:cNvSpPr>
          <p:nvPr/>
        </p:nvSpPr>
        <p:spPr bwMode="auto">
          <a:xfrm>
            <a:off x="6323013" y="6049963"/>
            <a:ext cx="53975" cy="12700"/>
          </a:xfrm>
          <a:custGeom>
            <a:avLst/>
            <a:gdLst>
              <a:gd name="T0" fmla="*/ 0 w 53975"/>
              <a:gd name="T1" fmla="*/ 0 h 11429"/>
              <a:gd name="T2" fmla="*/ 53975 w 53975"/>
              <a:gd name="T3" fmla="*/ 11429 h 11429"/>
            </a:gdLst>
            <a:ahLst/>
            <a:cxnLst/>
            <a:rect l="T0" t="T1" r="T2" b="T3"/>
            <a:pathLst>
              <a:path w="53975" h="11429">
                <a:moveTo>
                  <a:pt x="32385" y="0"/>
                </a:moveTo>
                <a:lnTo>
                  <a:pt x="21717" y="0"/>
                </a:lnTo>
                <a:lnTo>
                  <a:pt x="16764" y="292"/>
                </a:lnTo>
                <a:lnTo>
                  <a:pt x="12065" y="901"/>
                </a:lnTo>
                <a:lnTo>
                  <a:pt x="7874" y="1803"/>
                </a:lnTo>
                <a:lnTo>
                  <a:pt x="4699" y="2400"/>
                </a:lnTo>
                <a:lnTo>
                  <a:pt x="2159" y="3594"/>
                </a:lnTo>
                <a:lnTo>
                  <a:pt x="1397" y="4191"/>
                </a:lnTo>
                <a:lnTo>
                  <a:pt x="762" y="4495"/>
                </a:lnTo>
                <a:lnTo>
                  <a:pt x="0" y="5092"/>
                </a:lnTo>
                <a:lnTo>
                  <a:pt x="0" y="6299"/>
                </a:lnTo>
                <a:lnTo>
                  <a:pt x="762" y="6896"/>
                </a:lnTo>
                <a:lnTo>
                  <a:pt x="1397" y="7200"/>
                </a:lnTo>
                <a:lnTo>
                  <a:pt x="2159" y="8089"/>
                </a:lnTo>
                <a:lnTo>
                  <a:pt x="4699" y="8699"/>
                </a:lnTo>
                <a:lnTo>
                  <a:pt x="7874" y="9588"/>
                </a:lnTo>
                <a:lnTo>
                  <a:pt x="12065" y="10490"/>
                </a:lnTo>
                <a:lnTo>
                  <a:pt x="27050" y="11391"/>
                </a:lnTo>
                <a:lnTo>
                  <a:pt x="41910" y="10490"/>
                </a:lnTo>
                <a:lnTo>
                  <a:pt x="45847" y="9588"/>
                </a:lnTo>
                <a:lnTo>
                  <a:pt x="51816" y="8089"/>
                </a:lnTo>
                <a:lnTo>
                  <a:pt x="52578" y="7200"/>
                </a:lnTo>
                <a:lnTo>
                  <a:pt x="53340" y="6896"/>
                </a:lnTo>
                <a:lnTo>
                  <a:pt x="53594" y="6299"/>
                </a:lnTo>
                <a:lnTo>
                  <a:pt x="53594" y="5092"/>
                </a:lnTo>
                <a:lnTo>
                  <a:pt x="53340" y="4495"/>
                </a:lnTo>
                <a:lnTo>
                  <a:pt x="52578" y="4191"/>
                </a:lnTo>
                <a:lnTo>
                  <a:pt x="51816" y="3594"/>
                </a:lnTo>
                <a:lnTo>
                  <a:pt x="49403" y="2400"/>
                </a:lnTo>
                <a:lnTo>
                  <a:pt x="45847" y="1803"/>
                </a:lnTo>
                <a:lnTo>
                  <a:pt x="41910" y="901"/>
                </a:lnTo>
                <a:lnTo>
                  <a:pt x="37337" y="292"/>
                </a:lnTo>
                <a:lnTo>
                  <a:pt x="32385"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74" name="object 375"/>
          <p:cNvSpPr>
            <a:spLocks noChangeArrowheads="1"/>
          </p:cNvSpPr>
          <p:nvPr/>
        </p:nvSpPr>
        <p:spPr bwMode="auto">
          <a:xfrm>
            <a:off x="6332538" y="6015038"/>
            <a:ext cx="41275" cy="44450"/>
          </a:xfrm>
          <a:custGeom>
            <a:avLst/>
            <a:gdLst>
              <a:gd name="T0" fmla="*/ 0 w 41275"/>
              <a:gd name="T1" fmla="*/ 0 h 44450"/>
              <a:gd name="T2" fmla="*/ 41275 w 41275"/>
              <a:gd name="T3" fmla="*/ 44450 h 44450"/>
            </a:gdLst>
            <a:ahLst/>
            <a:cxnLst/>
            <a:rect l="T0" t="T1" r="T2" b="T3"/>
            <a:pathLst>
              <a:path w="41275" h="44450">
                <a:moveTo>
                  <a:pt x="40132" y="41249"/>
                </a:moveTo>
                <a:lnTo>
                  <a:pt x="381" y="41249"/>
                </a:lnTo>
                <a:lnTo>
                  <a:pt x="1397" y="41833"/>
                </a:lnTo>
                <a:lnTo>
                  <a:pt x="4825" y="43281"/>
                </a:lnTo>
                <a:lnTo>
                  <a:pt x="7365" y="43865"/>
                </a:lnTo>
                <a:lnTo>
                  <a:pt x="13588" y="44450"/>
                </a:lnTo>
                <a:lnTo>
                  <a:pt x="27305" y="44450"/>
                </a:lnTo>
                <a:lnTo>
                  <a:pt x="33527" y="43865"/>
                </a:lnTo>
                <a:lnTo>
                  <a:pt x="35940" y="43281"/>
                </a:lnTo>
                <a:lnTo>
                  <a:pt x="37337" y="42418"/>
                </a:lnTo>
                <a:lnTo>
                  <a:pt x="39115" y="41833"/>
                </a:lnTo>
                <a:lnTo>
                  <a:pt x="40132" y="41249"/>
                </a:lnTo>
                <a:close/>
              </a:path>
              <a:path w="41275" h="44450">
                <a:moveTo>
                  <a:pt x="40894" y="0"/>
                </a:moveTo>
                <a:lnTo>
                  <a:pt x="0" y="0"/>
                </a:lnTo>
                <a:lnTo>
                  <a:pt x="0" y="41249"/>
                </a:lnTo>
                <a:lnTo>
                  <a:pt x="40894" y="41249"/>
                </a:lnTo>
                <a:lnTo>
                  <a:pt x="40894"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75" name="object 376"/>
          <p:cNvSpPr>
            <a:spLocks noChangeArrowheads="1"/>
          </p:cNvSpPr>
          <p:nvPr/>
        </p:nvSpPr>
        <p:spPr bwMode="auto">
          <a:xfrm>
            <a:off x="6332538" y="6010275"/>
            <a:ext cx="41275" cy="9525"/>
          </a:xfrm>
          <a:custGeom>
            <a:avLst/>
            <a:gdLst>
              <a:gd name="T0" fmla="*/ 0 w 41275"/>
              <a:gd name="T1" fmla="*/ 0 h 9525"/>
              <a:gd name="T2" fmla="*/ 41275 w 41275"/>
              <a:gd name="T3" fmla="*/ 9525 h 9525"/>
            </a:gdLst>
            <a:ahLst/>
            <a:cxnLst/>
            <a:rect l="T0" t="T1" r="T2" b="T3"/>
            <a:pathLst>
              <a:path w="41275" h="9525">
                <a:moveTo>
                  <a:pt x="24511" y="0"/>
                </a:moveTo>
                <a:lnTo>
                  <a:pt x="16383" y="0"/>
                </a:lnTo>
                <a:lnTo>
                  <a:pt x="12191" y="317"/>
                </a:lnTo>
                <a:lnTo>
                  <a:pt x="9016" y="634"/>
                </a:lnTo>
                <a:lnTo>
                  <a:pt x="6223" y="1257"/>
                </a:lnTo>
                <a:lnTo>
                  <a:pt x="3810" y="2209"/>
                </a:lnTo>
                <a:lnTo>
                  <a:pt x="1777" y="2832"/>
                </a:lnTo>
                <a:lnTo>
                  <a:pt x="381" y="3467"/>
                </a:lnTo>
                <a:lnTo>
                  <a:pt x="0" y="4724"/>
                </a:lnTo>
                <a:lnTo>
                  <a:pt x="381" y="5346"/>
                </a:lnTo>
                <a:lnTo>
                  <a:pt x="1777" y="5981"/>
                </a:lnTo>
                <a:lnTo>
                  <a:pt x="3810" y="7238"/>
                </a:lnTo>
                <a:lnTo>
                  <a:pt x="6223" y="7543"/>
                </a:lnTo>
                <a:lnTo>
                  <a:pt x="9016" y="8178"/>
                </a:lnTo>
                <a:lnTo>
                  <a:pt x="12191" y="8496"/>
                </a:lnTo>
                <a:lnTo>
                  <a:pt x="16383" y="9118"/>
                </a:lnTo>
                <a:lnTo>
                  <a:pt x="24511" y="9118"/>
                </a:lnTo>
                <a:lnTo>
                  <a:pt x="28321" y="8496"/>
                </a:lnTo>
                <a:lnTo>
                  <a:pt x="31750" y="8178"/>
                </a:lnTo>
                <a:lnTo>
                  <a:pt x="34544" y="7543"/>
                </a:lnTo>
                <a:lnTo>
                  <a:pt x="37084" y="7238"/>
                </a:lnTo>
                <a:lnTo>
                  <a:pt x="40132" y="5346"/>
                </a:lnTo>
                <a:lnTo>
                  <a:pt x="40894" y="4724"/>
                </a:lnTo>
                <a:lnTo>
                  <a:pt x="40132" y="3467"/>
                </a:lnTo>
                <a:lnTo>
                  <a:pt x="39115" y="2832"/>
                </a:lnTo>
                <a:lnTo>
                  <a:pt x="37084" y="2209"/>
                </a:lnTo>
                <a:lnTo>
                  <a:pt x="34544" y="1257"/>
                </a:lnTo>
                <a:lnTo>
                  <a:pt x="31750" y="634"/>
                </a:lnTo>
                <a:lnTo>
                  <a:pt x="24511"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76" name="object 377"/>
          <p:cNvSpPr>
            <a:spLocks noChangeArrowheads="1"/>
          </p:cNvSpPr>
          <p:nvPr/>
        </p:nvSpPr>
        <p:spPr bwMode="auto">
          <a:xfrm>
            <a:off x="6351588" y="6094413"/>
            <a:ext cx="0" cy="66675"/>
          </a:xfrm>
          <a:custGeom>
            <a:avLst/>
            <a:gdLst>
              <a:gd name="T0" fmla="*/ 0 h 65404"/>
              <a:gd name="T1" fmla="*/ 65404 h 65404"/>
            </a:gdLst>
            <a:ahLst/>
            <a:cxnLst/>
            <a:rect l="0" t="T0" r="0" b="T1"/>
            <a:pathLst>
              <a:path h="65404">
                <a:moveTo>
                  <a:pt x="0" y="0"/>
                </a:moveTo>
                <a:lnTo>
                  <a:pt x="0" y="64955"/>
                </a:lnTo>
              </a:path>
            </a:pathLst>
          </a:custGeom>
          <a:noFill/>
          <a:ln w="40910">
            <a:solidFill>
              <a:srgbClr val="DCDDD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77" name="object 378"/>
          <p:cNvSpPr>
            <a:spLocks noChangeArrowheads="1"/>
          </p:cNvSpPr>
          <p:nvPr/>
        </p:nvSpPr>
        <p:spPr bwMode="auto">
          <a:xfrm>
            <a:off x="6332538" y="6091238"/>
            <a:ext cx="41275" cy="7937"/>
          </a:xfrm>
          <a:custGeom>
            <a:avLst/>
            <a:gdLst>
              <a:gd name="T0" fmla="*/ 0 w 41275"/>
              <a:gd name="T1" fmla="*/ 0 h 8254"/>
              <a:gd name="T2" fmla="*/ 41275 w 41275"/>
              <a:gd name="T3" fmla="*/ 8254 h 8254"/>
            </a:gdLst>
            <a:ahLst/>
            <a:cxnLst/>
            <a:rect l="T0" t="T1" r="T2" b="T3"/>
            <a:pathLst>
              <a:path w="41275" h="8254">
                <a:moveTo>
                  <a:pt x="24511" y="0"/>
                </a:moveTo>
                <a:lnTo>
                  <a:pt x="16383" y="0"/>
                </a:lnTo>
                <a:lnTo>
                  <a:pt x="12191" y="279"/>
                </a:lnTo>
                <a:lnTo>
                  <a:pt x="0" y="3848"/>
                </a:lnTo>
                <a:lnTo>
                  <a:pt x="381" y="4673"/>
                </a:lnTo>
                <a:lnTo>
                  <a:pt x="16383" y="7975"/>
                </a:lnTo>
                <a:lnTo>
                  <a:pt x="24511" y="7975"/>
                </a:lnTo>
                <a:lnTo>
                  <a:pt x="40894" y="3848"/>
                </a:lnTo>
                <a:lnTo>
                  <a:pt x="40132" y="3022"/>
                </a:lnTo>
                <a:lnTo>
                  <a:pt x="24511"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78" name="object 379"/>
          <p:cNvSpPr>
            <a:spLocks noChangeArrowheads="1"/>
          </p:cNvSpPr>
          <p:nvPr/>
        </p:nvSpPr>
        <p:spPr bwMode="auto">
          <a:xfrm>
            <a:off x="6332538" y="6091238"/>
            <a:ext cx="41275" cy="7937"/>
          </a:xfrm>
          <a:custGeom>
            <a:avLst/>
            <a:gdLst>
              <a:gd name="T0" fmla="*/ 0 w 41275"/>
              <a:gd name="T1" fmla="*/ 0 h 8254"/>
              <a:gd name="T2" fmla="*/ 41275 w 41275"/>
              <a:gd name="T3" fmla="*/ 8254 h 8254"/>
            </a:gdLst>
            <a:ahLst/>
            <a:cxnLst/>
            <a:rect l="T0" t="T1" r="T2" b="T3"/>
            <a:pathLst>
              <a:path w="41275" h="8254">
                <a:moveTo>
                  <a:pt x="20320" y="0"/>
                </a:moveTo>
                <a:lnTo>
                  <a:pt x="24511" y="0"/>
                </a:lnTo>
                <a:lnTo>
                  <a:pt x="28321" y="279"/>
                </a:lnTo>
                <a:lnTo>
                  <a:pt x="40894" y="3848"/>
                </a:lnTo>
                <a:lnTo>
                  <a:pt x="40132" y="4673"/>
                </a:lnTo>
                <a:lnTo>
                  <a:pt x="24511" y="7975"/>
                </a:lnTo>
                <a:lnTo>
                  <a:pt x="20320" y="7975"/>
                </a:lnTo>
                <a:lnTo>
                  <a:pt x="16383" y="7975"/>
                </a:lnTo>
                <a:lnTo>
                  <a:pt x="1777" y="5232"/>
                </a:lnTo>
                <a:lnTo>
                  <a:pt x="381" y="4673"/>
                </a:lnTo>
                <a:lnTo>
                  <a:pt x="0" y="3848"/>
                </a:lnTo>
                <a:lnTo>
                  <a:pt x="381" y="3022"/>
                </a:lnTo>
                <a:lnTo>
                  <a:pt x="1777" y="2476"/>
                </a:lnTo>
                <a:lnTo>
                  <a:pt x="3810" y="1651"/>
                </a:lnTo>
                <a:lnTo>
                  <a:pt x="6223" y="1104"/>
                </a:lnTo>
                <a:lnTo>
                  <a:pt x="9016" y="546"/>
                </a:lnTo>
                <a:lnTo>
                  <a:pt x="12191" y="279"/>
                </a:lnTo>
                <a:lnTo>
                  <a:pt x="16383" y="0"/>
                </a:lnTo>
                <a:lnTo>
                  <a:pt x="20320"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79" name="object 380"/>
          <p:cNvSpPr>
            <a:spLocks noChangeArrowheads="1"/>
          </p:cNvSpPr>
          <p:nvPr/>
        </p:nvSpPr>
        <p:spPr bwMode="auto">
          <a:xfrm>
            <a:off x="6013450" y="6102350"/>
            <a:ext cx="69850" cy="38100"/>
          </a:xfrm>
          <a:custGeom>
            <a:avLst/>
            <a:gdLst>
              <a:gd name="T0" fmla="*/ 0 w 70485"/>
              <a:gd name="T1" fmla="*/ 0 h 38735"/>
              <a:gd name="T2" fmla="*/ 70485 w 70485"/>
              <a:gd name="T3" fmla="*/ 38735 h 38735"/>
            </a:gdLst>
            <a:ahLst/>
            <a:cxnLst/>
            <a:rect l="T0" t="T1" r="T2" b="T3"/>
            <a:pathLst>
              <a:path w="70485" h="38735">
                <a:moveTo>
                  <a:pt x="0" y="0"/>
                </a:moveTo>
                <a:lnTo>
                  <a:pt x="0" y="12623"/>
                </a:lnTo>
                <a:lnTo>
                  <a:pt x="70484" y="38735"/>
                </a:lnTo>
                <a:lnTo>
                  <a:pt x="70484" y="26111"/>
                </a:lnTo>
                <a:lnTo>
                  <a:pt x="0"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0" name="object 381"/>
          <p:cNvSpPr>
            <a:spLocks noChangeArrowheads="1"/>
          </p:cNvSpPr>
          <p:nvPr/>
        </p:nvSpPr>
        <p:spPr bwMode="auto">
          <a:xfrm>
            <a:off x="6083300" y="6115050"/>
            <a:ext cx="53975" cy="25400"/>
          </a:xfrm>
          <a:custGeom>
            <a:avLst/>
            <a:gdLst>
              <a:gd name="T0" fmla="*/ 0 w 53975"/>
              <a:gd name="T1" fmla="*/ 0 h 25400"/>
              <a:gd name="T2" fmla="*/ 53975 w 53975"/>
              <a:gd name="T3" fmla="*/ 25400 h 25400"/>
            </a:gdLst>
            <a:ahLst/>
            <a:cxnLst/>
            <a:rect l="T0" t="T1" r="T2" b="T3"/>
            <a:pathLst>
              <a:path w="53975" h="25400">
                <a:moveTo>
                  <a:pt x="53594" y="0"/>
                </a:moveTo>
                <a:lnTo>
                  <a:pt x="0" y="12255"/>
                </a:lnTo>
                <a:lnTo>
                  <a:pt x="0" y="25069"/>
                </a:lnTo>
                <a:lnTo>
                  <a:pt x="53594" y="12826"/>
                </a:lnTo>
                <a:lnTo>
                  <a:pt x="53594"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1" name="object 382"/>
          <p:cNvSpPr>
            <a:spLocks noChangeArrowheads="1"/>
          </p:cNvSpPr>
          <p:nvPr/>
        </p:nvSpPr>
        <p:spPr bwMode="auto">
          <a:xfrm>
            <a:off x="6013450" y="6115050"/>
            <a:ext cx="69850" cy="39688"/>
          </a:xfrm>
          <a:custGeom>
            <a:avLst/>
            <a:gdLst>
              <a:gd name="T0" fmla="*/ 0 w 70485"/>
              <a:gd name="T1" fmla="*/ 0 h 39370"/>
              <a:gd name="T2" fmla="*/ 70485 w 70485"/>
              <a:gd name="T3" fmla="*/ 39370 h 39370"/>
            </a:gdLst>
            <a:ahLst/>
            <a:cxnLst/>
            <a:rect l="T0" t="T1" r="T2" b="T3"/>
            <a:pathLst>
              <a:path w="70485" h="39370">
                <a:moveTo>
                  <a:pt x="0" y="0"/>
                </a:moveTo>
                <a:lnTo>
                  <a:pt x="0" y="12826"/>
                </a:lnTo>
                <a:lnTo>
                  <a:pt x="70484" y="38747"/>
                </a:lnTo>
                <a:lnTo>
                  <a:pt x="70484" y="25933"/>
                </a:lnTo>
                <a:lnTo>
                  <a:pt x="0"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2" name="object 383"/>
          <p:cNvSpPr>
            <a:spLocks noChangeArrowheads="1"/>
          </p:cNvSpPr>
          <p:nvPr/>
        </p:nvSpPr>
        <p:spPr bwMode="auto">
          <a:xfrm>
            <a:off x="6083300" y="6129338"/>
            <a:ext cx="53975" cy="25400"/>
          </a:xfrm>
          <a:custGeom>
            <a:avLst/>
            <a:gdLst>
              <a:gd name="T0" fmla="*/ 0 w 53975"/>
              <a:gd name="T1" fmla="*/ 0 h 25400"/>
              <a:gd name="T2" fmla="*/ 53975 w 53975"/>
              <a:gd name="T3" fmla="*/ 25400 h 25400"/>
            </a:gdLst>
            <a:ahLst/>
            <a:cxnLst/>
            <a:rect l="T0" t="T1" r="T2" b="T3"/>
            <a:pathLst>
              <a:path w="53975" h="25400">
                <a:moveTo>
                  <a:pt x="53594" y="0"/>
                </a:moveTo>
                <a:lnTo>
                  <a:pt x="0" y="12115"/>
                </a:lnTo>
                <a:lnTo>
                  <a:pt x="0" y="25069"/>
                </a:lnTo>
                <a:lnTo>
                  <a:pt x="53594" y="12953"/>
                </a:lnTo>
                <a:lnTo>
                  <a:pt x="53594"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3" name="object 384"/>
          <p:cNvSpPr>
            <a:spLocks noChangeArrowheads="1"/>
          </p:cNvSpPr>
          <p:nvPr/>
        </p:nvSpPr>
        <p:spPr bwMode="auto">
          <a:xfrm>
            <a:off x="6013450" y="6126163"/>
            <a:ext cx="69850" cy="153987"/>
          </a:xfrm>
          <a:custGeom>
            <a:avLst/>
            <a:gdLst>
              <a:gd name="T0" fmla="*/ 0 w 70485"/>
              <a:gd name="T1" fmla="*/ 0 h 154304"/>
              <a:gd name="T2" fmla="*/ 70485 w 70485"/>
              <a:gd name="T3" fmla="*/ 154304 h 154304"/>
            </a:gdLst>
            <a:ahLst/>
            <a:cxnLst/>
            <a:rect l="T0" t="T1" r="T2" b="T3"/>
            <a:pathLst>
              <a:path w="70485" h="154304">
                <a:moveTo>
                  <a:pt x="0" y="0"/>
                </a:moveTo>
                <a:lnTo>
                  <a:pt x="0" y="127342"/>
                </a:lnTo>
                <a:lnTo>
                  <a:pt x="70484" y="153847"/>
                </a:lnTo>
                <a:lnTo>
                  <a:pt x="70484" y="26212"/>
                </a:lnTo>
                <a:lnTo>
                  <a:pt x="0"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4" name="object 385"/>
          <p:cNvSpPr>
            <a:spLocks noChangeArrowheads="1"/>
          </p:cNvSpPr>
          <p:nvPr/>
        </p:nvSpPr>
        <p:spPr bwMode="auto">
          <a:xfrm>
            <a:off x="6083300" y="6143625"/>
            <a:ext cx="53975" cy="136525"/>
          </a:xfrm>
          <a:custGeom>
            <a:avLst/>
            <a:gdLst>
              <a:gd name="T0" fmla="*/ 0 w 53975"/>
              <a:gd name="T1" fmla="*/ 0 h 137160"/>
              <a:gd name="T2" fmla="*/ 53975 w 53975"/>
              <a:gd name="T3" fmla="*/ 137160 h 137160"/>
            </a:gdLst>
            <a:ahLst/>
            <a:cxnLst/>
            <a:rect l="T0" t="T1" r="T2" b="T3"/>
            <a:pathLst>
              <a:path w="53975" h="137160">
                <a:moveTo>
                  <a:pt x="53594" y="0"/>
                </a:moveTo>
                <a:lnTo>
                  <a:pt x="0" y="9385"/>
                </a:lnTo>
                <a:lnTo>
                  <a:pt x="0" y="136753"/>
                </a:lnTo>
                <a:lnTo>
                  <a:pt x="53594" y="116560"/>
                </a:lnTo>
                <a:lnTo>
                  <a:pt x="53594"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5" name="object 386"/>
          <p:cNvSpPr>
            <a:spLocks noChangeArrowheads="1"/>
          </p:cNvSpPr>
          <p:nvPr/>
        </p:nvSpPr>
        <p:spPr bwMode="auto">
          <a:xfrm>
            <a:off x="6323013" y="6089650"/>
            <a:ext cx="53975" cy="11113"/>
          </a:xfrm>
          <a:custGeom>
            <a:avLst/>
            <a:gdLst>
              <a:gd name="T0" fmla="*/ 0 w 53975"/>
              <a:gd name="T1" fmla="*/ 0 h 10795"/>
              <a:gd name="T2" fmla="*/ 53975 w 53975"/>
              <a:gd name="T3" fmla="*/ 10795 h 10795"/>
            </a:gdLst>
            <a:ahLst/>
            <a:cxnLst/>
            <a:rect l="T0" t="T1" r="T2" b="T3"/>
            <a:pathLst>
              <a:path w="53975" h="10795">
                <a:moveTo>
                  <a:pt x="32385" y="0"/>
                </a:moveTo>
                <a:lnTo>
                  <a:pt x="21717" y="0"/>
                </a:lnTo>
                <a:lnTo>
                  <a:pt x="12065" y="546"/>
                </a:lnTo>
                <a:lnTo>
                  <a:pt x="7874" y="1104"/>
                </a:lnTo>
                <a:lnTo>
                  <a:pt x="4699" y="2209"/>
                </a:lnTo>
                <a:lnTo>
                  <a:pt x="2159" y="3047"/>
                </a:lnTo>
                <a:lnTo>
                  <a:pt x="1397" y="3327"/>
                </a:lnTo>
                <a:lnTo>
                  <a:pt x="762" y="4152"/>
                </a:lnTo>
                <a:lnTo>
                  <a:pt x="0" y="4432"/>
                </a:lnTo>
                <a:lnTo>
                  <a:pt x="0" y="5537"/>
                </a:lnTo>
                <a:lnTo>
                  <a:pt x="762" y="6095"/>
                </a:lnTo>
                <a:lnTo>
                  <a:pt x="1397" y="6642"/>
                </a:lnTo>
                <a:lnTo>
                  <a:pt x="2159" y="6921"/>
                </a:lnTo>
                <a:lnTo>
                  <a:pt x="4699" y="8039"/>
                </a:lnTo>
                <a:lnTo>
                  <a:pt x="7874" y="8585"/>
                </a:lnTo>
                <a:lnTo>
                  <a:pt x="12065" y="9143"/>
                </a:lnTo>
                <a:lnTo>
                  <a:pt x="16764" y="9969"/>
                </a:lnTo>
                <a:lnTo>
                  <a:pt x="21717" y="10248"/>
                </a:lnTo>
                <a:lnTo>
                  <a:pt x="32385" y="10248"/>
                </a:lnTo>
                <a:lnTo>
                  <a:pt x="37337" y="9969"/>
                </a:lnTo>
                <a:lnTo>
                  <a:pt x="41910" y="9143"/>
                </a:lnTo>
                <a:lnTo>
                  <a:pt x="45847" y="8585"/>
                </a:lnTo>
                <a:lnTo>
                  <a:pt x="49403" y="8039"/>
                </a:lnTo>
                <a:lnTo>
                  <a:pt x="51816" y="6921"/>
                </a:lnTo>
                <a:lnTo>
                  <a:pt x="52578" y="6642"/>
                </a:lnTo>
                <a:lnTo>
                  <a:pt x="53340" y="6095"/>
                </a:lnTo>
                <a:lnTo>
                  <a:pt x="53594" y="5537"/>
                </a:lnTo>
                <a:lnTo>
                  <a:pt x="53594" y="4432"/>
                </a:lnTo>
                <a:lnTo>
                  <a:pt x="52578" y="3327"/>
                </a:lnTo>
                <a:lnTo>
                  <a:pt x="49403" y="2209"/>
                </a:lnTo>
                <a:lnTo>
                  <a:pt x="45847" y="1104"/>
                </a:lnTo>
                <a:lnTo>
                  <a:pt x="41910" y="546"/>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6" name="object 387"/>
          <p:cNvSpPr>
            <a:spLocks noChangeArrowheads="1"/>
          </p:cNvSpPr>
          <p:nvPr/>
        </p:nvSpPr>
        <p:spPr bwMode="auto">
          <a:xfrm>
            <a:off x="6081713" y="6208713"/>
            <a:ext cx="74612" cy="33337"/>
          </a:xfrm>
          <a:custGeom>
            <a:avLst/>
            <a:gdLst>
              <a:gd name="T0" fmla="*/ 0 w 73660"/>
              <a:gd name="T1" fmla="*/ 0 h 33654"/>
              <a:gd name="T2" fmla="*/ 73660 w 73660"/>
              <a:gd name="T3" fmla="*/ 33654 h 33654"/>
            </a:gdLst>
            <a:ahLst/>
            <a:cxnLst/>
            <a:rect l="T0" t="T1" r="T2" b="T3"/>
            <a:pathLst>
              <a:path w="73660" h="33654">
                <a:moveTo>
                  <a:pt x="22478" y="0"/>
                </a:moveTo>
                <a:lnTo>
                  <a:pt x="0" y="7835"/>
                </a:lnTo>
                <a:lnTo>
                  <a:pt x="50926" y="33045"/>
                </a:lnTo>
                <a:lnTo>
                  <a:pt x="73278" y="25514"/>
                </a:lnTo>
                <a:lnTo>
                  <a:pt x="22478"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7" name="object 388"/>
          <p:cNvSpPr>
            <a:spLocks noChangeArrowheads="1"/>
          </p:cNvSpPr>
          <p:nvPr/>
        </p:nvSpPr>
        <p:spPr bwMode="auto">
          <a:xfrm>
            <a:off x="6081713" y="6218238"/>
            <a:ext cx="50800" cy="100012"/>
          </a:xfrm>
          <a:custGeom>
            <a:avLst/>
            <a:gdLst>
              <a:gd name="T0" fmla="*/ 0 w 50800"/>
              <a:gd name="T1" fmla="*/ 0 h 99695"/>
              <a:gd name="T2" fmla="*/ 50800 w 50800"/>
              <a:gd name="T3" fmla="*/ 99695 h 99695"/>
            </a:gdLst>
            <a:ahLst/>
            <a:cxnLst/>
            <a:rect l="T0" t="T1" r="T2" b="T3"/>
            <a:pathLst>
              <a:path w="50800" h="99695">
                <a:moveTo>
                  <a:pt x="0" y="0"/>
                </a:moveTo>
                <a:lnTo>
                  <a:pt x="0" y="74498"/>
                </a:lnTo>
                <a:lnTo>
                  <a:pt x="50800" y="99148"/>
                </a:lnTo>
                <a:lnTo>
                  <a:pt x="50800" y="24650"/>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8" name="object 389"/>
          <p:cNvSpPr>
            <a:spLocks noChangeArrowheads="1"/>
          </p:cNvSpPr>
          <p:nvPr/>
        </p:nvSpPr>
        <p:spPr bwMode="auto">
          <a:xfrm>
            <a:off x="6130925" y="6200775"/>
            <a:ext cx="50800" cy="100013"/>
          </a:xfrm>
          <a:custGeom>
            <a:avLst/>
            <a:gdLst>
              <a:gd name="T0" fmla="*/ 0 w 50800"/>
              <a:gd name="T1" fmla="*/ 0 h 100329"/>
              <a:gd name="T2" fmla="*/ 50800 w 50800"/>
              <a:gd name="T3" fmla="*/ 100329 h 100329"/>
            </a:gdLst>
            <a:ahLst/>
            <a:cxnLst/>
            <a:rect l="T0" t="T1" r="T2" b="T3"/>
            <a:pathLst>
              <a:path w="50800" h="100329">
                <a:moveTo>
                  <a:pt x="0" y="0"/>
                </a:moveTo>
                <a:lnTo>
                  <a:pt x="0" y="75920"/>
                </a:lnTo>
                <a:lnTo>
                  <a:pt x="50673" y="100279"/>
                </a:lnTo>
                <a:lnTo>
                  <a:pt x="50673" y="24930"/>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89" name="object 390"/>
          <p:cNvSpPr>
            <a:spLocks noChangeArrowheads="1"/>
          </p:cNvSpPr>
          <p:nvPr/>
        </p:nvSpPr>
        <p:spPr bwMode="auto">
          <a:xfrm>
            <a:off x="6130925" y="6200775"/>
            <a:ext cx="50800" cy="100013"/>
          </a:xfrm>
          <a:custGeom>
            <a:avLst/>
            <a:gdLst>
              <a:gd name="T0" fmla="*/ 0 w 50800"/>
              <a:gd name="T1" fmla="*/ 0 h 100329"/>
              <a:gd name="T2" fmla="*/ 50800 w 50800"/>
              <a:gd name="T3" fmla="*/ 100329 h 100329"/>
            </a:gdLst>
            <a:ahLst/>
            <a:cxnLst/>
            <a:rect l="T0" t="T1" r="T2" b="T3"/>
            <a:pathLst>
              <a:path w="50800" h="100329">
                <a:moveTo>
                  <a:pt x="0" y="0"/>
                </a:moveTo>
                <a:lnTo>
                  <a:pt x="50673" y="24930"/>
                </a:lnTo>
                <a:lnTo>
                  <a:pt x="50673" y="100279"/>
                </a:lnTo>
                <a:lnTo>
                  <a:pt x="0" y="75920"/>
                </a:lnTo>
                <a:lnTo>
                  <a:pt x="0" y="0"/>
                </a:lnTo>
                <a:close/>
              </a:path>
            </a:pathLst>
          </a:custGeom>
          <a:noFill/>
          <a:ln w="317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90" name="object 391"/>
          <p:cNvSpPr>
            <a:spLocks noChangeArrowheads="1"/>
          </p:cNvSpPr>
          <p:nvPr/>
        </p:nvSpPr>
        <p:spPr bwMode="auto">
          <a:xfrm>
            <a:off x="6137275" y="6200775"/>
            <a:ext cx="50800" cy="100013"/>
          </a:xfrm>
          <a:custGeom>
            <a:avLst/>
            <a:gdLst>
              <a:gd name="T0" fmla="*/ 0 w 50800"/>
              <a:gd name="T1" fmla="*/ 0 h 100329"/>
              <a:gd name="T2" fmla="*/ 50800 w 50800"/>
              <a:gd name="T3" fmla="*/ 100329 h 100329"/>
            </a:gdLst>
            <a:ahLst/>
            <a:cxnLst/>
            <a:rect l="T0" t="T1" r="T2" b="T3"/>
            <a:pathLst>
              <a:path w="50800" h="100329">
                <a:moveTo>
                  <a:pt x="0" y="0"/>
                </a:moveTo>
                <a:lnTo>
                  <a:pt x="0" y="75920"/>
                </a:lnTo>
                <a:lnTo>
                  <a:pt x="50800" y="100279"/>
                </a:lnTo>
                <a:lnTo>
                  <a:pt x="50800" y="24930"/>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91" name="object 392"/>
          <p:cNvSpPr>
            <a:spLocks noChangeArrowheads="1"/>
          </p:cNvSpPr>
          <p:nvPr/>
        </p:nvSpPr>
        <p:spPr bwMode="auto">
          <a:xfrm>
            <a:off x="6137275" y="6200775"/>
            <a:ext cx="50800" cy="100013"/>
          </a:xfrm>
          <a:custGeom>
            <a:avLst/>
            <a:gdLst>
              <a:gd name="T0" fmla="*/ 0 w 50800"/>
              <a:gd name="T1" fmla="*/ 0 h 100329"/>
              <a:gd name="T2" fmla="*/ 50800 w 50800"/>
              <a:gd name="T3" fmla="*/ 100329 h 100329"/>
            </a:gdLst>
            <a:ahLst/>
            <a:cxnLst/>
            <a:rect l="T0" t="T1" r="T2" b="T3"/>
            <a:pathLst>
              <a:path w="50800" h="100329">
                <a:moveTo>
                  <a:pt x="0" y="0"/>
                </a:moveTo>
                <a:lnTo>
                  <a:pt x="50800" y="24930"/>
                </a:lnTo>
                <a:lnTo>
                  <a:pt x="50800" y="100279"/>
                </a:lnTo>
                <a:lnTo>
                  <a:pt x="0" y="75920"/>
                </a:lnTo>
                <a:lnTo>
                  <a:pt x="0" y="0"/>
                </a:lnTo>
                <a:close/>
              </a:path>
            </a:pathLst>
          </a:custGeom>
          <a:noFill/>
          <a:ln w="317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492" name="object 393"/>
          <p:cNvSpPr>
            <a:spLocks noChangeArrowheads="1"/>
          </p:cNvSpPr>
          <p:nvPr/>
        </p:nvSpPr>
        <p:spPr bwMode="auto">
          <a:xfrm>
            <a:off x="6108700" y="6122988"/>
            <a:ext cx="347663" cy="111125"/>
          </a:xfrm>
          <a:custGeom>
            <a:avLst/>
            <a:gdLst>
              <a:gd name="T0" fmla="*/ 0 w 347345"/>
              <a:gd name="T1" fmla="*/ 0 h 111125"/>
              <a:gd name="T2" fmla="*/ 347345 w 347345"/>
              <a:gd name="T3" fmla="*/ 111125 h 111125"/>
            </a:gdLst>
            <a:ahLst/>
            <a:cxnLst/>
            <a:rect l="T0" t="T1" r="T2" b="T3"/>
            <a:pathLst>
              <a:path w="347345" h="111125">
                <a:moveTo>
                  <a:pt x="295910" y="0"/>
                </a:moveTo>
                <a:lnTo>
                  <a:pt x="0" y="85750"/>
                </a:lnTo>
                <a:lnTo>
                  <a:pt x="51181" y="110528"/>
                </a:lnTo>
                <a:lnTo>
                  <a:pt x="346963" y="24777"/>
                </a:lnTo>
                <a:lnTo>
                  <a:pt x="295910"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93" name="object 394"/>
          <p:cNvSpPr>
            <a:spLocks noChangeArrowheads="1"/>
          </p:cNvSpPr>
          <p:nvPr/>
        </p:nvSpPr>
        <p:spPr bwMode="auto">
          <a:xfrm>
            <a:off x="6108700" y="6208713"/>
            <a:ext cx="52388" cy="100012"/>
          </a:xfrm>
          <a:custGeom>
            <a:avLst/>
            <a:gdLst>
              <a:gd name="T0" fmla="*/ 0 w 52704"/>
              <a:gd name="T1" fmla="*/ 0 h 100329"/>
              <a:gd name="T2" fmla="*/ 52704 w 52704"/>
              <a:gd name="T3" fmla="*/ 100329 h 100329"/>
            </a:gdLst>
            <a:ahLst/>
            <a:cxnLst/>
            <a:rect l="T0" t="T1" r="T2" b="T3"/>
            <a:pathLst>
              <a:path w="52704" h="100329">
                <a:moveTo>
                  <a:pt x="0" y="0"/>
                </a:moveTo>
                <a:lnTo>
                  <a:pt x="0" y="75425"/>
                </a:lnTo>
                <a:lnTo>
                  <a:pt x="52197" y="100279"/>
                </a:lnTo>
                <a:lnTo>
                  <a:pt x="52197" y="25145"/>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94" name="object 395"/>
          <p:cNvSpPr>
            <a:spLocks noChangeArrowheads="1"/>
          </p:cNvSpPr>
          <p:nvPr/>
        </p:nvSpPr>
        <p:spPr bwMode="auto">
          <a:xfrm>
            <a:off x="6081713" y="6208713"/>
            <a:ext cx="74612" cy="33337"/>
          </a:xfrm>
          <a:custGeom>
            <a:avLst/>
            <a:gdLst>
              <a:gd name="T0" fmla="*/ 0 w 73660"/>
              <a:gd name="T1" fmla="*/ 0 h 33654"/>
              <a:gd name="T2" fmla="*/ 73660 w 73660"/>
              <a:gd name="T3" fmla="*/ 33654 h 33654"/>
            </a:gdLst>
            <a:ahLst/>
            <a:cxnLst/>
            <a:rect l="T0" t="T1" r="T2" b="T3"/>
            <a:pathLst>
              <a:path w="73660" h="33654">
                <a:moveTo>
                  <a:pt x="22478" y="0"/>
                </a:moveTo>
                <a:lnTo>
                  <a:pt x="0" y="7835"/>
                </a:lnTo>
                <a:lnTo>
                  <a:pt x="50926" y="33045"/>
                </a:lnTo>
                <a:lnTo>
                  <a:pt x="73278" y="25514"/>
                </a:lnTo>
                <a:lnTo>
                  <a:pt x="22478"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95" name="object 396"/>
          <p:cNvSpPr>
            <a:spLocks noChangeArrowheads="1"/>
          </p:cNvSpPr>
          <p:nvPr/>
        </p:nvSpPr>
        <p:spPr bwMode="auto">
          <a:xfrm>
            <a:off x="6153150" y="6192838"/>
            <a:ext cx="68263" cy="28575"/>
          </a:xfrm>
          <a:custGeom>
            <a:avLst/>
            <a:gdLst>
              <a:gd name="T0" fmla="*/ 0 w 69214"/>
              <a:gd name="T1" fmla="*/ 0 h 27939"/>
              <a:gd name="T2" fmla="*/ 69214 w 69214"/>
              <a:gd name="T3" fmla="*/ 27939 h 27939"/>
            </a:gdLst>
            <a:ahLst/>
            <a:cxnLst/>
            <a:rect l="T0" t="T1" r="T2" b="T3"/>
            <a:pathLst>
              <a:path w="69214" h="27939">
                <a:moveTo>
                  <a:pt x="12700" y="0"/>
                </a:moveTo>
                <a:lnTo>
                  <a:pt x="0" y="3670"/>
                </a:lnTo>
                <a:lnTo>
                  <a:pt x="56769" y="27355"/>
                </a:lnTo>
                <a:lnTo>
                  <a:pt x="69087" y="23685"/>
                </a:lnTo>
                <a:lnTo>
                  <a:pt x="1270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96" name="object 397"/>
          <p:cNvSpPr>
            <a:spLocks noChangeArrowheads="1"/>
          </p:cNvSpPr>
          <p:nvPr/>
        </p:nvSpPr>
        <p:spPr bwMode="auto">
          <a:xfrm>
            <a:off x="6224588" y="6173788"/>
            <a:ext cx="61912" cy="26987"/>
          </a:xfrm>
          <a:custGeom>
            <a:avLst/>
            <a:gdLst>
              <a:gd name="T0" fmla="*/ 0 w 62229"/>
              <a:gd name="T1" fmla="*/ 0 h 26670"/>
              <a:gd name="T2" fmla="*/ 62229 w 62229"/>
              <a:gd name="T3" fmla="*/ 26670 h 26670"/>
            </a:gdLst>
            <a:ahLst/>
            <a:cxnLst/>
            <a:rect l="T0" t="T1" r="T2" b="T3"/>
            <a:pathLst>
              <a:path w="62229" h="26670">
                <a:moveTo>
                  <a:pt x="9016" y="0"/>
                </a:moveTo>
                <a:lnTo>
                  <a:pt x="0" y="2501"/>
                </a:lnTo>
                <a:lnTo>
                  <a:pt x="52959" y="26200"/>
                </a:lnTo>
                <a:lnTo>
                  <a:pt x="61975" y="23698"/>
                </a:lnTo>
                <a:lnTo>
                  <a:pt x="9016"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97" name="object 398"/>
          <p:cNvSpPr>
            <a:spLocks noChangeArrowheads="1"/>
          </p:cNvSpPr>
          <p:nvPr/>
        </p:nvSpPr>
        <p:spPr bwMode="auto">
          <a:xfrm>
            <a:off x="6300788" y="6151563"/>
            <a:ext cx="61912" cy="25400"/>
          </a:xfrm>
          <a:custGeom>
            <a:avLst/>
            <a:gdLst>
              <a:gd name="T0" fmla="*/ 0 w 62229"/>
              <a:gd name="T1" fmla="*/ 0 h 26670"/>
              <a:gd name="T2" fmla="*/ 62229 w 62229"/>
              <a:gd name="T3" fmla="*/ 26670 h 26670"/>
            </a:gdLst>
            <a:ahLst/>
            <a:cxnLst/>
            <a:rect l="T0" t="T1" r="T2" b="T3"/>
            <a:pathLst>
              <a:path w="62229" h="26670">
                <a:moveTo>
                  <a:pt x="9143" y="0"/>
                </a:moveTo>
                <a:lnTo>
                  <a:pt x="0" y="2514"/>
                </a:lnTo>
                <a:lnTo>
                  <a:pt x="52959" y="26212"/>
                </a:lnTo>
                <a:lnTo>
                  <a:pt x="62102" y="23698"/>
                </a:lnTo>
                <a:lnTo>
                  <a:pt x="9143"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98" name="object 399"/>
          <p:cNvSpPr>
            <a:spLocks noChangeArrowheads="1"/>
          </p:cNvSpPr>
          <p:nvPr/>
        </p:nvSpPr>
        <p:spPr bwMode="auto">
          <a:xfrm>
            <a:off x="6381750" y="6127750"/>
            <a:ext cx="61913" cy="26988"/>
          </a:xfrm>
          <a:custGeom>
            <a:avLst/>
            <a:gdLst>
              <a:gd name="T0" fmla="*/ 0 w 62229"/>
              <a:gd name="T1" fmla="*/ 0 h 26670"/>
              <a:gd name="T2" fmla="*/ 62229 w 62229"/>
              <a:gd name="T3" fmla="*/ 26670 h 26670"/>
            </a:gdLst>
            <a:ahLst/>
            <a:cxnLst/>
            <a:rect l="T0" t="T1" r="T2" b="T3"/>
            <a:pathLst>
              <a:path w="62229" h="26670">
                <a:moveTo>
                  <a:pt x="9017" y="0"/>
                </a:moveTo>
                <a:lnTo>
                  <a:pt x="0" y="2540"/>
                </a:lnTo>
                <a:lnTo>
                  <a:pt x="52959" y="26212"/>
                </a:lnTo>
                <a:lnTo>
                  <a:pt x="61975" y="23393"/>
                </a:lnTo>
                <a:lnTo>
                  <a:pt x="9017"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499" name="object 400"/>
          <p:cNvSpPr>
            <a:spLocks noChangeArrowheads="1"/>
          </p:cNvSpPr>
          <p:nvPr/>
        </p:nvSpPr>
        <p:spPr bwMode="auto">
          <a:xfrm>
            <a:off x="6132513" y="6148388"/>
            <a:ext cx="325437" cy="169862"/>
          </a:xfrm>
          <a:custGeom>
            <a:avLst/>
            <a:gdLst>
              <a:gd name="T0" fmla="*/ 0 w 324485"/>
              <a:gd name="T1" fmla="*/ 0 h 168910"/>
              <a:gd name="T2" fmla="*/ 324485 w 324485"/>
              <a:gd name="T3" fmla="*/ 168910 h 168910"/>
            </a:gdLst>
            <a:ahLst/>
            <a:cxnLst/>
            <a:rect l="T0" t="T1" r="T2" b="T3"/>
            <a:pathLst>
              <a:path w="324485" h="168910">
                <a:moveTo>
                  <a:pt x="324357" y="0"/>
                </a:moveTo>
                <a:lnTo>
                  <a:pt x="0" y="92875"/>
                </a:lnTo>
                <a:lnTo>
                  <a:pt x="0" y="168655"/>
                </a:lnTo>
                <a:lnTo>
                  <a:pt x="323341" y="66370"/>
                </a:lnTo>
                <a:lnTo>
                  <a:pt x="324357"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00" name="object 401"/>
          <p:cNvSpPr>
            <a:spLocks noChangeArrowheads="1"/>
          </p:cNvSpPr>
          <p:nvPr/>
        </p:nvSpPr>
        <p:spPr bwMode="auto">
          <a:xfrm>
            <a:off x="6154738" y="6232525"/>
            <a:ext cx="11112" cy="77788"/>
          </a:xfrm>
          <a:custGeom>
            <a:avLst/>
            <a:gdLst>
              <a:gd name="T0" fmla="*/ 0 w 11429"/>
              <a:gd name="T1" fmla="*/ 0 h 78739"/>
              <a:gd name="T2" fmla="*/ 11429 w 11429"/>
              <a:gd name="T3" fmla="*/ 78739 h 78739"/>
            </a:gdLst>
            <a:ahLst/>
            <a:cxnLst/>
            <a:rect l="T0" t="T1" r="T2" b="T3"/>
            <a:pathLst>
              <a:path w="11429" h="78739">
                <a:moveTo>
                  <a:pt x="9144" y="0"/>
                </a:moveTo>
                <a:lnTo>
                  <a:pt x="0" y="2590"/>
                </a:lnTo>
                <a:lnTo>
                  <a:pt x="2159" y="78625"/>
                </a:lnTo>
                <a:lnTo>
                  <a:pt x="11302" y="75742"/>
                </a:lnTo>
                <a:lnTo>
                  <a:pt x="9144"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01" name="object 402"/>
          <p:cNvSpPr>
            <a:spLocks noChangeArrowheads="1"/>
          </p:cNvSpPr>
          <p:nvPr/>
        </p:nvSpPr>
        <p:spPr bwMode="auto">
          <a:xfrm>
            <a:off x="6208713" y="6216650"/>
            <a:ext cx="11112" cy="77788"/>
          </a:xfrm>
          <a:custGeom>
            <a:avLst/>
            <a:gdLst>
              <a:gd name="T0" fmla="*/ 0 w 10160"/>
              <a:gd name="T1" fmla="*/ 0 h 76835"/>
              <a:gd name="T2" fmla="*/ 10160 w 10160"/>
              <a:gd name="T3" fmla="*/ 76835 h 76835"/>
            </a:gdLst>
            <a:ahLst/>
            <a:cxnLst/>
            <a:rect l="T0" t="T1" r="T2" b="T3"/>
            <a:pathLst>
              <a:path w="10160" h="76835">
                <a:moveTo>
                  <a:pt x="9525" y="0"/>
                </a:moveTo>
                <a:lnTo>
                  <a:pt x="0" y="2857"/>
                </a:lnTo>
                <a:lnTo>
                  <a:pt x="381" y="76352"/>
                </a:lnTo>
                <a:lnTo>
                  <a:pt x="9906" y="73507"/>
                </a:lnTo>
                <a:lnTo>
                  <a:pt x="9525"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02" name="object 403"/>
          <p:cNvSpPr>
            <a:spLocks noChangeArrowheads="1"/>
          </p:cNvSpPr>
          <p:nvPr/>
        </p:nvSpPr>
        <p:spPr bwMode="auto">
          <a:xfrm>
            <a:off x="6276975" y="6196013"/>
            <a:ext cx="9525" cy="77787"/>
          </a:xfrm>
          <a:custGeom>
            <a:avLst/>
            <a:gdLst>
              <a:gd name="T0" fmla="*/ 0 w 10160"/>
              <a:gd name="T1" fmla="*/ 0 h 76835"/>
              <a:gd name="T2" fmla="*/ 10160 w 10160"/>
              <a:gd name="T3" fmla="*/ 76835 h 76835"/>
            </a:gdLst>
            <a:ahLst/>
            <a:cxnLst/>
            <a:rect l="T0" t="T1" r="T2" b="T3"/>
            <a:pathLst>
              <a:path w="10160" h="76835">
                <a:moveTo>
                  <a:pt x="9778" y="0"/>
                </a:moveTo>
                <a:lnTo>
                  <a:pt x="0" y="2870"/>
                </a:lnTo>
                <a:lnTo>
                  <a:pt x="380" y="76352"/>
                </a:lnTo>
                <a:lnTo>
                  <a:pt x="9778" y="73774"/>
                </a:lnTo>
                <a:lnTo>
                  <a:pt x="9778"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03" name="object 404"/>
          <p:cNvSpPr>
            <a:spLocks noChangeArrowheads="1"/>
          </p:cNvSpPr>
          <p:nvPr/>
        </p:nvSpPr>
        <p:spPr bwMode="auto">
          <a:xfrm>
            <a:off x="6354763" y="6175375"/>
            <a:ext cx="9525" cy="73025"/>
          </a:xfrm>
          <a:custGeom>
            <a:avLst/>
            <a:gdLst>
              <a:gd name="T0" fmla="*/ 0 w 10160"/>
              <a:gd name="T1" fmla="*/ 0 h 73025"/>
              <a:gd name="T2" fmla="*/ 10160 w 10160"/>
              <a:gd name="T3" fmla="*/ 73025 h 73025"/>
            </a:gdLst>
            <a:ahLst/>
            <a:cxnLst/>
            <a:rect l="T0" t="T1" r="T2" b="T3"/>
            <a:pathLst>
              <a:path w="10160" h="73025">
                <a:moveTo>
                  <a:pt x="9397" y="0"/>
                </a:moveTo>
                <a:lnTo>
                  <a:pt x="0" y="2857"/>
                </a:lnTo>
                <a:lnTo>
                  <a:pt x="0" y="72936"/>
                </a:lnTo>
                <a:lnTo>
                  <a:pt x="9778" y="70370"/>
                </a:lnTo>
                <a:lnTo>
                  <a:pt x="9397"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04" name="object 405"/>
          <p:cNvSpPr>
            <a:spLocks noChangeArrowheads="1"/>
          </p:cNvSpPr>
          <p:nvPr/>
        </p:nvSpPr>
        <p:spPr bwMode="auto">
          <a:xfrm>
            <a:off x="6432550" y="6151563"/>
            <a:ext cx="12700" cy="71437"/>
          </a:xfrm>
          <a:custGeom>
            <a:avLst/>
            <a:gdLst>
              <a:gd name="T0" fmla="*/ 0 w 12700"/>
              <a:gd name="T1" fmla="*/ 0 h 72389"/>
              <a:gd name="T2" fmla="*/ 12700 w 12700"/>
              <a:gd name="T3" fmla="*/ 72389 h 72389"/>
            </a:gdLst>
            <a:ahLst/>
            <a:cxnLst/>
            <a:rect l="T0" t="T1" r="T2" b="T3"/>
            <a:pathLst>
              <a:path w="12700" h="72389">
                <a:moveTo>
                  <a:pt x="12573" y="0"/>
                </a:moveTo>
                <a:lnTo>
                  <a:pt x="4063" y="2552"/>
                </a:lnTo>
                <a:lnTo>
                  <a:pt x="0" y="71793"/>
                </a:lnTo>
                <a:lnTo>
                  <a:pt x="8890" y="69240"/>
                </a:lnTo>
                <a:lnTo>
                  <a:pt x="12573"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05" name="object 406"/>
          <p:cNvSpPr>
            <a:spLocks noChangeArrowheads="1"/>
          </p:cNvSpPr>
          <p:nvPr/>
        </p:nvSpPr>
        <p:spPr bwMode="auto">
          <a:xfrm>
            <a:off x="5989638" y="6070600"/>
            <a:ext cx="180975" cy="61913"/>
          </a:xfrm>
          <a:custGeom>
            <a:avLst/>
            <a:gdLst>
              <a:gd name="T0" fmla="*/ 0 w 180975"/>
              <a:gd name="T1" fmla="*/ 0 h 61595"/>
              <a:gd name="T2" fmla="*/ 180975 w 180975"/>
              <a:gd name="T3" fmla="*/ 61595 h 61595"/>
            </a:gdLst>
            <a:ahLst/>
            <a:cxnLst/>
            <a:rect l="T0" t="T1" r="T2" b="T3"/>
            <a:pathLst>
              <a:path w="180975" h="61595">
                <a:moveTo>
                  <a:pt x="73151" y="0"/>
                </a:moveTo>
                <a:lnTo>
                  <a:pt x="0" y="14312"/>
                </a:lnTo>
                <a:lnTo>
                  <a:pt x="0" y="22034"/>
                </a:lnTo>
                <a:lnTo>
                  <a:pt x="108076" y="61531"/>
                </a:lnTo>
                <a:lnTo>
                  <a:pt x="180467" y="39789"/>
                </a:lnTo>
                <a:lnTo>
                  <a:pt x="180467" y="32346"/>
                </a:lnTo>
                <a:lnTo>
                  <a:pt x="73151"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06" name="object 407"/>
          <p:cNvSpPr>
            <a:spLocks noChangeArrowheads="1"/>
          </p:cNvSpPr>
          <p:nvPr/>
        </p:nvSpPr>
        <p:spPr bwMode="auto">
          <a:xfrm>
            <a:off x="5989638" y="6062663"/>
            <a:ext cx="180975" cy="61912"/>
          </a:xfrm>
          <a:custGeom>
            <a:avLst/>
            <a:gdLst>
              <a:gd name="T0" fmla="*/ 0 w 180975"/>
              <a:gd name="T1" fmla="*/ 0 h 61595"/>
              <a:gd name="T2" fmla="*/ 180975 w 180975"/>
              <a:gd name="T3" fmla="*/ 61595 h 61595"/>
            </a:gdLst>
            <a:ahLst/>
            <a:cxnLst/>
            <a:rect l="T0" t="T1" r="T2" b="T3"/>
            <a:pathLst>
              <a:path w="180975" h="61595">
                <a:moveTo>
                  <a:pt x="73151" y="0"/>
                </a:moveTo>
                <a:lnTo>
                  <a:pt x="0" y="22034"/>
                </a:lnTo>
                <a:lnTo>
                  <a:pt x="108076" y="61531"/>
                </a:lnTo>
                <a:lnTo>
                  <a:pt x="180467" y="40068"/>
                </a:lnTo>
                <a:lnTo>
                  <a:pt x="73151"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07" name="object 408"/>
          <p:cNvSpPr>
            <a:spLocks noChangeArrowheads="1"/>
          </p:cNvSpPr>
          <p:nvPr/>
        </p:nvSpPr>
        <p:spPr bwMode="auto">
          <a:xfrm>
            <a:off x="6026150" y="5994400"/>
            <a:ext cx="0" cy="85725"/>
          </a:xfrm>
          <a:custGeom>
            <a:avLst/>
            <a:gdLst>
              <a:gd name="T0" fmla="*/ 0 h 85725"/>
              <a:gd name="T1" fmla="*/ 85725 h 85725"/>
            </a:gdLst>
            <a:ahLst/>
            <a:cxnLst/>
            <a:rect l="0" t="T0" r="0" b="T1"/>
            <a:pathLst>
              <a:path h="85725">
                <a:moveTo>
                  <a:pt x="0" y="0"/>
                </a:moveTo>
                <a:lnTo>
                  <a:pt x="0" y="85468"/>
                </a:lnTo>
              </a:path>
            </a:pathLst>
          </a:custGeom>
          <a:noFill/>
          <a:ln w="25392">
            <a:solidFill>
              <a:srgbClr val="DCDDD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08" name="object 409"/>
          <p:cNvSpPr>
            <a:spLocks noChangeArrowheads="1"/>
          </p:cNvSpPr>
          <p:nvPr/>
        </p:nvSpPr>
        <p:spPr bwMode="auto">
          <a:xfrm>
            <a:off x="6013450" y="6003925"/>
            <a:ext cx="25400" cy="0"/>
          </a:xfrm>
          <a:custGeom>
            <a:avLst/>
            <a:gdLst>
              <a:gd name="T0" fmla="*/ 0 w 25400"/>
              <a:gd name="T1" fmla="*/ 25400 w 25400"/>
            </a:gdLst>
            <a:ahLst/>
            <a:cxnLst/>
            <a:rect l="T0" t="0" r="T1" b="0"/>
            <a:pathLst>
              <a:path w="25400">
                <a:moveTo>
                  <a:pt x="0" y="0"/>
                </a:moveTo>
                <a:lnTo>
                  <a:pt x="25272"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09" name="object 410"/>
          <p:cNvSpPr>
            <a:spLocks noChangeArrowheads="1"/>
          </p:cNvSpPr>
          <p:nvPr/>
        </p:nvSpPr>
        <p:spPr bwMode="auto">
          <a:xfrm>
            <a:off x="6013450" y="6010275"/>
            <a:ext cx="25400" cy="0"/>
          </a:xfrm>
          <a:custGeom>
            <a:avLst/>
            <a:gdLst>
              <a:gd name="T0" fmla="*/ 0 w 25400"/>
              <a:gd name="T1" fmla="*/ 25400 w 25400"/>
            </a:gdLst>
            <a:ahLst/>
            <a:cxnLst/>
            <a:rect l="T0" t="0" r="T1" b="0"/>
            <a:pathLst>
              <a:path w="25400">
                <a:moveTo>
                  <a:pt x="0" y="0"/>
                </a:moveTo>
                <a:lnTo>
                  <a:pt x="25272"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10" name="object 411"/>
          <p:cNvSpPr>
            <a:spLocks noChangeArrowheads="1"/>
          </p:cNvSpPr>
          <p:nvPr/>
        </p:nvSpPr>
        <p:spPr bwMode="auto">
          <a:xfrm>
            <a:off x="6013450" y="6016625"/>
            <a:ext cx="25400" cy="3175"/>
          </a:xfrm>
          <a:custGeom>
            <a:avLst/>
            <a:gdLst>
              <a:gd name="T0" fmla="*/ 0 w 25400"/>
              <a:gd name="T1" fmla="*/ 0 h 3810"/>
              <a:gd name="T2" fmla="*/ 25400 w 25400"/>
              <a:gd name="T3" fmla="*/ 3810 h 3810"/>
            </a:gdLst>
            <a:ahLst/>
            <a:cxnLst/>
            <a:rect l="T0" t="T1" r="T2" b="T3"/>
            <a:pathLst>
              <a:path w="25400" h="3810">
                <a:moveTo>
                  <a:pt x="0" y="342"/>
                </a:moveTo>
                <a:lnTo>
                  <a:pt x="0" y="2387"/>
                </a:lnTo>
                <a:lnTo>
                  <a:pt x="5841" y="3416"/>
                </a:lnTo>
                <a:lnTo>
                  <a:pt x="15239" y="3416"/>
                </a:lnTo>
                <a:lnTo>
                  <a:pt x="18414" y="2730"/>
                </a:lnTo>
                <a:lnTo>
                  <a:pt x="21462" y="2387"/>
                </a:lnTo>
                <a:lnTo>
                  <a:pt x="25272" y="2044"/>
                </a:lnTo>
                <a:lnTo>
                  <a:pt x="25272" y="1371"/>
                </a:lnTo>
                <a:lnTo>
                  <a:pt x="5841" y="1371"/>
                </a:lnTo>
                <a:lnTo>
                  <a:pt x="0" y="342"/>
                </a:lnTo>
                <a:close/>
              </a:path>
              <a:path w="25400" h="3810">
                <a:moveTo>
                  <a:pt x="25272" y="0"/>
                </a:moveTo>
                <a:lnTo>
                  <a:pt x="21462" y="342"/>
                </a:lnTo>
                <a:lnTo>
                  <a:pt x="18414" y="1028"/>
                </a:lnTo>
                <a:lnTo>
                  <a:pt x="14858" y="1371"/>
                </a:lnTo>
                <a:lnTo>
                  <a:pt x="25272" y="1371"/>
                </a:lnTo>
                <a:lnTo>
                  <a:pt x="25272"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11" name="object 412"/>
          <p:cNvSpPr>
            <a:spLocks noChangeArrowheads="1"/>
          </p:cNvSpPr>
          <p:nvPr/>
        </p:nvSpPr>
        <p:spPr bwMode="auto">
          <a:xfrm>
            <a:off x="6013450" y="6026150"/>
            <a:ext cx="25400" cy="0"/>
          </a:xfrm>
          <a:custGeom>
            <a:avLst/>
            <a:gdLst>
              <a:gd name="T0" fmla="*/ 0 w 25400"/>
              <a:gd name="T1" fmla="*/ 25400 w 25400"/>
            </a:gdLst>
            <a:ahLst/>
            <a:cxnLst/>
            <a:rect l="T0" t="0" r="T1" b="0"/>
            <a:pathLst>
              <a:path w="25400">
                <a:moveTo>
                  <a:pt x="0" y="0"/>
                </a:moveTo>
                <a:lnTo>
                  <a:pt x="25272"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12" name="object 413"/>
          <p:cNvSpPr>
            <a:spLocks noChangeArrowheads="1"/>
          </p:cNvSpPr>
          <p:nvPr/>
        </p:nvSpPr>
        <p:spPr bwMode="auto">
          <a:xfrm>
            <a:off x="6013450" y="6032500"/>
            <a:ext cx="25400" cy="3175"/>
          </a:xfrm>
          <a:custGeom>
            <a:avLst/>
            <a:gdLst>
              <a:gd name="T0" fmla="*/ 0 w 25400"/>
              <a:gd name="T1" fmla="*/ 0 h 3810"/>
              <a:gd name="T2" fmla="*/ 25400 w 25400"/>
              <a:gd name="T3" fmla="*/ 3810 h 3810"/>
            </a:gdLst>
            <a:ahLst/>
            <a:cxnLst/>
            <a:rect l="T0" t="T1" r="T2" b="T3"/>
            <a:pathLst>
              <a:path w="25400" h="3810">
                <a:moveTo>
                  <a:pt x="0" y="381"/>
                </a:moveTo>
                <a:lnTo>
                  <a:pt x="0" y="2666"/>
                </a:lnTo>
                <a:lnTo>
                  <a:pt x="11810" y="3416"/>
                </a:lnTo>
                <a:lnTo>
                  <a:pt x="15239" y="3416"/>
                </a:lnTo>
                <a:lnTo>
                  <a:pt x="21462" y="2666"/>
                </a:lnTo>
                <a:lnTo>
                  <a:pt x="25272" y="2286"/>
                </a:lnTo>
                <a:lnTo>
                  <a:pt x="25272" y="1524"/>
                </a:lnTo>
                <a:lnTo>
                  <a:pt x="11810" y="1524"/>
                </a:lnTo>
                <a:lnTo>
                  <a:pt x="5841" y="762"/>
                </a:lnTo>
                <a:lnTo>
                  <a:pt x="0" y="381"/>
                </a:lnTo>
                <a:close/>
              </a:path>
              <a:path w="25400" h="3810">
                <a:moveTo>
                  <a:pt x="25272" y="0"/>
                </a:moveTo>
                <a:lnTo>
                  <a:pt x="21462" y="381"/>
                </a:lnTo>
                <a:lnTo>
                  <a:pt x="18414" y="762"/>
                </a:lnTo>
                <a:lnTo>
                  <a:pt x="14858" y="1524"/>
                </a:lnTo>
                <a:lnTo>
                  <a:pt x="25272" y="1524"/>
                </a:lnTo>
                <a:lnTo>
                  <a:pt x="25272"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13" name="object 414"/>
          <p:cNvSpPr>
            <a:spLocks noChangeArrowheads="1"/>
          </p:cNvSpPr>
          <p:nvPr/>
        </p:nvSpPr>
        <p:spPr bwMode="auto">
          <a:xfrm>
            <a:off x="6013450" y="6040438"/>
            <a:ext cx="25400" cy="0"/>
          </a:xfrm>
          <a:custGeom>
            <a:avLst/>
            <a:gdLst>
              <a:gd name="T0" fmla="*/ 0 w 25400"/>
              <a:gd name="T1" fmla="*/ 25400 w 25400"/>
            </a:gdLst>
            <a:ahLst/>
            <a:cxnLst/>
            <a:rect l="T0" t="0" r="T1" b="0"/>
            <a:pathLst>
              <a:path w="25400">
                <a:moveTo>
                  <a:pt x="0" y="0"/>
                </a:moveTo>
                <a:lnTo>
                  <a:pt x="25272"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14" name="object 415"/>
          <p:cNvSpPr>
            <a:spLocks noChangeArrowheads="1"/>
          </p:cNvSpPr>
          <p:nvPr/>
        </p:nvSpPr>
        <p:spPr bwMode="auto">
          <a:xfrm>
            <a:off x="6013450" y="6046788"/>
            <a:ext cx="25400" cy="0"/>
          </a:xfrm>
          <a:custGeom>
            <a:avLst/>
            <a:gdLst>
              <a:gd name="T0" fmla="*/ 0 w 25400"/>
              <a:gd name="T1" fmla="*/ 25400 w 25400"/>
            </a:gdLst>
            <a:ahLst/>
            <a:cxnLst/>
            <a:rect l="T0" t="0" r="T1" b="0"/>
            <a:pathLst>
              <a:path w="25400">
                <a:moveTo>
                  <a:pt x="0" y="0"/>
                </a:moveTo>
                <a:lnTo>
                  <a:pt x="25272"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15" name="object 416"/>
          <p:cNvSpPr>
            <a:spLocks noChangeArrowheads="1"/>
          </p:cNvSpPr>
          <p:nvPr/>
        </p:nvSpPr>
        <p:spPr bwMode="auto">
          <a:xfrm>
            <a:off x="6013450" y="6054725"/>
            <a:ext cx="25400" cy="0"/>
          </a:xfrm>
          <a:custGeom>
            <a:avLst/>
            <a:gdLst>
              <a:gd name="T0" fmla="*/ 0 w 25400"/>
              <a:gd name="T1" fmla="*/ 25400 w 25400"/>
            </a:gdLst>
            <a:ahLst/>
            <a:cxnLst/>
            <a:rect l="T0" t="0" r="T1" b="0"/>
            <a:pathLst>
              <a:path w="25400">
                <a:moveTo>
                  <a:pt x="0" y="0"/>
                </a:moveTo>
                <a:lnTo>
                  <a:pt x="25272"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16" name="object 417"/>
          <p:cNvSpPr>
            <a:spLocks noChangeArrowheads="1"/>
          </p:cNvSpPr>
          <p:nvPr/>
        </p:nvSpPr>
        <p:spPr bwMode="auto">
          <a:xfrm>
            <a:off x="6013450" y="6062663"/>
            <a:ext cx="25400" cy="0"/>
          </a:xfrm>
          <a:custGeom>
            <a:avLst/>
            <a:gdLst>
              <a:gd name="T0" fmla="*/ 0 w 25400"/>
              <a:gd name="T1" fmla="*/ 25400 w 25400"/>
            </a:gdLst>
            <a:ahLst/>
            <a:cxnLst/>
            <a:rect l="T0" t="0" r="T1" b="0"/>
            <a:pathLst>
              <a:path w="25400">
                <a:moveTo>
                  <a:pt x="0" y="0"/>
                </a:moveTo>
                <a:lnTo>
                  <a:pt x="25272"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17" name="object 418"/>
          <p:cNvSpPr>
            <a:spLocks noChangeArrowheads="1"/>
          </p:cNvSpPr>
          <p:nvPr/>
        </p:nvSpPr>
        <p:spPr bwMode="auto">
          <a:xfrm>
            <a:off x="6013450" y="6070600"/>
            <a:ext cx="25400" cy="0"/>
          </a:xfrm>
          <a:custGeom>
            <a:avLst/>
            <a:gdLst>
              <a:gd name="T0" fmla="*/ 0 w 25400"/>
              <a:gd name="T1" fmla="*/ 25400 w 25400"/>
            </a:gdLst>
            <a:ahLst/>
            <a:cxnLst/>
            <a:rect l="T0" t="0" r="T1" b="0"/>
            <a:pathLst>
              <a:path w="25400">
                <a:moveTo>
                  <a:pt x="0" y="0"/>
                </a:moveTo>
                <a:lnTo>
                  <a:pt x="25272"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18" name="object 419"/>
          <p:cNvSpPr>
            <a:spLocks noChangeArrowheads="1"/>
          </p:cNvSpPr>
          <p:nvPr/>
        </p:nvSpPr>
        <p:spPr bwMode="auto">
          <a:xfrm>
            <a:off x="6013450" y="6078538"/>
            <a:ext cx="25400" cy="4762"/>
          </a:xfrm>
          <a:custGeom>
            <a:avLst/>
            <a:gdLst>
              <a:gd name="T0" fmla="*/ 0 w 25400"/>
              <a:gd name="T1" fmla="*/ 0 h 5714"/>
              <a:gd name="T2" fmla="*/ 25400 w 25400"/>
              <a:gd name="T3" fmla="*/ 5714 h 5714"/>
            </a:gdLst>
            <a:ahLst/>
            <a:cxnLst/>
            <a:rect l="T0" t="T1" r="T2" b="T3"/>
            <a:pathLst>
              <a:path w="25400" h="5714">
                <a:moveTo>
                  <a:pt x="12953" y="0"/>
                </a:moveTo>
                <a:lnTo>
                  <a:pt x="8000" y="292"/>
                </a:lnTo>
                <a:lnTo>
                  <a:pt x="3936" y="1143"/>
                </a:lnTo>
                <a:lnTo>
                  <a:pt x="2285" y="1422"/>
                </a:lnTo>
                <a:lnTo>
                  <a:pt x="1269" y="1714"/>
                </a:lnTo>
                <a:lnTo>
                  <a:pt x="253" y="2285"/>
                </a:lnTo>
                <a:lnTo>
                  <a:pt x="0" y="3136"/>
                </a:lnTo>
                <a:lnTo>
                  <a:pt x="253" y="3416"/>
                </a:lnTo>
                <a:lnTo>
                  <a:pt x="1269" y="3987"/>
                </a:lnTo>
                <a:lnTo>
                  <a:pt x="2285" y="4279"/>
                </a:lnTo>
                <a:lnTo>
                  <a:pt x="3936" y="4559"/>
                </a:lnTo>
                <a:lnTo>
                  <a:pt x="8000" y="5422"/>
                </a:lnTo>
                <a:lnTo>
                  <a:pt x="12953" y="5702"/>
                </a:lnTo>
                <a:lnTo>
                  <a:pt x="17652" y="5422"/>
                </a:lnTo>
                <a:lnTo>
                  <a:pt x="21716" y="4559"/>
                </a:lnTo>
                <a:lnTo>
                  <a:pt x="23367" y="4279"/>
                </a:lnTo>
                <a:lnTo>
                  <a:pt x="24383" y="3987"/>
                </a:lnTo>
                <a:lnTo>
                  <a:pt x="25272" y="3416"/>
                </a:lnTo>
                <a:lnTo>
                  <a:pt x="25272" y="2285"/>
                </a:lnTo>
                <a:lnTo>
                  <a:pt x="24383" y="1714"/>
                </a:lnTo>
                <a:lnTo>
                  <a:pt x="23367" y="1422"/>
                </a:lnTo>
                <a:lnTo>
                  <a:pt x="21716" y="1143"/>
                </a:lnTo>
                <a:lnTo>
                  <a:pt x="17652" y="292"/>
                </a:lnTo>
                <a:lnTo>
                  <a:pt x="12953"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19" name="object 420"/>
          <p:cNvSpPr>
            <a:spLocks noChangeArrowheads="1"/>
          </p:cNvSpPr>
          <p:nvPr/>
        </p:nvSpPr>
        <p:spPr bwMode="auto">
          <a:xfrm>
            <a:off x="6013450" y="5992813"/>
            <a:ext cx="25400" cy="4762"/>
          </a:xfrm>
          <a:custGeom>
            <a:avLst/>
            <a:gdLst>
              <a:gd name="T0" fmla="*/ 0 w 25400"/>
              <a:gd name="T1" fmla="*/ 0 h 5079"/>
              <a:gd name="T2" fmla="*/ 25400 w 25400"/>
              <a:gd name="T3" fmla="*/ 5079 h 5079"/>
            </a:gdLst>
            <a:ahLst/>
            <a:cxnLst/>
            <a:rect l="T0" t="T1" r="T2" b="T3"/>
            <a:pathLst>
              <a:path w="25400" h="5079">
                <a:moveTo>
                  <a:pt x="12953" y="0"/>
                </a:moveTo>
                <a:lnTo>
                  <a:pt x="8000" y="228"/>
                </a:lnTo>
                <a:lnTo>
                  <a:pt x="3936" y="711"/>
                </a:lnTo>
                <a:lnTo>
                  <a:pt x="2285" y="1193"/>
                </a:lnTo>
                <a:lnTo>
                  <a:pt x="1269" y="1435"/>
                </a:lnTo>
                <a:lnTo>
                  <a:pt x="253" y="1917"/>
                </a:lnTo>
                <a:lnTo>
                  <a:pt x="0" y="2387"/>
                </a:lnTo>
                <a:lnTo>
                  <a:pt x="253" y="2870"/>
                </a:lnTo>
                <a:lnTo>
                  <a:pt x="1269" y="3111"/>
                </a:lnTo>
                <a:lnTo>
                  <a:pt x="2285" y="3594"/>
                </a:lnTo>
                <a:lnTo>
                  <a:pt x="3936" y="4076"/>
                </a:lnTo>
                <a:lnTo>
                  <a:pt x="8000" y="4559"/>
                </a:lnTo>
                <a:lnTo>
                  <a:pt x="17652" y="4559"/>
                </a:lnTo>
                <a:lnTo>
                  <a:pt x="21716" y="4076"/>
                </a:lnTo>
                <a:lnTo>
                  <a:pt x="23367" y="3594"/>
                </a:lnTo>
                <a:lnTo>
                  <a:pt x="24383" y="3111"/>
                </a:lnTo>
                <a:lnTo>
                  <a:pt x="25272" y="2870"/>
                </a:lnTo>
                <a:lnTo>
                  <a:pt x="25272" y="1917"/>
                </a:lnTo>
                <a:lnTo>
                  <a:pt x="24383" y="1435"/>
                </a:lnTo>
                <a:lnTo>
                  <a:pt x="23367" y="1193"/>
                </a:lnTo>
                <a:lnTo>
                  <a:pt x="21716" y="711"/>
                </a:lnTo>
                <a:lnTo>
                  <a:pt x="17652" y="228"/>
                </a:lnTo>
                <a:lnTo>
                  <a:pt x="12953"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20" name="object 421"/>
          <p:cNvSpPr>
            <a:spLocks noChangeArrowheads="1"/>
          </p:cNvSpPr>
          <p:nvPr/>
        </p:nvSpPr>
        <p:spPr bwMode="auto">
          <a:xfrm>
            <a:off x="6003925" y="5989638"/>
            <a:ext cx="42863" cy="9525"/>
          </a:xfrm>
          <a:custGeom>
            <a:avLst/>
            <a:gdLst>
              <a:gd name="T0" fmla="*/ 0 w 42545"/>
              <a:gd name="T1" fmla="*/ 0 h 9525"/>
              <a:gd name="T2" fmla="*/ 42545 w 42545"/>
              <a:gd name="T3" fmla="*/ 9525 h 9525"/>
            </a:gdLst>
            <a:ahLst/>
            <a:cxnLst/>
            <a:rect l="T0" t="T1" r="T2" b="T3"/>
            <a:pathLst>
              <a:path w="42545" h="9525">
                <a:moveTo>
                  <a:pt x="29337" y="304"/>
                </a:moveTo>
                <a:lnTo>
                  <a:pt x="12953" y="304"/>
                </a:lnTo>
                <a:lnTo>
                  <a:pt x="9398" y="609"/>
                </a:lnTo>
                <a:lnTo>
                  <a:pt x="0" y="4559"/>
                </a:lnTo>
                <a:lnTo>
                  <a:pt x="380" y="5473"/>
                </a:lnTo>
                <a:lnTo>
                  <a:pt x="16763" y="9118"/>
                </a:lnTo>
                <a:lnTo>
                  <a:pt x="25145" y="9118"/>
                </a:lnTo>
                <a:lnTo>
                  <a:pt x="29337" y="8813"/>
                </a:lnTo>
                <a:lnTo>
                  <a:pt x="32892" y="8204"/>
                </a:lnTo>
                <a:lnTo>
                  <a:pt x="35687" y="7594"/>
                </a:lnTo>
                <a:lnTo>
                  <a:pt x="38862" y="6984"/>
                </a:lnTo>
                <a:lnTo>
                  <a:pt x="40512" y="6083"/>
                </a:lnTo>
                <a:lnTo>
                  <a:pt x="41910" y="5473"/>
                </a:lnTo>
                <a:lnTo>
                  <a:pt x="42290" y="4559"/>
                </a:lnTo>
                <a:lnTo>
                  <a:pt x="41910" y="3644"/>
                </a:lnTo>
                <a:lnTo>
                  <a:pt x="40512" y="2730"/>
                </a:lnTo>
                <a:lnTo>
                  <a:pt x="38862" y="1828"/>
                </a:lnTo>
                <a:lnTo>
                  <a:pt x="35687" y="1219"/>
                </a:lnTo>
                <a:lnTo>
                  <a:pt x="32892" y="609"/>
                </a:lnTo>
                <a:lnTo>
                  <a:pt x="29337" y="304"/>
                </a:lnTo>
                <a:close/>
              </a:path>
              <a:path w="42545" h="9525">
                <a:moveTo>
                  <a:pt x="21336" y="0"/>
                </a:moveTo>
                <a:lnTo>
                  <a:pt x="16763" y="304"/>
                </a:lnTo>
                <a:lnTo>
                  <a:pt x="25145" y="304"/>
                </a:lnTo>
                <a:lnTo>
                  <a:pt x="21336" y="0"/>
                </a:lnTo>
                <a:close/>
              </a:path>
            </a:pathLst>
          </a:custGeom>
          <a:solidFill>
            <a:srgbClr val="3E474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21" name="object 422"/>
          <p:cNvSpPr>
            <a:spLocks noChangeArrowheads="1"/>
          </p:cNvSpPr>
          <p:nvPr/>
        </p:nvSpPr>
        <p:spPr bwMode="auto">
          <a:xfrm>
            <a:off x="6003925" y="5989638"/>
            <a:ext cx="42863" cy="7937"/>
          </a:xfrm>
          <a:custGeom>
            <a:avLst/>
            <a:gdLst>
              <a:gd name="T0" fmla="*/ 0 w 42545"/>
              <a:gd name="T1" fmla="*/ 0 h 8254"/>
              <a:gd name="T2" fmla="*/ 42545 w 42545"/>
              <a:gd name="T3" fmla="*/ 8254 h 8254"/>
            </a:gdLst>
            <a:ahLst/>
            <a:cxnLst/>
            <a:rect l="T0" t="T1" r="T2" b="T3"/>
            <a:pathLst>
              <a:path w="42545" h="8254">
                <a:moveTo>
                  <a:pt x="25145" y="7721"/>
                </a:moveTo>
                <a:lnTo>
                  <a:pt x="16763" y="7721"/>
                </a:lnTo>
                <a:lnTo>
                  <a:pt x="21336" y="7988"/>
                </a:lnTo>
                <a:lnTo>
                  <a:pt x="25145" y="7721"/>
                </a:lnTo>
                <a:close/>
              </a:path>
              <a:path w="42545" h="8254">
                <a:moveTo>
                  <a:pt x="25145" y="0"/>
                </a:moveTo>
                <a:lnTo>
                  <a:pt x="16763" y="0"/>
                </a:lnTo>
                <a:lnTo>
                  <a:pt x="9398" y="533"/>
                </a:lnTo>
                <a:lnTo>
                  <a:pt x="6223" y="1066"/>
                </a:lnTo>
                <a:lnTo>
                  <a:pt x="3810" y="1866"/>
                </a:lnTo>
                <a:lnTo>
                  <a:pt x="1777" y="2400"/>
                </a:lnTo>
                <a:lnTo>
                  <a:pt x="380" y="2933"/>
                </a:lnTo>
                <a:lnTo>
                  <a:pt x="0" y="3987"/>
                </a:lnTo>
                <a:lnTo>
                  <a:pt x="380" y="4521"/>
                </a:lnTo>
                <a:lnTo>
                  <a:pt x="12953" y="7721"/>
                </a:lnTo>
                <a:lnTo>
                  <a:pt x="29337" y="7721"/>
                </a:lnTo>
                <a:lnTo>
                  <a:pt x="32892" y="7188"/>
                </a:lnTo>
                <a:lnTo>
                  <a:pt x="35687" y="6654"/>
                </a:lnTo>
                <a:lnTo>
                  <a:pt x="38862" y="6121"/>
                </a:lnTo>
                <a:lnTo>
                  <a:pt x="40512" y="5321"/>
                </a:lnTo>
                <a:lnTo>
                  <a:pt x="41910" y="4521"/>
                </a:lnTo>
                <a:lnTo>
                  <a:pt x="42290" y="3987"/>
                </a:lnTo>
                <a:lnTo>
                  <a:pt x="41910" y="2933"/>
                </a:lnTo>
                <a:lnTo>
                  <a:pt x="29337" y="266"/>
                </a:lnTo>
                <a:lnTo>
                  <a:pt x="25145"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22" name="object 423"/>
          <p:cNvSpPr>
            <a:spLocks noChangeArrowheads="1"/>
          </p:cNvSpPr>
          <p:nvPr/>
        </p:nvSpPr>
        <p:spPr bwMode="auto">
          <a:xfrm>
            <a:off x="6013450" y="5989638"/>
            <a:ext cx="25400" cy="6350"/>
          </a:xfrm>
          <a:custGeom>
            <a:avLst/>
            <a:gdLst>
              <a:gd name="T0" fmla="*/ 0 w 25400"/>
              <a:gd name="T1" fmla="*/ 0 h 5079"/>
              <a:gd name="T2" fmla="*/ 25400 w 25400"/>
              <a:gd name="T3" fmla="*/ 5079 h 5079"/>
            </a:gdLst>
            <a:ahLst/>
            <a:cxnLst/>
            <a:rect l="T0" t="T1" r="T2" b="T3"/>
            <a:pathLst>
              <a:path w="25400" h="5079">
                <a:moveTo>
                  <a:pt x="17652" y="0"/>
                </a:moveTo>
                <a:lnTo>
                  <a:pt x="7619" y="0"/>
                </a:lnTo>
                <a:lnTo>
                  <a:pt x="3428" y="482"/>
                </a:lnTo>
                <a:lnTo>
                  <a:pt x="1650" y="965"/>
                </a:lnTo>
                <a:lnTo>
                  <a:pt x="634" y="1435"/>
                </a:lnTo>
                <a:lnTo>
                  <a:pt x="253" y="1676"/>
                </a:lnTo>
                <a:lnTo>
                  <a:pt x="0" y="2158"/>
                </a:lnTo>
                <a:lnTo>
                  <a:pt x="253" y="2400"/>
                </a:lnTo>
                <a:lnTo>
                  <a:pt x="634" y="3124"/>
                </a:lnTo>
                <a:lnTo>
                  <a:pt x="1650" y="3365"/>
                </a:lnTo>
                <a:lnTo>
                  <a:pt x="3428" y="3594"/>
                </a:lnTo>
                <a:lnTo>
                  <a:pt x="7619" y="4076"/>
                </a:lnTo>
                <a:lnTo>
                  <a:pt x="12826" y="4559"/>
                </a:lnTo>
                <a:lnTo>
                  <a:pt x="17652" y="4076"/>
                </a:lnTo>
                <a:lnTo>
                  <a:pt x="23240" y="3365"/>
                </a:lnTo>
                <a:lnTo>
                  <a:pt x="24256" y="3124"/>
                </a:lnTo>
                <a:lnTo>
                  <a:pt x="25272" y="2400"/>
                </a:lnTo>
                <a:lnTo>
                  <a:pt x="25272" y="1676"/>
                </a:lnTo>
                <a:lnTo>
                  <a:pt x="24256" y="1435"/>
                </a:lnTo>
                <a:lnTo>
                  <a:pt x="23240" y="965"/>
                </a:lnTo>
                <a:lnTo>
                  <a:pt x="21462" y="482"/>
                </a:lnTo>
                <a:lnTo>
                  <a:pt x="17652"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23" name="object 424"/>
          <p:cNvSpPr>
            <a:spLocks noChangeArrowheads="1"/>
          </p:cNvSpPr>
          <p:nvPr/>
        </p:nvSpPr>
        <p:spPr bwMode="auto">
          <a:xfrm>
            <a:off x="6013450" y="5980113"/>
            <a:ext cx="25400" cy="0"/>
          </a:xfrm>
          <a:custGeom>
            <a:avLst/>
            <a:gdLst>
              <a:gd name="T0" fmla="*/ 0 w 25400"/>
              <a:gd name="T1" fmla="*/ 25400 w 25400"/>
            </a:gdLst>
            <a:ahLst/>
            <a:cxnLst/>
            <a:rect l="T0" t="0" r="T1" b="0"/>
            <a:pathLst>
              <a:path w="25400">
                <a:moveTo>
                  <a:pt x="0" y="0"/>
                </a:moveTo>
                <a:lnTo>
                  <a:pt x="25392" y="0"/>
                </a:lnTo>
              </a:path>
            </a:pathLst>
          </a:custGeom>
          <a:noFill/>
          <a:ln w="26210">
            <a:solidFill>
              <a:srgbClr val="DCDDD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24" name="object 425"/>
          <p:cNvSpPr>
            <a:spLocks noChangeArrowheads="1"/>
          </p:cNvSpPr>
          <p:nvPr/>
        </p:nvSpPr>
        <p:spPr bwMode="auto">
          <a:xfrm>
            <a:off x="6061075" y="5959475"/>
            <a:ext cx="0" cy="120650"/>
          </a:xfrm>
          <a:custGeom>
            <a:avLst/>
            <a:gdLst>
              <a:gd name="T0" fmla="*/ 0 h 121285"/>
              <a:gd name="T1" fmla="*/ 121285 h 121285"/>
            </a:gdLst>
            <a:ahLst/>
            <a:cxnLst/>
            <a:rect l="0" t="T0" r="0" b="T1"/>
            <a:pathLst>
              <a:path h="121285">
                <a:moveTo>
                  <a:pt x="0" y="0"/>
                </a:moveTo>
                <a:lnTo>
                  <a:pt x="0" y="120794"/>
                </a:lnTo>
              </a:path>
            </a:pathLst>
          </a:custGeom>
          <a:noFill/>
          <a:ln w="32445">
            <a:solidFill>
              <a:srgbClr val="DCDDD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25" name="object 426"/>
          <p:cNvSpPr>
            <a:spLocks noChangeArrowheads="1"/>
          </p:cNvSpPr>
          <p:nvPr/>
        </p:nvSpPr>
        <p:spPr bwMode="auto">
          <a:xfrm>
            <a:off x="6045200" y="5973763"/>
            <a:ext cx="33338" cy="4762"/>
          </a:xfrm>
          <a:custGeom>
            <a:avLst/>
            <a:gdLst>
              <a:gd name="T0" fmla="*/ 0 w 32385"/>
              <a:gd name="T1" fmla="*/ 0 h 3810"/>
              <a:gd name="T2" fmla="*/ 32385 w 32385"/>
              <a:gd name="T3" fmla="*/ 3810 h 3810"/>
            </a:gdLst>
            <a:ahLst/>
            <a:cxnLst/>
            <a:rect l="T0" t="T1" r="T2" b="T3"/>
            <a:pathLst>
              <a:path w="32385" h="3810">
                <a:moveTo>
                  <a:pt x="0" y="342"/>
                </a:moveTo>
                <a:lnTo>
                  <a:pt x="0" y="2387"/>
                </a:lnTo>
                <a:lnTo>
                  <a:pt x="4445" y="3073"/>
                </a:lnTo>
                <a:lnTo>
                  <a:pt x="8636" y="3416"/>
                </a:lnTo>
                <a:lnTo>
                  <a:pt x="19685" y="3416"/>
                </a:lnTo>
                <a:lnTo>
                  <a:pt x="23875" y="3073"/>
                </a:lnTo>
                <a:lnTo>
                  <a:pt x="27559" y="2730"/>
                </a:lnTo>
                <a:lnTo>
                  <a:pt x="32385" y="2387"/>
                </a:lnTo>
                <a:lnTo>
                  <a:pt x="32385" y="1371"/>
                </a:lnTo>
                <a:lnTo>
                  <a:pt x="8636" y="1371"/>
                </a:lnTo>
                <a:lnTo>
                  <a:pt x="4445" y="1028"/>
                </a:lnTo>
                <a:lnTo>
                  <a:pt x="0" y="342"/>
                </a:lnTo>
                <a:close/>
              </a:path>
              <a:path w="32385" h="3810">
                <a:moveTo>
                  <a:pt x="32385" y="0"/>
                </a:moveTo>
                <a:lnTo>
                  <a:pt x="27559" y="685"/>
                </a:lnTo>
                <a:lnTo>
                  <a:pt x="19685" y="1371"/>
                </a:lnTo>
                <a:lnTo>
                  <a:pt x="32385" y="1371"/>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26" name="object 427"/>
          <p:cNvSpPr>
            <a:spLocks noChangeArrowheads="1"/>
          </p:cNvSpPr>
          <p:nvPr/>
        </p:nvSpPr>
        <p:spPr bwMode="auto">
          <a:xfrm>
            <a:off x="6045200" y="5983288"/>
            <a:ext cx="33338" cy="0"/>
          </a:xfrm>
          <a:custGeom>
            <a:avLst/>
            <a:gdLst>
              <a:gd name="T0" fmla="*/ 0 w 32385"/>
              <a:gd name="T1" fmla="*/ 32385 w 32385"/>
            </a:gdLst>
            <a:ahLst/>
            <a:cxnLst/>
            <a:rect l="T0" t="0" r="T1" b="0"/>
            <a:pathLst>
              <a:path w="32385">
                <a:moveTo>
                  <a:pt x="0" y="0"/>
                </a:moveTo>
                <a:lnTo>
                  <a:pt x="32385"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27" name="object 428"/>
          <p:cNvSpPr>
            <a:spLocks noChangeArrowheads="1"/>
          </p:cNvSpPr>
          <p:nvPr/>
        </p:nvSpPr>
        <p:spPr bwMode="auto">
          <a:xfrm>
            <a:off x="6045200" y="5989638"/>
            <a:ext cx="33338" cy="3175"/>
          </a:xfrm>
          <a:custGeom>
            <a:avLst/>
            <a:gdLst>
              <a:gd name="T0" fmla="*/ 0 w 32385"/>
              <a:gd name="T1" fmla="*/ 0 h 3810"/>
              <a:gd name="T2" fmla="*/ 32385 w 32385"/>
              <a:gd name="T3" fmla="*/ 3810 h 3810"/>
            </a:gdLst>
            <a:ahLst/>
            <a:cxnLst/>
            <a:rect l="T0" t="T1" r="T2" b="T3"/>
            <a:pathLst>
              <a:path w="32385" h="3810">
                <a:moveTo>
                  <a:pt x="0" y="342"/>
                </a:moveTo>
                <a:lnTo>
                  <a:pt x="0" y="2400"/>
                </a:lnTo>
                <a:lnTo>
                  <a:pt x="8636" y="3086"/>
                </a:lnTo>
                <a:lnTo>
                  <a:pt x="12065" y="3429"/>
                </a:lnTo>
                <a:lnTo>
                  <a:pt x="19685" y="3429"/>
                </a:lnTo>
                <a:lnTo>
                  <a:pt x="23875" y="3086"/>
                </a:lnTo>
                <a:lnTo>
                  <a:pt x="27559" y="2743"/>
                </a:lnTo>
                <a:lnTo>
                  <a:pt x="32385" y="2057"/>
                </a:lnTo>
                <a:lnTo>
                  <a:pt x="32385" y="1714"/>
                </a:lnTo>
                <a:lnTo>
                  <a:pt x="12065" y="1714"/>
                </a:lnTo>
                <a:lnTo>
                  <a:pt x="8636" y="1028"/>
                </a:lnTo>
                <a:lnTo>
                  <a:pt x="0" y="342"/>
                </a:lnTo>
                <a:close/>
              </a:path>
              <a:path w="32385" h="3810">
                <a:moveTo>
                  <a:pt x="32385" y="0"/>
                </a:moveTo>
                <a:lnTo>
                  <a:pt x="27559" y="685"/>
                </a:lnTo>
                <a:lnTo>
                  <a:pt x="23495" y="1028"/>
                </a:lnTo>
                <a:lnTo>
                  <a:pt x="19685" y="1714"/>
                </a:lnTo>
                <a:lnTo>
                  <a:pt x="32385" y="1714"/>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28" name="object 429"/>
          <p:cNvSpPr>
            <a:spLocks noChangeArrowheads="1"/>
          </p:cNvSpPr>
          <p:nvPr/>
        </p:nvSpPr>
        <p:spPr bwMode="auto">
          <a:xfrm>
            <a:off x="6045200" y="5999163"/>
            <a:ext cx="33338" cy="0"/>
          </a:xfrm>
          <a:custGeom>
            <a:avLst/>
            <a:gdLst>
              <a:gd name="T0" fmla="*/ 0 w 32385"/>
              <a:gd name="T1" fmla="*/ 32385 w 32385"/>
            </a:gdLst>
            <a:ahLst/>
            <a:cxnLst/>
            <a:rect l="T0" t="0" r="T1" b="0"/>
            <a:pathLst>
              <a:path w="32385">
                <a:moveTo>
                  <a:pt x="0" y="0"/>
                </a:moveTo>
                <a:lnTo>
                  <a:pt x="32385"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29" name="object 430"/>
          <p:cNvSpPr>
            <a:spLocks noChangeArrowheads="1"/>
          </p:cNvSpPr>
          <p:nvPr/>
        </p:nvSpPr>
        <p:spPr bwMode="auto">
          <a:xfrm>
            <a:off x="6045200" y="6005513"/>
            <a:ext cx="33338" cy="3175"/>
          </a:xfrm>
          <a:custGeom>
            <a:avLst/>
            <a:gdLst>
              <a:gd name="T0" fmla="*/ 0 w 32385"/>
              <a:gd name="T1" fmla="*/ 0 h 3810"/>
              <a:gd name="T2" fmla="*/ 32385 w 32385"/>
              <a:gd name="T3" fmla="*/ 3810 h 3810"/>
            </a:gdLst>
            <a:ahLst/>
            <a:cxnLst/>
            <a:rect l="T0" t="T1" r="T2" b="T3"/>
            <a:pathLst>
              <a:path w="32385" h="3810">
                <a:moveTo>
                  <a:pt x="0" y="0"/>
                </a:moveTo>
                <a:lnTo>
                  <a:pt x="0" y="2387"/>
                </a:lnTo>
                <a:lnTo>
                  <a:pt x="8636" y="3073"/>
                </a:lnTo>
                <a:lnTo>
                  <a:pt x="12065" y="3416"/>
                </a:lnTo>
                <a:lnTo>
                  <a:pt x="19685" y="3416"/>
                </a:lnTo>
                <a:lnTo>
                  <a:pt x="23875" y="3073"/>
                </a:lnTo>
                <a:lnTo>
                  <a:pt x="27559" y="2730"/>
                </a:lnTo>
                <a:lnTo>
                  <a:pt x="32385" y="1701"/>
                </a:lnTo>
                <a:lnTo>
                  <a:pt x="32385" y="1358"/>
                </a:lnTo>
                <a:lnTo>
                  <a:pt x="12065" y="1358"/>
                </a:lnTo>
                <a:lnTo>
                  <a:pt x="8636" y="1016"/>
                </a:lnTo>
                <a:lnTo>
                  <a:pt x="4445" y="673"/>
                </a:lnTo>
                <a:lnTo>
                  <a:pt x="0" y="0"/>
                </a:lnTo>
                <a:close/>
              </a:path>
              <a:path w="32385" h="3810">
                <a:moveTo>
                  <a:pt x="32385" y="0"/>
                </a:moveTo>
                <a:lnTo>
                  <a:pt x="27559" y="673"/>
                </a:lnTo>
                <a:lnTo>
                  <a:pt x="19685" y="1358"/>
                </a:lnTo>
                <a:lnTo>
                  <a:pt x="32385" y="1358"/>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30" name="object 431"/>
          <p:cNvSpPr>
            <a:spLocks noChangeArrowheads="1"/>
          </p:cNvSpPr>
          <p:nvPr/>
        </p:nvSpPr>
        <p:spPr bwMode="auto">
          <a:xfrm>
            <a:off x="6045200" y="6013450"/>
            <a:ext cx="33338" cy="3175"/>
          </a:xfrm>
          <a:custGeom>
            <a:avLst/>
            <a:gdLst>
              <a:gd name="T0" fmla="*/ 0 w 32385"/>
              <a:gd name="T1" fmla="*/ 0 h 3810"/>
              <a:gd name="T2" fmla="*/ 32385 w 32385"/>
              <a:gd name="T3" fmla="*/ 3810 h 3810"/>
            </a:gdLst>
            <a:ahLst/>
            <a:cxnLst/>
            <a:rect l="T0" t="T1" r="T2" b="T3"/>
            <a:pathLst>
              <a:path w="32385" h="3810">
                <a:moveTo>
                  <a:pt x="19685" y="3073"/>
                </a:moveTo>
                <a:lnTo>
                  <a:pt x="12065" y="3073"/>
                </a:lnTo>
                <a:lnTo>
                  <a:pt x="15875" y="3416"/>
                </a:lnTo>
                <a:lnTo>
                  <a:pt x="19685" y="3073"/>
                </a:lnTo>
                <a:close/>
              </a:path>
              <a:path w="32385" h="3810">
                <a:moveTo>
                  <a:pt x="0" y="0"/>
                </a:moveTo>
                <a:lnTo>
                  <a:pt x="0" y="1701"/>
                </a:lnTo>
                <a:lnTo>
                  <a:pt x="4445" y="2730"/>
                </a:lnTo>
                <a:lnTo>
                  <a:pt x="8636" y="3073"/>
                </a:lnTo>
                <a:lnTo>
                  <a:pt x="23875" y="3073"/>
                </a:lnTo>
                <a:lnTo>
                  <a:pt x="27559" y="2044"/>
                </a:lnTo>
                <a:lnTo>
                  <a:pt x="32385" y="1701"/>
                </a:lnTo>
                <a:lnTo>
                  <a:pt x="32385" y="1358"/>
                </a:lnTo>
                <a:lnTo>
                  <a:pt x="15875" y="1358"/>
                </a:lnTo>
                <a:lnTo>
                  <a:pt x="12065" y="1016"/>
                </a:lnTo>
                <a:lnTo>
                  <a:pt x="8636" y="1016"/>
                </a:lnTo>
                <a:lnTo>
                  <a:pt x="4445" y="685"/>
                </a:lnTo>
                <a:lnTo>
                  <a:pt x="0" y="0"/>
                </a:lnTo>
                <a:close/>
              </a:path>
              <a:path w="32385" h="3810">
                <a:moveTo>
                  <a:pt x="32385" y="0"/>
                </a:moveTo>
                <a:lnTo>
                  <a:pt x="27559" y="342"/>
                </a:lnTo>
                <a:lnTo>
                  <a:pt x="23495" y="1016"/>
                </a:lnTo>
                <a:lnTo>
                  <a:pt x="19685" y="1016"/>
                </a:lnTo>
                <a:lnTo>
                  <a:pt x="15875" y="1358"/>
                </a:lnTo>
                <a:lnTo>
                  <a:pt x="32385" y="1358"/>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31" name="object 432"/>
          <p:cNvSpPr>
            <a:spLocks noChangeArrowheads="1"/>
          </p:cNvSpPr>
          <p:nvPr/>
        </p:nvSpPr>
        <p:spPr bwMode="auto">
          <a:xfrm>
            <a:off x="6045200" y="6019800"/>
            <a:ext cx="33338" cy="3175"/>
          </a:xfrm>
          <a:custGeom>
            <a:avLst/>
            <a:gdLst>
              <a:gd name="T0" fmla="*/ 0 w 32385"/>
              <a:gd name="T1" fmla="*/ 0 h 3810"/>
              <a:gd name="T2" fmla="*/ 32385 w 32385"/>
              <a:gd name="T3" fmla="*/ 3810 h 3810"/>
            </a:gdLst>
            <a:ahLst/>
            <a:cxnLst/>
            <a:rect l="T0" t="T1" r="T2" b="T3"/>
            <a:pathLst>
              <a:path w="32385" h="3810">
                <a:moveTo>
                  <a:pt x="0" y="342"/>
                </a:moveTo>
                <a:lnTo>
                  <a:pt x="0" y="2400"/>
                </a:lnTo>
                <a:lnTo>
                  <a:pt x="4445" y="3073"/>
                </a:lnTo>
                <a:lnTo>
                  <a:pt x="8636" y="3416"/>
                </a:lnTo>
                <a:lnTo>
                  <a:pt x="19685" y="3416"/>
                </a:lnTo>
                <a:lnTo>
                  <a:pt x="23875" y="3073"/>
                </a:lnTo>
                <a:lnTo>
                  <a:pt x="27559" y="2730"/>
                </a:lnTo>
                <a:lnTo>
                  <a:pt x="32385" y="2400"/>
                </a:lnTo>
                <a:lnTo>
                  <a:pt x="32385" y="1714"/>
                </a:lnTo>
                <a:lnTo>
                  <a:pt x="8636" y="1714"/>
                </a:lnTo>
                <a:lnTo>
                  <a:pt x="4445" y="685"/>
                </a:lnTo>
                <a:lnTo>
                  <a:pt x="0" y="342"/>
                </a:lnTo>
                <a:close/>
              </a:path>
              <a:path w="32385" h="3810">
                <a:moveTo>
                  <a:pt x="32385" y="0"/>
                </a:moveTo>
                <a:lnTo>
                  <a:pt x="27559" y="685"/>
                </a:lnTo>
                <a:lnTo>
                  <a:pt x="23495" y="1028"/>
                </a:lnTo>
                <a:lnTo>
                  <a:pt x="19685" y="1714"/>
                </a:lnTo>
                <a:lnTo>
                  <a:pt x="32385" y="1714"/>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32" name="object 433"/>
          <p:cNvSpPr>
            <a:spLocks noChangeArrowheads="1"/>
          </p:cNvSpPr>
          <p:nvPr/>
        </p:nvSpPr>
        <p:spPr bwMode="auto">
          <a:xfrm>
            <a:off x="6045200" y="6027738"/>
            <a:ext cx="33338" cy="3175"/>
          </a:xfrm>
          <a:custGeom>
            <a:avLst/>
            <a:gdLst>
              <a:gd name="T0" fmla="*/ 0 w 32385"/>
              <a:gd name="T1" fmla="*/ 0 h 3810"/>
              <a:gd name="T2" fmla="*/ 32385 w 32385"/>
              <a:gd name="T3" fmla="*/ 3810 h 3810"/>
            </a:gdLst>
            <a:ahLst/>
            <a:cxnLst/>
            <a:rect l="T0" t="T1" r="T2" b="T3"/>
            <a:pathLst>
              <a:path w="32385" h="3810">
                <a:moveTo>
                  <a:pt x="0" y="342"/>
                </a:moveTo>
                <a:lnTo>
                  <a:pt x="0" y="2400"/>
                </a:lnTo>
                <a:lnTo>
                  <a:pt x="8636" y="3073"/>
                </a:lnTo>
                <a:lnTo>
                  <a:pt x="12065" y="3416"/>
                </a:lnTo>
                <a:lnTo>
                  <a:pt x="19685" y="3416"/>
                </a:lnTo>
                <a:lnTo>
                  <a:pt x="27559" y="2743"/>
                </a:lnTo>
                <a:lnTo>
                  <a:pt x="32385" y="1714"/>
                </a:lnTo>
                <a:lnTo>
                  <a:pt x="32385" y="1371"/>
                </a:lnTo>
                <a:lnTo>
                  <a:pt x="12065" y="1371"/>
                </a:lnTo>
                <a:lnTo>
                  <a:pt x="8636" y="1028"/>
                </a:lnTo>
                <a:lnTo>
                  <a:pt x="0" y="342"/>
                </a:lnTo>
                <a:close/>
              </a:path>
              <a:path w="32385" h="3810">
                <a:moveTo>
                  <a:pt x="32385" y="0"/>
                </a:moveTo>
                <a:lnTo>
                  <a:pt x="27559" y="685"/>
                </a:lnTo>
                <a:lnTo>
                  <a:pt x="19685" y="1371"/>
                </a:lnTo>
                <a:lnTo>
                  <a:pt x="32385" y="1371"/>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33" name="object 434"/>
          <p:cNvSpPr>
            <a:spLocks noChangeArrowheads="1"/>
          </p:cNvSpPr>
          <p:nvPr/>
        </p:nvSpPr>
        <p:spPr bwMode="auto">
          <a:xfrm>
            <a:off x="6045200" y="6035675"/>
            <a:ext cx="33338" cy="3175"/>
          </a:xfrm>
          <a:custGeom>
            <a:avLst/>
            <a:gdLst>
              <a:gd name="T0" fmla="*/ 0 w 32385"/>
              <a:gd name="T1" fmla="*/ 0 h 3810"/>
              <a:gd name="T2" fmla="*/ 32385 w 32385"/>
              <a:gd name="T3" fmla="*/ 3810 h 3810"/>
            </a:gdLst>
            <a:ahLst/>
            <a:cxnLst/>
            <a:rect l="T0" t="T1" r="T2" b="T3"/>
            <a:pathLst>
              <a:path w="32385" h="3810">
                <a:moveTo>
                  <a:pt x="0" y="342"/>
                </a:moveTo>
                <a:lnTo>
                  <a:pt x="0" y="2400"/>
                </a:lnTo>
                <a:lnTo>
                  <a:pt x="8636" y="3086"/>
                </a:lnTo>
                <a:lnTo>
                  <a:pt x="12065" y="3416"/>
                </a:lnTo>
                <a:lnTo>
                  <a:pt x="19685" y="3416"/>
                </a:lnTo>
                <a:lnTo>
                  <a:pt x="23875" y="3086"/>
                </a:lnTo>
                <a:lnTo>
                  <a:pt x="27559" y="2743"/>
                </a:lnTo>
                <a:lnTo>
                  <a:pt x="32385" y="2057"/>
                </a:lnTo>
                <a:lnTo>
                  <a:pt x="32385" y="1371"/>
                </a:lnTo>
                <a:lnTo>
                  <a:pt x="12065" y="1371"/>
                </a:lnTo>
                <a:lnTo>
                  <a:pt x="8636" y="1028"/>
                </a:lnTo>
                <a:lnTo>
                  <a:pt x="0" y="342"/>
                </a:lnTo>
                <a:close/>
              </a:path>
              <a:path w="32385" h="3810">
                <a:moveTo>
                  <a:pt x="32385" y="0"/>
                </a:moveTo>
                <a:lnTo>
                  <a:pt x="27559" y="685"/>
                </a:lnTo>
                <a:lnTo>
                  <a:pt x="19685" y="1371"/>
                </a:lnTo>
                <a:lnTo>
                  <a:pt x="32385" y="1371"/>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34" name="object 435"/>
          <p:cNvSpPr>
            <a:spLocks noChangeArrowheads="1"/>
          </p:cNvSpPr>
          <p:nvPr/>
        </p:nvSpPr>
        <p:spPr bwMode="auto">
          <a:xfrm>
            <a:off x="6045200" y="6045200"/>
            <a:ext cx="33338" cy="0"/>
          </a:xfrm>
          <a:custGeom>
            <a:avLst/>
            <a:gdLst>
              <a:gd name="T0" fmla="*/ 0 w 32385"/>
              <a:gd name="T1" fmla="*/ 32385 w 32385"/>
            </a:gdLst>
            <a:ahLst/>
            <a:cxnLst/>
            <a:rect l="T0" t="0" r="T1" b="0"/>
            <a:pathLst>
              <a:path w="32385">
                <a:moveTo>
                  <a:pt x="0" y="0"/>
                </a:moveTo>
                <a:lnTo>
                  <a:pt x="32385"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35" name="object 436"/>
          <p:cNvSpPr>
            <a:spLocks noChangeArrowheads="1"/>
          </p:cNvSpPr>
          <p:nvPr/>
        </p:nvSpPr>
        <p:spPr bwMode="auto">
          <a:xfrm>
            <a:off x="6045200" y="6049963"/>
            <a:ext cx="33338" cy="4762"/>
          </a:xfrm>
          <a:custGeom>
            <a:avLst/>
            <a:gdLst>
              <a:gd name="T0" fmla="*/ 0 w 32385"/>
              <a:gd name="T1" fmla="*/ 0 h 3810"/>
              <a:gd name="T2" fmla="*/ 32385 w 32385"/>
              <a:gd name="T3" fmla="*/ 3810 h 3810"/>
            </a:gdLst>
            <a:ahLst/>
            <a:cxnLst/>
            <a:rect l="T0" t="T1" r="T2" b="T3"/>
            <a:pathLst>
              <a:path w="32385" h="3810">
                <a:moveTo>
                  <a:pt x="0" y="342"/>
                </a:moveTo>
                <a:lnTo>
                  <a:pt x="0" y="2387"/>
                </a:lnTo>
                <a:lnTo>
                  <a:pt x="8636" y="3073"/>
                </a:lnTo>
                <a:lnTo>
                  <a:pt x="12065" y="3416"/>
                </a:lnTo>
                <a:lnTo>
                  <a:pt x="19685" y="3416"/>
                </a:lnTo>
                <a:lnTo>
                  <a:pt x="23875" y="3073"/>
                </a:lnTo>
                <a:lnTo>
                  <a:pt x="27559" y="2730"/>
                </a:lnTo>
                <a:lnTo>
                  <a:pt x="32385" y="2044"/>
                </a:lnTo>
                <a:lnTo>
                  <a:pt x="32385" y="1358"/>
                </a:lnTo>
                <a:lnTo>
                  <a:pt x="12065" y="1358"/>
                </a:lnTo>
                <a:lnTo>
                  <a:pt x="8636" y="1028"/>
                </a:lnTo>
                <a:lnTo>
                  <a:pt x="0" y="342"/>
                </a:lnTo>
                <a:close/>
              </a:path>
              <a:path w="32385" h="3810">
                <a:moveTo>
                  <a:pt x="32385" y="0"/>
                </a:moveTo>
                <a:lnTo>
                  <a:pt x="27559" y="685"/>
                </a:lnTo>
                <a:lnTo>
                  <a:pt x="19685" y="1358"/>
                </a:lnTo>
                <a:lnTo>
                  <a:pt x="32385" y="1358"/>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36" name="object 437"/>
          <p:cNvSpPr>
            <a:spLocks noChangeArrowheads="1"/>
          </p:cNvSpPr>
          <p:nvPr/>
        </p:nvSpPr>
        <p:spPr bwMode="auto">
          <a:xfrm>
            <a:off x="6045200" y="6057900"/>
            <a:ext cx="33338" cy="3175"/>
          </a:xfrm>
          <a:custGeom>
            <a:avLst/>
            <a:gdLst>
              <a:gd name="T0" fmla="*/ 0 w 32385"/>
              <a:gd name="T1" fmla="*/ 0 h 3810"/>
              <a:gd name="T2" fmla="*/ 32385 w 32385"/>
              <a:gd name="T3" fmla="*/ 3810 h 3810"/>
            </a:gdLst>
            <a:ahLst/>
            <a:cxnLst/>
            <a:rect l="T0" t="T1" r="T2" b="T3"/>
            <a:pathLst>
              <a:path w="32385" h="3810">
                <a:moveTo>
                  <a:pt x="0" y="0"/>
                </a:moveTo>
                <a:lnTo>
                  <a:pt x="0" y="2171"/>
                </a:lnTo>
                <a:lnTo>
                  <a:pt x="4445" y="2489"/>
                </a:lnTo>
                <a:lnTo>
                  <a:pt x="8636" y="3111"/>
                </a:lnTo>
                <a:lnTo>
                  <a:pt x="12065" y="3416"/>
                </a:lnTo>
                <a:lnTo>
                  <a:pt x="19685" y="3416"/>
                </a:lnTo>
                <a:lnTo>
                  <a:pt x="23875" y="3111"/>
                </a:lnTo>
                <a:lnTo>
                  <a:pt x="27559" y="2489"/>
                </a:lnTo>
                <a:lnTo>
                  <a:pt x="32385" y="1866"/>
                </a:lnTo>
                <a:lnTo>
                  <a:pt x="32385" y="1562"/>
                </a:lnTo>
                <a:lnTo>
                  <a:pt x="12065" y="1562"/>
                </a:lnTo>
                <a:lnTo>
                  <a:pt x="8636" y="1244"/>
                </a:lnTo>
                <a:lnTo>
                  <a:pt x="4445" y="939"/>
                </a:lnTo>
                <a:lnTo>
                  <a:pt x="0" y="0"/>
                </a:lnTo>
                <a:close/>
              </a:path>
              <a:path w="32385" h="3810">
                <a:moveTo>
                  <a:pt x="32385" y="0"/>
                </a:moveTo>
                <a:lnTo>
                  <a:pt x="27559" y="939"/>
                </a:lnTo>
                <a:lnTo>
                  <a:pt x="19685" y="1562"/>
                </a:lnTo>
                <a:lnTo>
                  <a:pt x="32385" y="1562"/>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37" name="object 438"/>
          <p:cNvSpPr>
            <a:spLocks noChangeArrowheads="1"/>
          </p:cNvSpPr>
          <p:nvPr/>
        </p:nvSpPr>
        <p:spPr bwMode="auto">
          <a:xfrm>
            <a:off x="6045200" y="6065838"/>
            <a:ext cx="33338" cy="3175"/>
          </a:xfrm>
          <a:custGeom>
            <a:avLst/>
            <a:gdLst>
              <a:gd name="T0" fmla="*/ 0 w 32385"/>
              <a:gd name="T1" fmla="*/ 0 h 3810"/>
              <a:gd name="T2" fmla="*/ 32385 w 32385"/>
              <a:gd name="T3" fmla="*/ 3810 h 3810"/>
            </a:gdLst>
            <a:ahLst/>
            <a:cxnLst/>
            <a:rect l="T0" t="T1" r="T2" b="T3"/>
            <a:pathLst>
              <a:path w="32385" h="3810">
                <a:moveTo>
                  <a:pt x="0" y="0"/>
                </a:moveTo>
                <a:lnTo>
                  <a:pt x="0" y="1866"/>
                </a:lnTo>
                <a:lnTo>
                  <a:pt x="4445" y="2489"/>
                </a:lnTo>
                <a:lnTo>
                  <a:pt x="8636" y="2806"/>
                </a:lnTo>
                <a:lnTo>
                  <a:pt x="12065" y="3416"/>
                </a:lnTo>
                <a:lnTo>
                  <a:pt x="15875" y="3416"/>
                </a:lnTo>
                <a:lnTo>
                  <a:pt x="19685" y="2806"/>
                </a:lnTo>
                <a:lnTo>
                  <a:pt x="23875" y="2806"/>
                </a:lnTo>
                <a:lnTo>
                  <a:pt x="27559" y="2489"/>
                </a:lnTo>
                <a:lnTo>
                  <a:pt x="32385" y="1866"/>
                </a:lnTo>
                <a:lnTo>
                  <a:pt x="32385" y="1562"/>
                </a:lnTo>
                <a:lnTo>
                  <a:pt x="12065" y="1562"/>
                </a:lnTo>
                <a:lnTo>
                  <a:pt x="8636" y="1244"/>
                </a:lnTo>
                <a:lnTo>
                  <a:pt x="0" y="0"/>
                </a:lnTo>
                <a:close/>
              </a:path>
              <a:path w="32385" h="3810">
                <a:moveTo>
                  <a:pt x="32385" y="0"/>
                </a:moveTo>
                <a:lnTo>
                  <a:pt x="27559" y="317"/>
                </a:lnTo>
                <a:lnTo>
                  <a:pt x="23495" y="1244"/>
                </a:lnTo>
                <a:lnTo>
                  <a:pt x="19685" y="1244"/>
                </a:lnTo>
                <a:lnTo>
                  <a:pt x="15875" y="1562"/>
                </a:lnTo>
                <a:lnTo>
                  <a:pt x="32385" y="1562"/>
                </a:lnTo>
                <a:lnTo>
                  <a:pt x="3238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38" name="object 439"/>
          <p:cNvSpPr>
            <a:spLocks noChangeArrowheads="1"/>
          </p:cNvSpPr>
          <p:nvPr/>
        </p:nvSpPr>
        <p:spPr bwMode="auto">
          <a:xfrm>
            <a:off x="6045200" y="6075363"/>
            <a:ext cx="33338" cy="0"/>
          </a:xfrm>
          <a:custGeom>
            <a:avLst/>
            <a:gdLst>
              <a:gd name="T0" fmla="*/ 0 w 32385"/>
              <a:gd name="T1" fmla="*/ 32385 w 32385"/>
            </a:gdLst>
            <a:ahLst/>
            <a:cxnLst/>
            <a:rect l="T0" t="0" r="T1" b="0"/>
            <a:pathLst>
              <a:path w="32385">
                <a:moveTo>
                  <a:pt x="0" y="0"/>
                </a:moveTo>
                <a:lnTo>
                  <a:pt x="32385" y="0"/>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39" name="object 440"/>
          <p:cNvSpPr>
            <a:spLocks noChangeArrowheads="1"/>
          </p:cNvSpPr>
          <p:nvPr/>
        </p:nvSpPr>
        <p:spPr bwMode="auto">
          <a:xfrm>
            <a:off x="6045200" y="5956300"/>
            <a:ext cx="34925" cy="6350"/>
          </a:xfrm>
          <a:custGeom>
            <a:avLst/>
            <a:gdLst>
              <a:gd name="T0" fmla="*/ 0 w 34289"/>
              <a:gd name="T1" fmla="*/ 0 h 6985"/>
              <a:gd name="T2" fmla="*/ 34289 w 34289"/>
              <a:gd name="T3" fmla="*/ 6985 h 6985"/>
            </a:gdLst>
            <a:ahLst/>
            <a:cxnLst/>
            <a:rect l="T0" t="T1" r="T2" b="T3"/>
            <a:pathLst>
              <a:path w="34289" h="6985">
                <a:moveTo>
                  <a:pt x="16763" y="0"/>
                </a:moveTo>
                <a:lnTo>
                  <a:pt x="762" y="2679"/>
                </a:lnTo>
                <a:lnTo>
                  <a:pt x="0" y="3276"/>
                </a:lnTo>
                <a:lnTo>
                  <a:pt x="16763" y="6845"/>
                </a:lnTo>
                <a:lnTo>
                  <a:pt x="23113" y="6540"/>
                </a:lnTo>
                <a:lnTo>
                  <a:pt x="28829" y="5943"/>
                </a:lnTo>
                <a:lnTo>
                  <a:pt x="32385" y="4762"/>
                </a:lnTo>
                <a:lnTo>
                  <a:pt x="33147" y="4165"/>
                </a:lnTo>
                <a:lnTo>
                  <a:pt x="33909" y="3276"/>
                </a:lnTo>
                <a:lnTo>
                  <a:pt x="32385" y="2082"/>
                </a:lnTo>
                <a:lnTo>
                  <a:pt x="30607" y="1193"/>
                </a:lnTo>
                <a:lnTo>
                  <a:pt x="28829" y="889"/>
                </a:lnTo>
                <a:lnTo>
                  <a:pt x="23113" y="304"/>
                </a:lnTo>
                <a:lnTo>
                  <a:pt x="16763"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40" name="object 441"/>
          <p:cNvSpPr>
            <a:spLocks noChangeArrowheads="1"/>
          </p:cNvSpPr>
          <p:nvPr/>
        </p:nvSpPr>
        <p:spPr bwMode="auto">
          <a:xfrm>
            <a:off x="6045200" y="6076950"/>
            <a:ext cx="34925" cy="6350"/>
          </a:xfrm>
          <a:custGeom>
            <a:avLst/>
            <a:gdLst>
              <a:gd name="T0" fmla="*/ 0 w 34289"/>
              <a:gd name="T1" fmla="*/ 0 h 5714"/>
              <a:gd name="T2" fmla="*/ 34289 w 34289"/>
              <a:gd name="T3" fmla="*/ 5714 h 5714"/>
            </a:gdLst>
            <a:ahLst/>
            <a:cxnLst/>
            <a:rect l="T0" t="T1" r="T2" b="T3"/>
            <a:pathLst>
              <a:path w="34289" h="5714">
                <a:moveTo>
                  <a:pt x="16763" y="0"/>
                </a:moveTo>
                <a:lnTo>
                  <a:pt x="10287" y="469"/>
                </a:lnTo>
                <a:lnTo>
                  <a:pt x="4953" y="939"/>
                </a:lnTo>
                <a:lnTo>
                  <a:pt x="3175" y="1422"/>
                </a:lnTo>
                <a:lnTo>
                  <a:pt x="1397" y="1651"/>
                </a:lnTo>
                <a:lnTo>
                  <a:pt x="762" y="2374"/>
                </a:lnTo>
                <a:lnTo>
                  <a:pt x="0" y="2844"/>
                </a:lnTo>
                <a:lnTo>
                  <a:pt x="762" y="3314"/>
                </a:lnTo>
                <a:lnTo>
                  <a:pt x="1397" y="4025"/>
                </a:lnTo>
                <a:lnTo>
                  <a:pt x="3175" y="4508"/>
                </a:lnTo>
                <a:lnTo>
                  <a:pt x="4953" y="4749"/>
                </a:lnTo>
                <a:lnTo>
                  <a:pt x="10287" y="5689"/>
                </a:lnTo>
                <a:lnTo>
                  <a:pt x="23113" y="5689"/>
                </a:lnTo>
                <a:lnTo>
                  <a:pt x="28829" y="4749"/>
                </a:lnTo>
                <a:lnTo>
                  <a:pt x="30607" y="4508"/>
                </a:lnTo>
                <a:lnTo>
                  <a:pt x="32385" y="4025"/>
                </a:lnTo>
                <a:lnTo>
                  <a:pt x="33147" y="3314"/>
                </a:lnTo>
                <a:lnTo>
                  <a:pt x="33909" y="2844"/>
                </a:lnTo>
                <a:lnTo>
                  <a:pt x="33147" y="2374"/>
                </a:lnTo>
                <a:lnTo>
                  <a:pt x="32385" y="1651"/>
                </a:lnTo>
                <a:lnTo>
                  <a:pt x="30607" y="1422"/>
                </a:lnTo>
                <a:lnTo>
                  <a:pt x="28829" y="939"/>
                </a:lnTo>
                <a:lnTo>
                  <a:pt x="16763"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41" name="object 442"/>
          <p:cNvSpPr>
            <a:spLocks noChangeArrowheads="1"/>
          </p:cNvSpPr>
          <p:nvPr/>
        </p:nvSpPr>
        <p:spPr bwMode="auto">
          <a:xfrm>
            <a:off x="6081713" y="6169025"/>
            <a:ext cx="374650" cy="95250"/>
          </a:xfrm>
          <a:custGeom>
            <a:avLst/>
            <a:gdLst>
              <a:gd name="T0" fmla="*/ 0 w 374014"/>
              <a:gd name="T1" fmla="*/ 0 h 95885"/>
              <a:gd name="T2" fmla="*/ 374014 w 374014"/>
              <a:gd name="T3" fmla="*/ 95885 h 95885"/>
            </a:gdLst>
            <a:ahLst/>
            <a:cxnLst/>
            <a:rect l="T0" t="T1" r="T2" b="T3"/>
            <a:pathLst>
              <a:path w="374014" h="95885">
                <a:moveTo>
                  <a:pt x="0" y="77203"/>
                </a:moveTo>
                <a:lnTo>
                  <a:pt x="49910" y="95719"/>
                </a:lnTo>
                <a:lnTo>
                  <a:pt x="373760" y="0"/>
                </a:lnTo>
              </a:path>
            </a:pathLst>
          </a:cu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42" name="object 443"/>
          <p:cNvSpPr>
            <a:spLocks noChangeArrowheads="1"/>
          </p:cNvSpPr>
          <p:nvPr/>
        </p:nvSpPr>
        <p:spPr bwMode="auto">
          <a:xfrm>
            <a:off x="6081713" y="6191250"/>
            <a:ext cx="374650" cy="95250"/>
          </a:xfrm>
          <a:custGeom>
            <a:avLst/>
            <a:gdLst>
              <a:gd name="T0" fmla="*/ 0 w 374014"/>
              <a:gd name="T1" fmla="*/ 0 h 95885"/>
              <a:gd name="T2" fmla="*/ 374014 w 374014"/>
              <a:gd name="T3" fmla="*/ 95885 h 95885"/>
            </a:gdLst>
            <a:ahLst/>
            <a:cxnLst/>
            <a:rect l="T0" t="T1" r="T2" b="T3"/>
            <a:pathLst>
              <a:path w="374014" h="95885">
                <a:moveTo>
                  <a:pt x="0" y="77254"/>
                </a:moveTo>
                <a:lnTo>
                  <a:pt x="49910" y="95719"/>
                </a:lnTo>
                <a:lnTo>
                  <a:pt x="373760" y="0"/>
                </a:lnTo>
              </a:path>
            </a:pathLst>
          </a:cu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43" name="object 444"/>
          <p:cNvSpPr>
            <a:spLocks noChangeArrowheads="1"/>
          </p:cNvSpPr>
          <p:nvPr/>
        </p:nvSpPr>
        <p:spPr bwMode="auto">
          <a:xfrm>
            <a:off x="6081713" y="6211888"/>
            <a:ext cx="374650" cy="96837"/>
          </a:xfrm>
          <a:custGeom>
            <a:avLst/>
            <a:gdLst>
              <a:gd name="T0" fmla="*/ 0 w 374014"/>
              <a:gd name="T1" fmla="*/ 0 h 95885"/>
              <a:gd name="T2" fmla="*/ 374014 w 374014"/>
              <a:gd name="T3" fmla="*/ 95885 h 95885"/>
            </a:gdLst>
            <a:ahLst/>
            <a:cxnLst/>
            <a:rect l="T0" t="T1" r="T2" b="T3"/>
            <a:pathLst>
              <a:path w="374014" h="95885">
                <a:moveTo>
                  <a:pt x="0" y="77266"/>
                </a:moveTo>
                <a:lnTo>
                  <a:pt x="49910" y="95732"/>
                </a:lnTo>
                <a:lnTo>
                  <a:pt x="373760" y="0"/>
                </a:lnTo>
              </a:path>
            </a:pathLst>
          </a:cu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44" name="object 445"/>
          <p:cNvSpPr>
            <a:spLocks noChangeArrowheads="1"/>
          </p:cNvSpPr>
          <p:nvPr/>
        </p:nvSpPr>
        <p:spPr bwMode="auto">
          <a:xfrm>
            <a:off x="6330950" y="6021388"/>
            <a:ext cx="41275" cy="4762"/>
          </a:xfrm>
          <a:custGeom>
            <a:avLst/>
            <a:gdLst>
              <a:gd name="T0" fmla="*/ 0 w 42545"/>
              <a:gd name="T1" fmla="*/ 0 h 5079"/>
              <a:gd name="T2" fmla="*/ 42545 w 42545"/>
              <a:gd name="T3" fmla="*/ 5079 h 5079"/>
            </a:gdLst>
            <a:ahLst/>
            <a:cxnLst/>
            <a:rect l="T0" t="T1" r="T2" b="T3"/>
            <a:pathLst>
              <a:path w="42545" h="5079">
                <a:moveTo>
                  <a:pt x="381" y="0"/>
                </a:moveTo>
                <a:lnTo>
                  <a:pt x="0" y="1892"/>
                </a:lnTo>
                <a:lnTo>
                  <a:pt x="6477" y="3416"/>
                </a:lnTo>
                <a:lnTo>
                  <a:pt x="16763" y="4178"/>
                </a:lnTo>
                <a:lnTo>
                  <a:pt x="21082" y="4559"/>
                </a:lnTo>
                <a:lnTo>
                  <a:pt x="36195" y="3416"/>
                </a:lnTo>
                <a:lnTo>
                  <a:pt x="39243" y="2654"/>
                </a:lnTo>
                <a:lnTo>
                  <a:pt x="21082" y="2654"/>
                </a:lnTo>
                <a:lnTo>
                  <a:pt x="16763" y="1892"/>
                </a:lnTo>
                <a:lnTo>
                  <a:pt x="6731" y="1142"/>
                </a:lnTo>
                <a:lnTo>
                  <a:pt x="381" y="0"/>
                </a:lnTo>
                <a:close/>
              </a:path>
              <a:path w="42545" h="5079">
                <a:moveTo>
                  <a:pt x="41529" y="0"/>
                </a:moveTo>
                <a:lnTo>
                  <a:pt x="35813" y="1142"/>
                </a:lnTo>
                <a:lnTo>
                  <a:pt x="30480" y="1511"/>
                </a:lnTo>
                <a:lnTo>
                  <a:pt x="25781" y="1892"/>
                </a:lnTo>
                <a:lnTo>
                  <a:pt x="21082" y="2654"/>
                </a:lnTo>
                <a:lnTo>
                  <a:pt x="39243" y="2654"/>
                </a:lnTo>
                <a:lnTo>
                  <a:pt x="42291" y="1892"/>
                </a:lnTo>
                <a:lnTo>
                  <a:pt x="41529"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45" name="object 446"/>
          <p:cNvSpPr>
            <a:spLocks noChangeArrowheads="1"/>
          </p:cNvSpPr>
          <p:nvPr/>
        </p:nvSpPr>
        <p:spPr bwMode="auto">
          <a:xfrm>
            <a:off x="6330950" y="6030913"/>
            <a:ext cx="41275" cy="0"/>
          </a:xfrm>
          <a:custGeom>
            <a:avLst/>
            <a:gdLst>
              <a:gd name="T0" fmla="*/ 0 w 42545"/>
              <a:gd name="T1" fmla="*/ 42545 w 42545"/>
            </a:gdLst>
            <a:ahLst/>
            <a:cxnLst/>
            <a:rect l="T0" t="0" r="T1" b="0"/>
            <a:pathLst>
              <a:path w="42545">
                <a:moveTo>
                  <a:pt x="0" y="0"/>
                </a:moveTo>
                <a:lnTo>
                  <a:pt x="42291"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46" name="object 447"/>
          <p:cNvSpPr>
            <a:spLocks noChangeArrowheads="1"/>
          </p:cNvSpPr>
          <p:nvPr/>
        </p:nvSpPr>
        <p:spPr bwMode="auto">
          <a:xfrm>
            <a:off x="6330950" y="6037263"/>
            <a:ext cx="41275" cy="0"/>
          </a:xfrm>
          <a:custGeom>
            <a:avLst/>
            <a:gdLst>
              <a:gd name="T0" fmla="*/ 0 w 42545"/>
              <a:gd name="T1" fmla="*/ 42545 w 42545"/>
            </a:gdLst>
            <a:ahLst/>
            <a:cxnLst/>
            <a:rect l="T0" t="0" r="T1" b="0"/>
            <a:pathLst>
              <a:path w="42545">
                <a:moveTo>
                  <a:pt x="0" y="0"/>
                </a:moveTo>
                <a:lnTo>
                  <a:pt x="42291"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47" name="object 448"/>
          <p:cNvSpPr>
            <a:spLocks noChangeArrowheads="1"/>
          </p:cNvSpPr>
          <p:nvPr/>
        </p:nvSpPr>
        <p:spPr bwMode="auto">
          <a:xfrm>
            <a:off x="6330950" y="6046788"/>
            <a:ext cx="41275" cy="0"/>
          </a:xfrm>
          <a:custGeom>
            <a:avLst/>
            <a:gdLst>
              <a:gd name="T0" fmla="*/ 0 w 42545"/>
              <a:gd name="T1" fmla="*/ 42545 w 42545"/>
            </a:gdLst>
            <a:ahLst/>
            <a:cxnLst/>
            <a:rect l="T0" t="0" r="T1" b="0"/>
            <a:pathLst>
              <a:path w="42545">
                <a:moveTo>
                  <a:pt x="0" y="0"/>
                </a:moveTo>
                <a:lnTo>
                  <a:pt x="42291"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48" name="object 449"/>
          <p:cNvSpPr>
            <a:spLocks noChangeArrowheads="1"/>
          </p:cNvSpPr>
          <p:nvPr/>
        </p:nvSpPr>
        <p:spPr bwMode="auto">
          <a:xfrm>
            <a:off x="6330950" y="6053138"/>
            <a:ext cx="41275" cy="0"/>
          </a:xfrm>
          <a:custGeom>
            <a:avLst/>
            <a:gdLst>
              <a:gd name="T0" fmla="*/ 0 w 42545"/>
              <a:gd name="T1" fmla="*/ 42545 w 42545"/>
            </a:gdLst>
            <a:ahLst/>
            <a:cxnLst/>
            <a:rect l="T0" t="0" r="T1" b="0"/>
            <a:pathLst>
              <a:path w="42545">
                <a:moveTo>
                  <a:pt x="0" y="0"/>
                </a:moveTo>
                <a:lnTo>
                  <a:pt x="42291"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49" name="object 450"/>
          <p:cNvSpPr>
            <a:spLocks noChangeArrowheads="1"/>
          </p:cNvSpPr>
          <p:nvPr/>
        </p:nvSpPr>
        <p:spPr bwMode="auto">
          <a:xfrm>
            <a:off x="6330950" y="6103938"/>
            <a:ext cx="41275" cy="0"/>
          </a:xfrm>
          <a:custGeom>
            <a:avLst/>
            <a:gdLst>
              <a:gd name="T0" fmla="*/ 0 w 42545"/>
              <a:gd name="T1" fmla="*/ 42545 w 42545"/>
            </a:gdLst>
            <a:ahLst/>
            <a:cxnLst/>
            <a:rect l="T0" t="0" r="T1" b="0"/>
            <a:pathLst>
              <a:path w="42545">
                <a:moveTo>
                  <a:pt x="0" y="0"/>
                </a:moveTo>
                <a:lnTo>
                  <a:pt x="42291" y="0"/>
                </a:lnTo>
              </a:path>
            </a:pathLst>
          </a:custGeom>
          <a:noFill/>
          <a:ln w="3428">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50" name="object 451"/>
          <p:cNvSpPr>
            <a:spLocks noChangeArrowheads="1"/>
          </p:cNvSpPr>
          <p:nvPr/>
        </p:nvSpPr>
        <p:spPr bwMode="auto">
          <a:xfrm>
            <a:off x="6330950" y="6113463"/>
            <a:ext cx="41275" cy="0"/>
          </a:xfrm>
          <a:custGeom>
            <a:avLst/>
            <a:gdLst>
              <a:gd name="T0" fmla="*/ 0 w 42545"/>
              <a:gd name="T1" fmla="*/ 42545 w 42545"/>
            </a:gdLst>
            <a:ahLst/>
            <a:cxnLst/>
            <a:rect l="T0" t="0" r="T1" b="0"/>
            <a:pathLst>
              <a:path w="42545">
                <a:moveTo>
                  <a:pt x="0" y="0"/>
                </a:moveTo>
                <a:lnTo>
                  <a:pt x="42291"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51" name="object 452"/>
          <p:cNvSpPr>
            <a:spLocks noChangeArrowheads="1"/>
          </p:cNvSpPr>
          <p:nvPr/>
        </p:nvSpPr>
        <p:spPr bwMode="auto">
          <a:xfrm>
            <a:off x="6330950" y="6119813"/>
            <a:ext cx="41275" cy="0"/>
          </a:xfrm>
          <a:custGeom>
            <a:avLst/>
            <a:gdLst>
              <a:gd name="T0" fmla="*/ 0 w 42545"/>
              <a:gd name="T1" fmla="*/ 42545 w 42545"/>
            </a:gdLst>
            <a:ahLst/>
            <a:cxnLst/>
            <a:rect l="T0" t="0" r="T1" b="0"/>
            <a:pathLst>
              <a:path w="42545">
                <a:moveTo>
                  <a:pt x="0" y="0"/>
                </a:moveTo>
                <a:lnTo>
                  <a:pt x="42291"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52" name="object 453"/>
          <p:cNvSpPr>
            <a:spLocks noChangeArrowheads="1"/>
          </p:cNvSpPr>
          <p:nvPr/>
        </p:nvSpPr>
        <p:spPr bwMode="auto">
          <a:xfrm>
            <a:off x="6330950" y="6129338"/>
            <a:ext cx="41275" cy="0"/>
          </a:xfrm>
          <a:custGeom>
            <a:avLst/>
            <a:gdLst>
              <a:gd name="T0" fmla="*/ 0 w 42545"/>
              <a:gd name="T1" fmla="*/ 42545 w 42545"/>
            </a:gdLst>
            <a:ahLst/>
            <a:cxnLst/>
            <a:rect l="T0" t="0" r="T1" b="0"/>
            <a:pathLst>
              <a:path w="42545">
                <a:moveTo>
                  <a:pt x="0" y="0"/>
                </a:moveTo>
                <a:lnTo>
                  <a:pt x="42291"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53" name="object 454"/>
          <p:cNvSpPr>
            <a:spLocks noChangeArrowheads="1"/>
          </p:cNvSpPr>
          <p:nvPr/>
        </p:nvSpPr>
        <p:spPr bwMode="auto">
          <a:xfrm>
            <a:off x="6330950" y="6135688"/>
            <a:ext cx="41275" cy="0"/>
          </a:xfrm>
          <a:custGeom>
            <a:avLst/>
            <a:gdLst>
              <a:gd name="T0" fmla="*/ 0 w 42545"/>
              <a:gd name="T1" fmla="*/ 42545 w 42545"/>
            </a:gdLst>
            <a:ahLst/>
            <a:cxnLst/>
            <a:rect l="T0" t="0" r="T1" b="0"/>
            <a:pathLst>
              <a:path w="42545">
                <a:moveTo>
                  <a:pt x="0" y="0"/>
                </a:moveTo>
                <a:lnTo>
                  <a:pt x="42291" y="0"/>
                </a:lnTo>
              </a:path>
            </a:pathLst>
          </a:custGeom>
          <a:noFill/>
          <a:ln w="341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54" name="object 455"/>
          <p:cNvSpPr>
            <a:spLocks noChangeArrowheads="1"/>
          </p:cNvSpPr>
          <p:nvPr/>
        </p:nvSpPr>
        <p:spPr bwMode="auto">
          <a:xfrm>
            <a:off x="5953125" y="6196013"/>
            <a:ext cx="9525" cy="88900"/>
          </a:xfrm>
          <a:custGeom>
            <a:avLst/>
            <a:gdLst>
              <a:gd name="T0" fmla="*/ 0 w 10160"/>
              <a:gd name="T1" fmla="*/ 0 h 90170"/>
              <a:gd name="T2" fmla="*/ 10160 w 10160"/>
              <a:gd name="T3" fmla="*/ 90170 h 90170"/>
            </a:gdLst>
            <a:ahLst/>
            <a:cxnLst/>
            <a:rect l="T0" t="T1" r="T2" b="T3"/>
            <a:pathLst>
              <a:path w="10160" h="90170">
                <a:moveTo>
                  <a:pt x="9906" y="2019"/>
                </a:moveTo>
                <a:lnTo>
                  <a:pt x="5969" y="2019"/>
                </a:lnTo>
                <a:lnTo>
                  <a:pt x="6731" y="2311"/>
                </a:lnTo>
                <a:lnTo>
                  <a:pt x="6985" y="2311"/>
                </a:lnTo>
                <a:lnTo>
                  <a:pt x="7365" y="2590"/>
                </a:lnTo>
                <a:lnTo>
                  <a:pt x="7365" y="13525"/>
                </a:lnTo>
                <a:lnTo>
                  <a:pt x="6985" y="24739"/>
                </a:lnTo>
                <a:lnTo>
                  <a:pt x="6985" y="57238"/>
                </a:lnTo>
                <a:lnTo>
                  <a:pt x="7365" y="68173"/>
                </a:lnTo>
                <a:lnTo>
                  <a:pt x="7365" y="90030"/>
                </a:lnTo>
                <a:lnTo>
                  <a:pt x="9906" y="90030"/>
                </a:lnTo>
                <a:lnTo>
                  <a:pt x="9906" y="2019"/>
                </a:lnTo>
                <a:close/>
              </a:path>
              <a:path w="10160" h="90170">
                <a:moveTo>
                  <a:pt x="6731" y="0"/>
                </a:moveTo>
                <a:lnTo>
                  <a:pt x="5334" y="0"/>
                </a:lnTo>
                <a:lnTo>
                  <a:pt x="1777" y="584"/>
                </a:lnTo>
                <a:lnTo>
                  <a:pt x="1015" y="1155"/>
                </a:lnTo>
                <a:lnTo>
                  <a:pt x="381" y="2019"/>
                </a:lnTo>
                <a:lnTo>
                  <a:pt x="0" y="2590"/>
                </a:lnTo>
                <a:lnTo>
                  <a:pt x="0" y="4610"/>
                </a:lnTo>
                <a:lnTo>
                  <a:pt x="1015" y="6337"/>
                </a:lnTo>
                <a:lnTo>
                  <a:pt x="1015" y="6908"/>
                </a:lnTo>
                <a:lnTo>
                  <a:pt x="1397" y="7480"/>
                </a:lnTo>
                <a:lnTo>
                  <a:pt x="3810" y="7200"/>
                </a:lnTo>
                <a:lnTo>
                  <a:pt x="3683" y="6908"/>
                </a:lnTo>
                <a:lnTo>
                  <a:pt x="3556" y="5473"/>
                </a:lnTo>
                <a:lnTo>
                  <a:pt x="2794" y="4610"/>
                </a:lnTo>
                <a:lnTo>
                  <a:pt x="2412" y="3454"/>
                </a:lnTo>
                <a:lnTo>
                  <a:pt x="2412" y="2882"/>
                </a:lnTo>
                <a:lnTo>
                  <a:pt x="3556" y="2311"/>
                </a:lnTo>
                <a:lnTo>
                  <a:pt x="4190" y="2019"/>
                </a:lnTo>
                <a:lnTo>
                  <a:pt x="9906" y="2019"/>
                </a:lnTo>
                <a:lnTo>
                  <a:pt x="9525" y="1155"/>
                </a:lnTo>
                <a:lnTo>
                  <a:pt x="8762" y="584"/>
                </a:lnTo>
                <a:lnTo>
                  <a:pt x="7365" y="292"/>
                </a:lnTo>
                <a:lnTo>
                  <a:pt x="6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55" name="object 456"/>
          <p:cNvSpPr>
            <a:spLocks noChangeArrowheads="1"/>
          </p:cNvSpPr>
          <p:nvPr/>
        </p:nvSpPr>
        <p:spPr bwMode="auto">
          <a:xfrm>
            <a:off x="5872163" y="6202363"/>
            <a:ext cx="1587" cy="0"/>
          </a:xfrm>
          <a:custGeom>
            <a:avLst/>
            <a:gdLst>
              <a:gd name="T0" fmla="*/ 0 w 1904"/>
              <a:gd name="T1" fmla="*/ 1904 w 1904"/>
            </a:gdLst>
            <a:ahLst/>
            <a:cxnLst/>
            <a:rect l="T0" t="0" r="T1" b="0"/>
            <a:pathLst>
              <a:path w="1904">
                <a:moveTo>
                  <a:pt x="0" y="0"/>
                </a:moveTo>
                <a:lnTo>
                  <a:pt x="1397"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56" name="object 457"/>
          <p:cNvSpPr>
            <a:spLocks noChangeArrowheads="1"/>
          </p:cNvSpPr>
          <p:nvPr/>
        </p:nvSpPr>
        <p:spPr bwMode="auto">
          <a:xfrm>
            <a:off x="5872163" y="6207125"/>
            <a:ext cx="11112" cy="6350"/>
          </a:xfrm>
          <a:custGeom>
            <a:avLst/>
            <a:gdLst>
              <a:gd name="T0" fmla="*/ 0 w 11429"/>
              <a:gd name="T1" fmla="*/ 0 h 5079"/>
              <a:gd name="T2" fmla="*/ 11429 w 11429"/>
              <a:gd name="T3" fmla="*/ 5079 h 5079"/>
            </a:gdLst>
            <a:ahLst/>
            <a:cxnLst/>
            <a:rect l="T0" t="T1" r="T2" b="T3"/>
            <a:pathLst>
              <a:path w="11429" h="5079">
                <a:moveTo>
                  <a:pt x="10922" y="0"/>
                </a:moveTo>
                <a:lnTo>
                  <a:pt x="0" y="3251"/>
                </a:lnTo>
                <a:lnTo>
                  <a:pt x="380" y="4546"/>
                </a:lnTo>
                <a:lnTo>
                  <a:pt x="11302" y="965"/>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57" name="object 458"/>
          <p:cNvSpPr>
            <a:spLocks noChangeArrowheads="1"/>
          </p:cNvSpPr>
          <p:nvPr/>
        </p:nvSpPr>
        <p:spPr bwMode="auto">
          <a:xfrm>
            <a:off x="5881688" y="6200775"/>
            <a:ext cx="60325" cy="93663"/>
          </a:xfrm>
          <a:custGeom>
            <a:avLst/>
            <a:gdLst>
              <a:gd name="T0" fmla="*/ 0 w 59689"/>
              <a:gd name="T1" fmla="*/ 0 h 93979"/>
              <a:gd name="T2" fmla="*/ 59689 w 59689"/>
              <a:gd name="T3" fmla="*/ 93979 h 93979"/>
            </a:gdLst>
            <a:ahLst/>
            <a:cxnLst/>
            <a:rect l="T0" t="T1" r="T2" b="T3"/>
            <a:pathLst>
              <a:path w="59689" h="93979">
                <a:moveTo>
                  <a:pt x="1016" y="0"/>
                </a:moveTo>
                <a:lnTo>
                  <a:pt x="1016" y="571"/>
                </a:lnTo>
                <a:lnTo>
                  <a:pt x="635" y="1435"/>
                </a:lnTo>
                <a:lnTo>
                  <a:pt x="254" y="3162"/>
                </a:lnTo>
                <a:lnTo>
                  <a:pt x="0" y="7188"/>
                </a:lnTo>
                <a:lnTo>
                  <a:pt x="0" y="17538"/>
                </a:lnTo>
                <a:lnTo>
                  <a:pt x="10033" y="58077"/>
                </a:lnTo>
                <a:lnTo>
                  <a:pt x="15748" y="67563"/>
                </a:lnTo>
                <a:lnTo>
                  <a:pt x="18287" y="71018"/>
                </a:lnTo>
                <a:lnTo>
                  <a:pt x="36575" y="86258"/>
                </a:lnTo>
                <a:lnTo>
                  <a:pt x="40512" y="88277"/>
                </a:lnTo>
                <a:lnTo>
                  <a:pt x="44450" y="89992"/>
                </a:lnTo>
                <a:lnTo>
                  <a:pt x="48768" y="91439"/>
                </a:lnTo>
                <a:lnTo>
                  <a:pt x="53467" y="92290"/>
                </a:lnTo>
                <a:lnTo>
                  <a:pt x="56261" y="93154"/>
                </a:lnTo>
                <a:lnTo>
                  <a:pt x="59182" y="93446"/>
                </a:lnTo>
                <a:lnTo>
                  <a:pt x="59182" y="92290"/>
                </a:lnTo>
                <a:lnTo>
                  <a:pt x="56261" y="92011"/>
                </a:lnTo>
                <a:lnTo>
                  <a:pt x="49149" y="90284"/>
                </a:lnTo>
                <a:lnTo>
                  <a:pt x="44831" y="89128"/>
                </a:lnTo>
                <a:lnTo>
                  <a:pt x="36957" y="85686"/>
                </a:lnTo>
                <a:lnTo>
                  <a:pt x="33655" y="83388"/>
                </a:lnTo>
                <a:lnTo>
                  <a:pt x="30480" y="81368"/>
                </a:lnTo>
                <a:lnTo>
                  <a:pt x="27559" y="78778"/>
                </a:lnTo>
                <a:lnTo>
                  <a:pt x="24384" y="75907"/>
                </a:lnTo>
                <a:lnTo>
                  <a:pt x="21462" y="73317"/>
                </a:lnTo>
                <a:lnTo>
                  <a:pt x="18923" y="70446"/>
                </a:lnTo>
                <a:lnTo>
                  <a:pt x="17145" y="67284"/>
                </a:lnTo>
                <a:lnTo>
                  <a:pt x="14986" y="64122"/>
                </a:lnTo>
                <a:lnTo>
                  <a:pt x="1777" y="23583"/>
                </a:lnTo>
                <a:lnTo>
                  <a:pt x="1016" y="17538"/>
                </a:lnTo>
                <a:lnTo>
                  <a:pt x="1016" y="7188"/>
                </a:lnTo>
                <a:lnTo>
                  <a:pt x="1777" y="3162"/>
                </a:lnTo>
                <a:lnTo>
                  <a:pt x="2032" y="2019"/>
                </a:lnTo>
                <a:lnTo>
                  <a:pt x="2412" y="571"/>
                </a:lnTo>
                <a:lnTo>
                  <a:pt x="2412" y="292"/>
                </a:lnTo>
                <a:lnTo>
                  <a:pt x="101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58" name="object 459"/>
          <p:cNvSpPr>
            <a:spLocks noChangeArrowheads="1"/>
          </p:cNvSpPr>
          <p:nvPr/>
        </p:nvSpPr>
        <p:spPr bwMode="auto">
          <a:xfrm>
            <a:off x="5872163" y="6215063"/>
            <a:ext cx="11112" cy="3175"/>
          </a:xfrm>
          <a:custGeom>
            <a:avLst/>
            <a:gdLst>
              <a:gd name="T0" fmla="*/ 0 w 11429"/>
              <a:gd name="T1" fmla="*/ 0 h 3810"/>
              <a:gd name="T2" fmla="*/ 11429 w 11429"/>
              <a:gd name="T3" fmla="*/ 3810 h 3810"/>
            </a:gdLst>
            <a:ahLst/>
            <a:cxnLst/>
            <a:rect l="T0" t="T1" r="T2" b="T3"/>
            <a:pathLst>
              <a:path w="11429" h="3810">
                <a:moveTo>
                  <a:pt x="10922" y="0"/>
                </a:moveTo>
                <a:lnTo>
                  <a:pt x="0" y="2362"/>
                </a:lnTo>
                <a:lnTo>
                  <a:pt x="380" y="3416"/>
                </a:lnTo>
                <a:lnTo>
                  <a:pt x="11302" y="787"/>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59" name="object 460"/>
          <p:cNvSpPr>
            <a:spLocks noChangeArrowheads="1"/>
          </p:cNvSpPr>
          <p:nvPr/>
        </p:nvSpPr>
        <p:spPr bwMode="auto">
          <a:xfrm>
            <a:off x="5873750" y="6219825"/>
            <a:ext cx="9525" cy="4763"/>
          </a:xfrm>
          <a:custGeom>
            <a:avLst/>
            <a:gdLst>
              <a:gd name="T0" fmla="*/ 0 w 10160"/>
              <a:gd name="T1" fmla="*/ 0 h 5079"/>
              <a:gd name="T2" fmla="*/ 10160 w 10160"/>
              <a:gd name="T3" fmla="*/ 5079 h 5079"/>
            </a:gdLst>
            <a:ahLst/>
            <a:cxnLst/>
            <a:rect l="T0" t="T1" r="T2" b="T3"/>
            <a:pathLst>
              <a:path w="10160" h="5079">
                <a:moveTo>
                  <a:pt x="9525" y="0"/>
                </a:moveTo>
                <a:lnTo>
                  <a:pt x="0" y="3581"/>
                </a:lnTo>
                <a:lnTo>
                  <a:pt x="253" y="4559"/>
                </a:lnTo>
                <a:lnTo>
                  <a:pt x="9905" y="1295"/>
                </a:lnTo>
                <a:lnTo>
                  <a:pt x="95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0" name="object 461"/>
          <p:cNvSpPr>
            <a:spLocks noChangeArrowheads="1"/>
          </p:cNvSpPr>
          <p:nvPr/>
        </p:nvSpPr>
        <p:spPr bwMode="auto">
          <a:xfrm>
            <a:off x="5873750" y="6224588"/>
            <a:ext cx="9525" cy="4762"/>
          </a:xfrm>
          <a:custGeom>
            <a:avLst/>
            <a:gdLst>
              <a:gd name="T0" fmla="*/ 0 w 10160"/>
              <a:gd name="T1" fmla="*/ 0 h 3810"/>
              <a:gd name="T2" fmla="*/ 10160 w 10160"/>
              <a:gd name="T3" fmla="*/ 3810 h 3810"/>
            </a:gdLst>
            <a:ahLst/>
            <a:cxnLst/>
            <a:rect l="T0" t="T1" r="T2" b="T3"/>
            <a:pathLst>
              <a:path w="10160" h="3810">
                <a:moveTo>
                  <a:pt x="9525" y="0"/>
                </a:moveTo>
                <a:lnTo>
                  <a:pt x="0" y="2451"/>
                </a:lnTo>
                <a:lnTo>
                  <a:pt x="634" y="3429"/>
                </a:lnTo>
                <a:lnTo>
                  <a:pt x="9905" y="736"/>
                </a:lnTo>
                <a:lnTo>
                  <a:pt x="95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1" name="object 462"/>
          <p:cNvSpPr>
            <a:spLocks noChangeArrowheads="1"/>
          </p:cNvSpPr>
          <p:nvPr/>
        </p:nvSpPr>
        <p:spPr bwMode="auto">
          <a:xfrm>
            <a:off x="5873750" y="6229350"/>
            <a:ext cx="11113" cy="4763"/>
          </a:xfrm>
          <a:custGeom>
            <a:avLst/>
            <a:gdLst>
              <a:gd name="T0" fmla="*/ 0 w 11429"/>
              <a:gd name="T1" fmla="*/ 0 h 5079"/>
              <a:gd name="T2" fmla="*/ 11429 w 11429"/>
              <a:gd name="T3" fmla="*/ 5079 h 5079"/>
            </a:gdLst>
            <a:ahLst/>
            <a:cxnLst/>
            <a:rect l="T0" t="T1" r="T2" b="T3"/>
            <a:pathLst>
              <a:path w="11429" h="5079">
                <a:moveTo>
                  <a:pt x="10540" y="0"/>
                </a:moveTo>
                <a:lnTo>
                  <a:pt x="0" y="3581"/>
                </a:lnTo>
                <a:lnTo>
                  <a:pt x="380" y="4559"/>
                </a:lnTo>
                <a:lnTo>
                  <a:pt x="11302" y="1308"/>
                </a:lnTo>
                <a:lnTo>
                  <a:pt x="1054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2" name="object 463"/>
          <p:cNvSpPr>
            <a:spLocks noChangeArrowheads="1"/>
          </p:cNvSpPr>
          <p:nvPr/>
        </p:nvSpPr>
        <p:spPr bwMode="auto">
          <a:xfrm>
            <a:off x="5875338" y="6235700"/>
            <a:ext cx="11112" cy="4763"/>
          </a:xfrm>
          <a:custGeom>
            <a:avLst/>
            <a:gdLst>
              <a:gd name="T0" fmla="*/ 0 w 11429"/>
              <a:gd name="T1" fmla="*/ 0 h 5079"/>
              <a:gd name="T2" fmla="*/ 11429 w 11429"/>
              <a:gd name="T3" fmla="*/ 5079 h 5079"/>
            </a:gdLst>
            <a:ahLst/>
            <a:cxnLst/>
            <a:rect l="T0" t="T1" r="T2" b="T3"/>
            <a:pathLst>
              <a:path w="11429" h="5079">
                <a:moveTo>
                  <a:pt x="10922" y="0"/>
                </a:moveTo>
                <a:lnTo>
                  <a:pt x="0" y="3644"/>
                </a:lnTo>
                <a:lnTo>
                  <a:pt x="381" y="4559"/>
                </a:lnTo>
                <a:lnTo>
                  <a:pt x="11303" y="914"/>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3" name="object 464"/>
          <p:cNvSpPr>
            <a:spLocks noChangeArrowheads="1"/>
          </p:cNvSpPr>
          <p:nvPr/>
        </p:nvSpPr>
        <p:spPr bwMode="auto">
          <a:xfrm>
            <a:off x="5876925" y="6240463"/>
            <a:ext cx="11113" cy="4762"/>
          </a:xfrm>
          <a:custGeom>
            <a:avLst/>
            <a:gdLst>
              <a:gd name="T0" fmla="*/ 0 w 11429"/>
              <a:gd name="T1" fmla="*/ 0 h 5079"/>
              <a:gd name="T2" fmla="*/ 11429 w 11429"/>
              <a:gd name="T3" fmla="*/ 5079 h 5079"/>
            </a:gdLst>
            <a:ahLst/>
            <a:cxnLst/>
            <a:rect l="T0" t="T1" r="T2" b="T3"/>
            <a:pathLst>
              <a:path w="11429" h="5079">
                <a:moveTo>
                  <a:pt x="10287" y="0"/>
                </a:moveTo>
                <a:lnTo>
                  <a:pt x="0" y="3695"/>
                </a:lnTo>
                <a:lnTo>
                  <a:pt x="762" y="4559"/>
                </a:lnTo>
                <a:lnTo>
                  <a:pt x="11302" y="850"/>
                </a:lnTo>
                <a:lnTo>
                  <a:pt x="1028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4" name="object 465"/>
          <p:cNvSpPr>
            <a:spLocks noChangeArrowheads="1"/>
          </p:cNvSpPr>
          <p:nvPr/>
        </p:nvSpPr>
        <p:spPr bwMode="auto">
          <a:xfrm>
            <a:off x="5876925" y="6245225"/>
            <a:ext cx="12700" cy="6350"/>
          </a:xfrm>
          <a:custGeom>
            <a:avLst/>
            <a:gdLst>
              <a:gd name="T0" fmla="*/ 0 w 11429"/>
              <a:gd name="T1" fmla="*/ 0 h 5714"/>
              <a:gd name="T2" fmla="*/ 11429 w 11429"/>
              <a:gd name="T3" fmla="*/ 5714 h 5714"/>
            </a:gdLst>
            <a:ahLst/>
            <a:cxnLst/>
            <a:rect l="T0" t="T1" r="T2" b="T3"/>
            <a:pathLst>
              <a:path w="11429" h="5714">
                <a:moveTo>
                  <a:pt x="10922" y="0"/>
                </a:moveTo>
                <a:lnTo>
                  <a:pt x="0" y="4495"/>
                </a:lnTo>
                <a:lnTo>
                  <a:pt x="380" y="5689"/>
                </a:lnTo>
                <a:lnTo>
                  <a:pt x="11302" y="1193"/>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5" name="object 466"/>
          <p:cNvSpPr>
            <a:spLocks noChangeArrowheads="1"/>
          </p:cNvSpPr>
          <p:nvPr/>
        </p:nvSpPr>
        <p:spPr bwMode="auto">
          <a:xfrm>
            <a:off x="5878513" y="6251575"/>
            <a:ext cx="11112" cy="6350"/>
          </a:xfrm>
          <a:custGeom>
            <a:avLst/>
            <a:gdLst>
              <a:gd name="T0" fmla="*/ 0 w 11429"/>
              <a:gd name="T1" fmla="*/ 0 h 5079"/>
              <a:gd name="T2" fmla="*/ 11429 w 11429"/>
              <a:gd name="T3" fmla="*/ 5079 h 5079"/>
            </a:gdLst>
            <a:ahLst/>
            <a:cxnLst/>
            <a:rect l="T0" t="T1" r="T2" b="T3"/>
            <a:pathLst>
              <a:path w="11429" h="5079">
                <a:moveTo>
                  <a:pt x="10540" y="0"/>
                </a:moveTo>
                <a:lnTo>
                  <a:pt x="0" y="3543"/>
                </a:lnTo>
                <a:lnTo>
                  <a:pt x="380" y="4559"/>
                </a:lnTo>
                <a:lnTo>
                  <a:pt x="11302" y="762"/>
                </a:lnTo>
                <a:lnTo>
                  <a:pt x="1054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6" name="object 467"/>
          <p:cNvSpPr>
            <a:spLocks noChangeArrowheads="1"/>
          </p:cNvSpPr>
          <p:nvPr/>
        </p:nvSpPr>
        <p:spPr bwMode="auto">
          <a:xfrm>
            <a:off x="5881688" y="6256338"/>
            <a:ext cx="11112" cy="6350"/>
          </a:xfrm>
          <a:custGeom>
            <a:avLst/>
            <a:gdLst>
              <a:gd name="T0" fmla="*/ 0 w 11429"/>
              <a:gd name="T1" fmla="*/ 0 h 5714"/>
              <a:gd name="T2" fmla="*/ 11429 w 11429"/>
              <a:gd name="T3" fmla="*/ 5714 h 5714"/>
            </a:gdLst>
            <a:ahLst/>
            <a:cxnLst/>
            <a:rect l="T0" t="T1" r="T2" b="T3"/>
            <a:pathLst>
              <a:path w="11429" h="5714">
                <a:moveTo>
                  <a:pt x="10922" y="0"/>
                </a:moveTo>
                <a:lnTo>
                  <a:pt x="0" y="4686"/>
                </a:lnTo>
                <a:lnTo>
                  <a:pt x="635" y="5702"/>
                </a:lnTo>
                <a:lnTo>
                  <a:pt x="11175" y="1003"/>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7" name="object 468"/>
          <p:cNvSpPr>
            <a:spLocks noChangeArrowheads="1"/>
          </p:cNvSpPr>
          <p:nvPr/>
        </p:nvSpPr>
        <p:spPr bwMode="auto">
          <a:xfrm>
            <a:off x="5884863" y="6262688"/>
            <a:ext cx="11112" cy="6350"/>
          </a:xfrm>
          <a:custGeom>
            <a:avLst/>
            <a:gdLst>
              <a:gd name="T0" fmla="*/ 0 w 11429"/>
              <a:gd name="T1" fmla="*/ 0 h 5714"/>
              <a:gd name="T2" fmla="*/ 11429 w 11429"/>
              <a:gd name="T3" fmla="*/ 5714 h 5714"/>
            </a:gdLst>
            <a:ahLst/>
            <a:cxnLst/>
            <a:rect l="T0" t="T1" r="T2" b="T3"/>
            <a:pathLst>
              <a:path w="11429" h="5714">
                <a:moveTo>
                  <a:pt x="10922" y="0"/>
                </a:moveTo>
                <a:lnTo>
                  <a:pt x="0" y="5016"/>
                </a:lnTo>
                <a:lnTo>
                  <a:pt x="380" y="5689"/>
                </a:lnTo>
                <a:lnTo>
                  <a:pt x="11302" y="1003"/>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8" name="object 469"/>
          <p:cNvSpPr>
            <a:spLocks noChangeArrowheads="1"/>
          </p:cNvSpPr>
          <p:nvPr/>
        </p:nvSpPr>
        <p:spPr bwMode="auto">
          <a:xfrm>
            <a:off x="5889625" y="6267450"/>
            <a:ext cx="11113" cy="6350"/>
          </a:xfrm>
          <a:custGeom>
            <a:avLst/>
            <a:gdLst>
              <a:gd name="T0" fmla="*/ 0 w 11429"/>
              <a:gd name="T1" fmla="*/ 0 h 5714"/>
              <a:gd name="T2" fmla="*/ 11429 w 11429"/>
              <a:gd name="T3" fmla="*/ 5714 h 5714"/>
            </a:gdLst>
            <a:ahLst/>
            <a:cxnLst/>
            <a:rect l="T0" t="T1" r="T2" b="T3"/>
            <a:pathLst>
              <a:path w="11429" h="5714">
                <a:moveTo>
                  <a:pt x="10287" y="0"/>
                </a:moveTo>
                <a:lnTo>
                  <a:pt x="0" y="4800"/>
                </a:lnTo>
                <a:lnTo>
                  <a:pt x="762" y="5702"/>
                </a:lnTo>
                <a:lnTo>
                  <a:pt x="11302" y="901"/>
                </a:lnTo>
                <a:lnTo>
                  <a:pt x="1028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69" name="object 470"/>
          <p:cNvSpPr>
            <a:spLocks noChangeArrowheads="1"/>
          </p:cNvSpPr>
          <p:nvPr/>
        </p:nvSpPr>
        <p:spPr bwMode="auto">
          <a:xfrm>
            <a:off x="5892800" y="6273800"/>
            <a:ext cx="11113" cy="6350"/>
          </a:xfrm>
          <a:custGeom>
            <a:avLst/>
            <a:gdLst>
              <a:gd name="T0" fmla="*/ 0 w 11429"/>
              <a:gd name="T1" fmla="*/ 0 h 5714"/>
              <a:gd name="T2" fmla="*/ 11429 w 11429"/>
              <a:gd name="T3" fmla="*/ 5714 h 5714"/>
            </a:gdLst>
            <a:ahLst/>
            <a:cxnLst/>
            <a:rect l="T0" t="T1" r="T2" b="T3"/>
            <a:pathLst>
              <a:path w="11429" h="5714">
                <a:moveTo>
                  <a:pt x="10922" y="0"/>
                </a:moveTo>
                <a:lnTo>
                  <a:pt x="0" y="5156"/>
                </a:lnTo>
                <a:lnTo>
                  <a:pt x="762" y="5702"/>
                </a:lnTo>
                <a:lnTo>
                  <a:pt x="11303" y="812"/>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70" name="object 471"/>
          <p:cNvSpPr>
            <a:spLocks noChangeArrowheads="1"/>
          </p:cNvSpPr>
          <p:nvPr/>
        </p:nvSpPr>
        <p:spPr bwMode="auto">
          <a:xfrm>
            <a:off x="5897563" y="6278563"/>
            <a:ext cx="11112" cy="6350"/>
          </a:xfrm>
          <a:custGeom>
            <a:avLst/>
            <a:gdLst>
              <a:gd name="T0" fmla="*/ 0 w 11429"/>
              <a:gd name="T1" fmla="*/ 0 h 5714"/>
              <a:gd name="T2" fmla="*/ 11429 w 11429"/>
              <a:gd name="T3" fmla="*/ 5714 h 5714"/>
            </a:gdLst>
            <a:ahLst/>
            <a:cxnLst/>
            <a:rect l="T0" t="T1" r="T2" b="T3"/>
            <a:pathLst>
              <a:path w="11429" h="5714">
                <a:moveTo>
                  <a:pt x="10540" y="0"/>
                </a:moveTo>
                <a:lnTo>
                  <a:pt x="0" y="5130"/>
                </a:lnTo>
                <a:lnTo>
                  <a:pt x="635" y="5689"/>
                </a:lnTo>
                <a:lnTo>
                  <a:pt x="11302" y="1142"/>
                </a:lnTo>
                <a:lnTo>
                  <a:pt x="1054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71" name="object 472"/>
          <p:cNvSpPr>
            <a:spLocks noChangeArrowheads="1"/>
          </p:cNvSpPr>
          <p:nvPr/>
        </p:nvSpPr>
        <p:spPr bwMode="auto">
          <a:xfrm>
            <a:off x="5902325" y="6283325"/>
            <a:ext cx="11113" cy="4763"/>
          </a:xfrm>
          <a:custGeom>
            <a:avLst/>
            <a:gdLst>
              <a:gd name="T0" fmla="*/ 0 w 10160"/>
              <a:gd name="T1" fmla="*/ 0 h 5714"/>
              <a:gd name="T2" fmla="*/ 10160 w 10160"/>
              <a:gd name="T3" fmla="*/ 5714 h 5714"/>
            </a:gdLst>
            <a:ahLst/>
            <a:cxnLst/>
            <a:rect l="T0" t="T1" r="T2" b="T3"/>
            <a:pathLst>
              <a:path w="10160" h="5714">
                <a:moveTo>
                  <a:pt x="9270" y="0"/>
                </a:moveTo>
                <a:lnTo>
                  <a:pt x="0" y="4876"/>
                </a:lnTo>
                <a:lnTo>
                  <a:pt x="635" y="5689"/>
                </a:lnTo>
                <a:lnTo>
                  <a:pt x="9905" y="812"/>
                </a:lnTo>
                <a:lnTo>
                  <a:pt x="927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72" name="object 473"/>
          <p:cNvSpPr>
            <a:spLocks noChangeArrowheads="1"/>
          </p:cNvSpPr>
          <p:nvPr/>
        </p:nvSpPr>
        <p:spPr bwMode="auto">
          <a:xfrm>
            <a:off x="5911850" y="6286500"/>
            <a:ext cx="7938" cy="6350"/>
          </a:xfrm>
          <a:custGeom>
            <a:avLst/>
            <a:gdLst>
              <a:gd name="T0" fmla="*/ 0 w 8889"/>
              <a:gd name="T1" fmla="*/ 0 h 5714"/>
              <a:gd name="T2" fmla="*/ 8889 w 8889"/>
              <a:gd name="T3" fmla="*/ 5714 h 5714"/>
            </a:gdLst>
            <a:ahLst/>
            <a:cxnLst/>
            <a:rect l="T0" t="T1" r="T2" b="T3"/>
            <a:pathLst>
              <a:path w="8889" h="5714">
                <a:moveTo>
                  <a:pt x="7492" y="0"/>
                </a:moveTo>
                <a:lnTo>
                  <a:pt x="0" y="4876"/>
                </a:lnTo>
                <a:lnTo>
                  <a:pt x="634" y="5702"/>
                </a:lnTo>
                <a:lnTo>
                  <a:pt x="8381" y="546"/>
                </a:lnTo>
                <a:lnTo>
                  <a:pt x="749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73" name="object 474"/>
          <p:cNvSpPr>
            <a:spLocks noChangeArrowheads="1"/>
          </p:cNvSpPr>
          <p:nvPr/>
        </p:nvSpPr>
        <p:spPr bwMode="auto">
          <a:xfrm>
            <a:off x="5918200" y="6289675"/>
            <a:ext cx="7938" cy="6350"/>
          </a:xfrm>
          <a:custGeom>
            <a:avLst/>
            <a:gdLst>
              <a:gd name="T0" fmla="*/ 0 w 7620"/>
              <a:gd name="T1" fmla="*/ 0 h 5714"/>
              <a:gd name="T2" fmla="*/ 7620 w 7620"/>
              <a:gd name="T3" fmla="*/ 5714 h 5714"/>
            </a:gdLst>
            <a:ahLst/>
            <a:cxnLst/>
            <a:rect l="T0" t="T1" r="T2" b="T3"/>
            <a:pathLst>
              <a:path w="7620" h="5714">
                <a:moveTo>
                  <a:pt x="6350" y="0"/>
                </a:moveTo>
                <a:lnTo>
                  <a:pt x="0" y="5105"/>
                </a:lnTo>
                <a:lnTo>
                  <a:pt x="1143" y="5702"/>
                </a:lnTo>
                <a:lnTo>
                  <a:pt x="7112" y="596"/>
                </a:lnTo>
                <a:lnTo>
                  <a:pt x="6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74" name="object 475"/>
          <p:cNvSpPr>
            <a:spLocks noChangeArrowheads="1"/>
          </p:cNvSpPr>
          <p:nvPr/>
        </p:nvSpPr>
        <p:spPr bwMode="auto">
          <a:xfrm>
            <a:off x="5927725" y="6292850"/>
            <a:ext cx="4763" cy="4763"/>
          </a:xfrm>
          <a:custGeom>
            <a:avLst/>
            <a:gdLst>
              <a:gd name="T0" fmla="*/ 0 w 5714"/>
              <a:gd name="T1" fmla="*/ 0 h 5079"/>
              <a:gd name="T2" fmla="*/ 5714 w 5714"/>
              <a:gd name="T3" fmla="*/ 5079 h 5079"/>
            </a:gdLst>
            <a:ahLst/>
            <a:cxnLst/>
            <a:rect l="T0" t="T1" r="T2" b="T3"/>
            <a:pathLst>
              <a:path w="5714" h="5079">
                <a:moveTo>
                  <a:pt x="4063" y="0"/>
                </a:moveTo>
                <a:lnTo>
                  <a:pt x="0" y="4013"/>
                </a:lnTo>
                <a:lnTo>
                  <a:pt x="762" y="4546"/>
                </a:lnTo>
                <a:lnTo>
                  <a:pt x="5587" y="266"/>
                </a:lnTo>
                <a:lnTo>
                  <a:pt x="406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75" name="object 476"/>
          <p:cNvSpPr>
            <a:spLocks noChangeArrowheads="1"/>
          </p:cNvSpPr>
          <p:nvPr/>
        </p:nvSpPr>
        <p:spPr bwMode="auto">
          <a:xfrm>
            <a:off x="5937250" y="6292850"/>
            <a:ext cx="4763" cy="4763"/>
          </a:xfrm>
          <a:custGeom>
            <a:avLst/>
            <a:gdLst>
              <a:gd name="T0" fmla="*/ 0 w 4445"/>
              <a:gd name="T1" fmla="*/ 0 h 5079"/>
              <a:gd name="T2" fmla="*/ 4445 w 4445"/>
              <a:gd name="T3" fmla="*/ 5079 h 5079"/>
            </a:gdLst>
            <a:ahLst/>
            <a:cxnLst/>
            <a:rect l="T0" t="T1" r="T2" b="T3"/>
            <a:pathLst>
              <a:path w="4445" h="5079">
                <a:moveTo>
                  <a:pt x="3175" y="0"/>
                </a:moveTo>
                <a:lnTo>
                  <a:pt x="0" y="3644"/>
                </a:lnTo>
                <a:lnTo>
                  <a:pt x="1015" y="4559"/>
                </a:lnTo>
                <a:lnTo>
                  <a:pt x="4190" y="304"/>
                </a:lnTo>
                <a:lnTo>
                  <a:pt x="317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76" name="object 477"/>
          <p:cNvSpPr>
            <a:spLocks noChangeArrowheads="1"/>
          </p:cNvSpPr>
          <p:nvPr/>
        </p:nvSpPr>
        <p:spPr bwMode="auto">
          <a:xfrm>
            <a:off x="5872163" y="6202363"/>
            <a:ext cx="12700" cy="3175"/>
          </a:xfrm>
          <a:custGeom>
            <a:avLst/>
            <a:gdLst>
              <a:gd name="T0" fmla="*/ 0 w 12700"/>
              <a:gd name="T1" fmla="*/ 0 h 3810"/>
              <a:gd name="T2" fmla="*/ 12700 w 12700"/>
              <a:gd name="T3" fmla="*/ 3810 h 3810"/>
            </a:gdLst>
            <a:ahLst/>
            <a:cxnLst/>
            <a:rect l="T0" t="T1" r="T2" b="T3"/>
            <a:pathLst>
              <a:path w="12700" h="3810">
                <a:moveTo>
                  <a:pt x="12700" y="0"/>
                </a:moveTo>
                <a:lnTo>
                  <a:pt x="0" y="2273"/>
                </a:lnTo>
                <a:lnTo>
                  <a:pt x="0" y="3416"/>
                </a:lnTo>
                <a:lnTo>
                  <a:pt x="12700" y="1523"/>
                </a:lnTo>
                <a:lnTo>
                  <a:pt x="1270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77" name="object 478"/>
          <p:cNvSpPr>
            <a:spLocks noChangeArrowheads="1"/>
          </p:cNvSpPr>
          <p:nvPr/>
        </p:nvSpPr>
        <p:spPr bwMode="auto">
          <a:xfrm>
            <a:off x="5861050" y="6199188"/>
            <a:ext cx="68263" cy="98425"/>
          </a:xfrm>
          <a:custGeom>
            <a:avLst/>
            <a:gdLst>
              <a:gd name="T0" fmla="*/ 0 w 69214"/>
              <a:gd name="T1" fmla="*/ 0 h 98425"/>
              <a:gd name="T2" fmla="*/ 69214 w 69214"/>
              <a:gd name="T3" fmla="*/ 98425 h 98425"/>
            </a:gdLst>
            <a:ahLst/>
            <a:cxnLst/>
            <a:rect l="T0" t="T1" r="T2" b="T3"/>
            <a:pathLst>
              <a:path w="69214" h="98425">
                <a:moveTo>
                  <a:pt x="0" y="0"/>
                </a:moveTo>
                <a:lnTo>
                  <a:pt x="0" y="22288"/>
                </a:lnTo>
                <a:lnTo>
                  <a:pt x="380" y="28003"/>
                </a:lnTo>
                <a:lnTo>
                  <a:pt x="1396" y="33718"/>
                </a:lnTo>
                <a:lnTo>
                  <a:pt x="2158" y="40297"/>
                </a:lnTo>
                <a:lnTo>
                  <a:pt x="14096" y="72580"/>
                </a:lnTo>
                <a:lnTo>
                  <a:pt x="15875" y="76581"/>
                </a:lnTo>
                <a:lnTo>
                  <a:pt x="18287" y="80289"/>
                </a:lnTo>
                <a:lnTo>
                  <a:pt x="20827" y="83718"/>
                </a:lnTo>
                <a:lnTo>
                  <a:pt x="23621" y="86575"/>
                </a:lnTo>
                <a:lnTo>
                  <a:pt x="26034" y="89154"/>
                </a:lnTo>
                <a:lnTo>
                  <a:pt x="49021" y="98005"/>
                </a:lnTo>
                <a:lnTo>
                  <a:pt x="58165" y="98005"/>
                </a:lnTo>
                <a:lnTo>
                  <a:pt x="65912" y="97434"/>
                </a:lnTo>
                <a:lnTo>
                  <a:pt x="69087" y="97434"/>
                </a:lnTo>
                <a:lnTo>
                  <a:pt x="65531" y="97155"/>
                </a:lnTo>
                <a:lnTo>
                  <a:pt x="57150" y="94576"/>
                </a:lnTo>
                <a:lnTo>
                  <a:pt x="53975" y="93726"/>
                </a:lnTo>
                <a:lnTo>
                  <a:pt x="24256" y="66001"/>
                </a:lnTo>
                <a:lnTo>
                  <a:pt x="12318" y="22009"/>
                </a:lnTo>
                <a:lnTo>
                  <a:pt x="11937" y="12001"/>
                </a:lnTo>
                <a:lnTo>
                  <a:pt x="12318" y="2578"/>
                </a:lnTo>
                <a:lnTo>
                  <a:pt x="8508" y="1714"/>
                </a:lnTo>
                <a:lnTo>
                  <a:pt x="0"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578" name="object 479"/>
          <p:cNvSpPr>
            <a:spLocks noChangeArrowheads="1"/>
          </p:cNvSpPr>
          <p:nvPr/>
        </p:nvSpPr>
        <p:spPr bwMode="auto">
          <a:xfrm>
            <a:off x="5972175" y="6219825"/>
            <a:ext cx="0" cy="100013"/>
          </a:xfrm>
          <a:custGeom>
            <a:avLst/>
            <a:gdLst>
              <a:gd name="T0" fmla="*/ 0 h 99695"/>
              <a:gd name="T1" fmla="*/ 99695 h 99695"/>
            </a:gdLst>
            <a:ahLst/>
            <a:cxnLst/>
            <a:rect l="0" t="T0" r="0" b="T1"/>
            <a:pathLst>
              <a:path h="99695">
                <a:moveTo>
                  <a:pt x="0" y="0"/>
                </a:moveTo>
                <a:lnTo>
                  <a:pt x="0" y="99136"/>
                </a:lnTo>
              </a:path>
            </a:pathLst>
          </a:custGeom>
          <a:noFill/>
          <a:ln w="8508">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79" name="object 480"/>
          <p:cNvSpPr>
            <a:spLocks noChangeArrowheads="1"/>
          </p:cNvSpPr>
          <p:nvPr/>
        </p:nvSpPr>
        <p:spPr bwMode="auto">
          <a:xfrm>
            <a:off x="5976938" y="6219825"/>
            <a:ext cx="0" cy="101600"/>
          </a:xfrm>
          <a:custGeom>
            <a:avLst/>
            <a:gdLst>
              <a:gd name="T0" fmla="*/ 0 h 101600"/>
              <a:gd name="T1" fmla="*/ 101600 h 101600"/>
            </a:gdLst>
            <a:ahLst/>
            <a:cxnLst/>
            <a:rect l="0" t="T0" r="0" b="T1"/>
            <a:pathLst>
              <a:path h="101600">
                <a:moveTo>
                  <a:pt x="0" y="0"/>
                </a:moveTo>
                <a:lnTo>
                  <a:pt x="0" y="101422"/>
                </a:lnTo>
              </a:path>
            </a:pathLst>
          </a:custGeom>
          <a:noFill/>
          <a:ln w="5587">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0" name="object 481"/>
          <p:cNvSpPr>
            <a:spLocks noChangeArrowheads="1"/>
          </p:cNvSpPr>
          <p:nvPr/>
        </p:nvSpPr>
        <p:spPr bwMode="auto">
          <a:xfrm>
            <a:off x="5978525" y="6219825"/>
            <a:ext cx="0" cy="101600"/>
          </a:xfrm>
          <a:custGeom>
            <a:avLst/>
            <a:gdLst>
              <a:gd name="T0" fmla="*/ 0 h 101600"/>
              <a:gd name="T1" fmla="*/ 101600 h 101600"/>
            </a:gdLst>
            <a:ahLst/>
            <a:cxnLst/>
            <a:rect l="0" t="T0" r="0" b="T1"/>
            <a:pathLst>
              <a:path h="101600">
                <a:moveTo>
                  <a:pt x="0" y="0"/>
                </a:moveTo>
                <a:lnTo>
                  <a:pt x="0" y="101422"/>
                </a:lnTo>
              </a:path>
            </a:pathLst>
          </a:custGeom>
          <a:noFill/>
          <a:ln w="5587">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1" name="object 482"/>
          <p:cNvSpPr>
            <a:spLocks noChangeArrowheads="1"/>
          </p:cNvSpPr>
          <p:nvPr/>
        </p:nvSpPr>
        <p:spPr bwMode="auto">
          <a:xfrm>
            <a:off x="5984875" y="6323013"/>
            <a:ext cx="1588" cy="0"/>
          </a:xfrm>
          <a:custGeom>
            <a:avLst/>
            <a:gdLst>
              <a:gd name="T0" fmla="*/ 0 w 1270"/>
              <a:gd name="T1" fmla="*/ 1270 w 1270"/>
            </a:gdLst>
            <a:ahLst/>
            <a:cxnLst/>
            <a:rect l="T0" t="0" r="T1" b="0"/>
            <a:pathLst>
              <a:path w="1270">
                <a:moveTo>
                  <a:pt x="0" y="0"/>
                </a:moveTo>
                <a:lnTo>
                  <a:pt x="1044" y="0"/>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2" name="object 483"/>
          <p:cNvSpPr>
            <a:spLocks noChangeArrowheads="1"/>
          </p:cNvSpPr>
          <p:nvPr/>
        </p:nvSpPr>
        <p:spPr bwMode="auto">
          <a:xfrm>
            <a:off x="5980113" y="6321425"/>
            <a:ext cx="6350" cy="0"/>
          </a:xfrm>
          <a:custGeom>
            <a:avLst/>
            <a:gdLst>
              <a:gd name="T0" fmla="*/ 0 w 5714"/>
              <a:gd name="T1" fmla="*/ 5714 w 5714"/>
            </a:gdLst>
            <a:ahLst/>
            <a:cxnLst/>
            <a:rect l="T0" t="0" r="T1" b="0"/>
            <a:pathLst>
              <a:path w="5714">
                <a:moveTo>
                  <a:pt x="0" y="0"/>
                </a:moveTo>
                <a:lnTo>
                  <a:pt x="5612" y="0"/>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3" name="object 484"/>
          <p:cNvSpPr>
            <a:spLocks noChangeArrowheads="1"/>
          </p:cNvSpPr>
          <p:nvPr/>
        </p:nvSpPr>
        <p:spPr bwMode="auto">
          <a:xfrm>
            <a:off x="5983288" y="6219825"/>
            <a:ext cx="0" cy="101600"/>
          </a:xfrm>
          <a:custGeom>
            <a:avLst/>
            <a:gdLst>
              <a:gd name="T0" fmla="*/ 0 h 100329"/>
              <a:gd name="T1" fmla="*/ 100329 h 100329"/>
            </a:gdLst>
            <a:ahLst/>
            <a:cxnLst/>
            <a:rect l="0" t="T0" r="0" b="T1"/>
            <a:pathLst>
              <a:path h="100329">
                <a:moveTo>
                  <a:pt x="0" y="0"/>
                </a:moveTo>
                <a:lnTo>
                  <a:pt x="0" y="100329"/>
                </a:lnTo>
              </a:path>
            </a:pathLst>
          </a:custGeom>
          <a:noFill/>
          <a:ln w="698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4" name="object 485"/>
          <p:cNvSpPr>
            <a:spLocks noChangeArrowheads="1"/>
          </p:cNvSpPr>
          <p:nvPr/>
        </p:nvSpPr>
        <p:spPr bwMode="auto">
          <a:xfrm>
            <a:off x="5988050" y="6324600"/>
            <a:ext cx="1588" cy="0"/>
          </a:xfrm>
          <a:custGeom>
            <a:avLst/>
            <a:gdLst>
              <a:gd name="T0" fmla="*/ 0 w 1270"/>
              <a:gd name="T1" fmla="*/ 1270 w 1270"/>
            </a:gdLst>
            <a:ahLst/>
            <a:cxnLst/>
            <a:rect l="T0" t="0" r="T1" b="0"/>
            <a:pathLst>
              <a:path w="1270">
                <a:moveTo>
                  <a:pt x="0" y="0"/>
                </a:moveTo>
                <a:lnTo>
                  <a:pt x="762" y="0"/>
                </a:lnTo>
              </a:path>
            </a:pathLst>
          </a:custGeom>
          <a:noFill/>
          <a:ln w="3175">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5" name="object 486"/>
          <p:cNvSpPr>
            <a:spLocks noChangeArrowheads="1"/>
          </p:cNvSpPr>
          <p:nvPr/>
        </p:nvSpPr>
        <p:spPr bwMode="auto">
          <a:xfrm>
            <a:off x="5984875" y="6219825"/>
            <a:ext cx="0" cy="103188"/>
          </a:xfrm>
          <a:custGeom>
            <a:avLst/>
            <a:gdLst>
              <a:gd name="T0" fmla="*/ 0 h 102870"/>
              <a:gd name="T1" fmla="*/ 102870 h 102870"/>
            </a:gdLst>
            <a:ahLst/>
            <a:cxnLst/>
            <a:rect l="0" t="T0" r="0" b="T1"/>
            <a:pathLst>
              <a:path h="102870">
                <a:moveTo>
                  <a:pt x="0" y="0"/>
                </a:moveTo>
                <a:lnTo>
                  <a:pt x="0" y="102869"/>
                </a:lnTo>
              </a:path>
            </a:pathLst>
          </a:custGeom>
          <a:noFill/>
          <a:ln w="7112">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6" name="object 487"/>
          <p:cNvSpPr>
            <a:spLocks noChangeArrowheads="1"/>
          </p:cNvSpPr>
          <p:nvPr/>
        </p:nvSpPr>
        <p:spPr bwMode="auto">
          <a:xfrm>
            <a:off x="5991225" y="6324600"/>
            <a:ext cx="1588" cy="0"/>
          </a:xfrm>
          <a:custGeom>
            <a:avLst/>
            <a:gdLst>
              <a:gd name="T0" fmla="*/ 0 w 635"/>
              <a:gd name="T1" fmla="*/ 635 w 635"/>
            </a:gdLst>
            <a:ahLst/>
            <a:cxnLst/>
            <a:rect l="T0" t="0" r="T1" b="0"/>
            <a:pathLst>
              <a:path w="635">
                <a:moveTo>
                  <a:pt x="0" y="0"/>
                </a:moveTo>
                <a:lnTo>
                  <a:pt x="409"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7" name="object 488"/>
          <p:cNvSpPr>
            <a:spLocks noChangeArrowheads="1"/>
          </p:cNvSpPr>
          <p:nvPr/>
        </p:nvSpPr>
        <p:spPr bwMode="auto">
          <a:xfrm>
            <a:off x="5989638" y="6219825"/>
            <a:ext cx="0" cy="103188"/>
          </a:xfrm>
          <a:custGeom>
            <a:avLst/>
            <a:gdLst>
              <a:gd name="T0" fmla="*/ 0 h 102870"/>
              <a:gd name="T1" fmla="*/ 102870 h 102870"/>
            </a:gdLst>
            <a:ahLst/>
            <a:cxnLst/>
            <a:rect l="0" t="T0" r="0" b="T1"/>
            <a:pathLst>
              <a:path h="102870">
                <a:moveTo>
                  <a:pt x="0" y="0"/>
                </a:moveTo>
                <a:lnTo>
                  <a:pt x="0" y="102869"/>
                </a:lnTo>
              </a:path>
            </a:pathLst>
          </a:custGeom>
          <a:noFill/>
          <a:ln w="571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8" name="object 489"/>
          <p:cNvSpPr>
            <a:spLocks noChangeArrowheads="1"/>
          </p:cNvSpPr>
          <p:nvPr/>
        </p:nvSpPr>
        <p:spPr bwMode="auto">
          <a:xfrm>
            <a:off x="5989638" y="6324600"/>
            <a:ext cx="4762" cy="0"/>
          </a:xfrm>
          <a:custGeom>
            <a:avLst/>
            <a:gdLst>
              <a:gd name="T0" fmla="*/ 0 w 5079"/>
              <a:gd name="T1" fmla="*/ 5079 w 5079"/>
            </a:gdLst>
            <a:ahLst/>
            <a:cxnLst/>
            <a:rect l="T0" t="0" r="T1" b="0"/>
            <a:pathLst>
              <a:path w="5079">
                <a:moveTo>
                  <a:pt x="0" y="0"/>
                </a:moveTo>
                <a:lnTo>
                  <a:pt x="5070"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89" name="object 490"/>
          <p:cNvSpPr>
            <a:spLocks noChangeArrowheads="1"/>
          </p:cNvSpPr>
          <p:nvPr/>
        </p:nvSpPr>
        <p:spPr bwMode="auto">
          <a:xfrm>
            <a:off x="5991225" y="6219825"/>
            <a:ext cx="0" cy="103188"/>
          </a:xfrm>
          <a:custGeom>
            <a:avLst/>
            <a:gdLst>
              <a:gd name="T0" fmla="*/ 0 h 102870"/>
              <a:gd name="T1" fmla="*/ 102870 h 102870"/>
            </a:gdLst>
            <a:ahLst/>
            <a:cxnLst/>
            <a:rect l="0" t="T0" r="0" b="T1"/>
            <a:pathLst>
              <a:path h="102870">
                <a:moveTo>
                  <a:pt x="0" y="0"/>
                </a:moveTo>
                <a:lnTo>
                  <a:pt x="0" y="102869"/>
                </a:lnTo>
              </a:path>
            </a:pathLst>
          </a:custGeom>
          <a:noFill/>
          <a:ln w="5587">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0" name="object 491"/>
          <p:cNvSpPr>
            <a:spLocks noChangeArrowheads="1"/>
          </p:cNvSpPr>
          <p:nvPr/>
        </p:nvSpPr>
        <p:spPr bwMode="auto">
          <a:xfrm>
            <a:off x="5995988" y="6219825"/>
            <a:ext cx="0" cy="106363"/>
          </a:xfrm>
          <a:custGeom>
            <a:avLst/>
            <a:gdLst>
              <a:gd name="T0" fmla="*/ 0 h 105410"/>
              <a:gd name="T1" fmla="*/ 105410 h 105410"/>
            </a:gdLst>
            <a:ahLst/>
            <a:cxnLst/>
            <a:rect l="0" t="T0" r="0" b="T1"/>
            <a:pathLst>
              <a:path h="105410">
                <a:moveTo>
                  <a:pt x="0" y="0"/>
                </a:moveTo>
                <a:lnTo>
                  <a:pt x="0" y="105409"/>
                </a:lnTo>
              </a:path>
            </a:pathLst>
          </a:custGeom>
          <a:noFill/>
          <a:ln w="6984">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1" name="object 492"/>
          <p:cNvSpPr>
            <a:spLocks noChangeArrowheads="1"/>
          </p:cNvSpPr>
          <p:nvPr/>
        </p:nvSpPr>
        <p:spPr bwMode="auto">
          <a:xfrm>
            <a:off x="5997575" y="6219825"/>
            <a:ext cx="0" cy="106363"/>
          </a:xfrm>
          <a:custGeom>
            <a:avLst/>
            <a:gdLst>
              <a:gd name="T0" fmla="*/ 0 h 106045"/>
              <a:gd name="T1" fmla="*/ 106045 h 106045"/>
            </a:gdLst>
            <a:ahLst/>
            <a:cxnLst/>
            <a:rect l="0" t="T0" r="0" b="T1"/>
            <a:pathLst>
              <a:path h="106045">
                <a:moveTo>
                  <a:pt x="0" y="0"/>
                </a:moveTo>
                <a:lnTo>
                  <a:pt x="0" y="105968"/>
                </a:lnTo>
              </a:path>
            </a:pathLst>
          </a:custGeom>
          <a:noFill/>
          <a:ln w="7112">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2" name="object 493"/>
          <p:cNvSpPr>
            <a:spLocks noChangeArrowheads="1"/>
          </p:cNvSpPr>
          <p:nvPr/>
        </p:nvSpPr>
        <p:spPr bwMode="auto">
          <a:xfrm>
            <a:off x="6002338" y="6219825"/>
            <a:ext cx="0" cy="106363"/>
          </a:xfrm>
          <a:custGeom>
            <a:avLst/>
            <a:gdLst>
              <a:gd name="T0" fmla="*/ 0 h 106045"/>
              <a:gd name="T1" fmla="*/ 106045 h 106045"/>
            </a:gdLst>
            <a:ahLst/>
            <a:cxnLst/>
            <a:rect l="0" t="T0" r="0" b="T1"/>
            <a:pathLst>
              <a:path h="106045">
                <a:moveTo>
                  <a:pt x="0" y="0"/>
                </a:moveTo>
                <a:lnTo>
                  <a:pt x="0" y="105968"/>
                </a:lnTo>
              </a:path>
            </a:pathLst>
          </a:custGeom>
          <a:noFill/>
          <a:ln w="5714">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3" name="object 494"/>
          <p:cNvSpPr>
            <a:spLocks noChangeArrowheads="1"/>
          </p:cNvSpPr>
          <p:nvPr/>
        </p:nvSpPr>
        <p:spPr bwMode="auto">
          <a:xfrm>
            <a:off x="6005513" y="6219825"/>
            <a:ext cx="0" cy="107950"/>
          </a:xfrm>
          <a:custGeom>
            <a:avLst/>
            <a:gdLst>
              <a:gd name="T0" fmla="*/ 0 h 107314"/>
              <a:gd name="T1" fmla="*/ 107314 h 107314"/>
            </a:gdLst>
            <a:ahLst/>
            <a:cxnLst/>
            <a:rect l="0" t="T0" r="0" b="T1"/>
            <a:pathLst>
              <a:path h="107314">
                <a:moveTo>
                  <a:pt x="0" y="0"/>
                </a:moveTo>
                <a:lnTo>
                  <a:pt x="0" y="107111"/>
                </a:lnTo>
              </a:path>
            </a:pathLst>
          </a:custGeom>
          <a:noFill/>
          <a:ln w="6985">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4" name="object 495"/>
          <p:cNvSpPr>
            <a:spLocks noChangeArrowheads="1"/>
          </p:cNvSpPr>
          <p:nvPr/>
        </p:nvSpPr>
        <p:spPr bwMode="auto">
          <a:xfrm>
            <a:off x="6008688" y="6219825"/>
            <a:ext cx="0" cy="107950"/>
          </a:xfrm>
          <a:custGeom>
            <a:avLst/>
            <a:gdLst>
              <a:gd name="T0" fmla="*/ 0 h 107314"/>
              <a:gd name="T1" fmla="*/ 107314 h 107314"/>
            </a:gdLst>
            <a:ahLst/>
            <a:cxnLst/>
            <a:rect l="0" t="T0" r="0" b="T1"/>
            <a:pathLst>
              <a:path h="107314">
                <a:moveTo>
                  <a:pt x="0" y="0"/>
                </a:moveTo>
                <a:lnTo>
                  <a:pt x="0" y="107111"/>
                </a:lnTo>
              </a:path>
            </a:pathLst>
          </a:custGeom>
          <a:noFill/>
          <a:ln w="6985">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5" name="object 496"/>
          <p:cNvSpPr>
            <a:spLocks noChangeArrowheads="1"/>
          </p:cNvSpPr>
          <p:nvPr/>
        </p:nvSpPr>
        <p:spPr bwMode="auto">
          <a:xfrm>
            <a:off x="6011863" y="6219825"/>
            <a:ext cx="0" cy="107950"/>
          </a:xfrm>
          <a:custGeom>
            <a:avLst/>
            <a:gdLst>
              <a:gd name="T0" fmla="*/ 0 h 107314"/>
              <a:gd name="T1" fmla="*/ 107314 h 107314"/>
            </a:gdLst>
            <a:ahLst/>
            <a:cxnLst/>
            <a:rect l="0" t="T0" r="0" b="T1"/>
            <a:pathLst>
              <a:path h="107314">
                <a:moveTo>
                  <a:pt x="0" y="0"/>
                </a:moveTo>
                <a:lnTo>
                  <a:pt x="0" y="107111"/>
                </a:lnTo>
              </a:path>
            </a:pathLst>
          </a:custGeom>
          <a:noFill/>
          <a:ln w="5714">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6" name="object 497"/>
          <p:cNvSpPr>
            <a:spLocks noChangeArrowheads="1"/>
          </p:cNvSpPr>
          <p:nvPr/>
        </p:nvSpPr>
        <p:spPr bwMode="auto">
          <a:xfrm>
            <a:off x="6015038" y="6219825"/>
            <a:ext cx="0" cy="107950"/>
          </a:xfrm>
          <a:custGeom>
            <a:avLst/>
            <a:gdLst>
              <a:gd name="T0" fmla="*/ 0 h 107314"/>
              <a:gd name="T1" fmla="*/ 107314 h 107314"/>
            </a:gdLst>
            <a:ahLst/>
            <a:cxnLst/>
            <a:rect l="0" t="T0" r="0" b="T1"/>
            <a:pathLst>
              <a:path h="107314">
                <a:moveTo>
                  <a:pt x="0" y="0"/>
                </a:moveTo>
                <a:lnTo>
                  <a:pt x="0" y="107111"/>
                </a:lnTo>
              </a:path>
            </a:pathLst>
          </a:custGeom>
          <a:noFill/>
          <a:ln w="5714">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7" name="object 498"/>
          <p:cNvSpPr>
            <a:spLocks noChangeArrowheads="1"/>
          </p:cNvSpPr>
          <p:nvPr/>
        </p:nvSpPr>
        <p:spPr bwMode="auto">
          <a:xfrm>
            <a:off x="6018213" y="6219825"/>
            <a:ext cx="0" cy="109538"/>
          </a:xfrm>
          <a:custGeom>
            <a:avLst/>
            <a:gdLst>
              <a:gd name="T0" fmla="*/ 0 h 108585"/>
              <a:gd name="T1" fmla="*/ 108585 h 108585"/>
            </a:gdLst>
            <a:ahLst/>
            <a:cxnLst/>
            <a:rect l="0" t="T0" r="0" b="T1"/>
            <a:pathLst>
              <a:path h="108585">
                <a:moveTo>
                  <a:pt x="0" y="0"/>
                </a:moveTo>
                <a:lnTo>
                  <a:pt x="0" y="108254"/>
                </a:lnTo>
              </a:path>
            </a:pathLst>
          </a:custGeom>
          <a:noFill/>
          <a:ln w="6985">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8" name="object 499"/>
          <p:cNvSpPr>
            <a:spLocks noChangeArrowheads="1"/>
          </p:cNvSpPr>
          <p:nvPr/>
        </p:nvSpPr>
        <p:spPr bwMode="auto">
          <a:xfrm>
            <a:off x="6021388" y="6219825"/>
            <a:ext cx="0" cy="109538"/>
          </a:xfrm>
          <a:custGeom>
            <a:avLst/>
            <a:gdLst>
              <a:gd name="T0" fmla="*/ 0 h 108585"/>
              <a:gd name="T1" fmla="*/ 108585 h 108585"/>
            </a:gdLst>
            <a:ahLst/>
            <a:cxnLst/>
            <a:rect l="0" t="T0" r="0" b="T1"/>
            <a:pathLst>
              <a:path h="108585">
                <a:moveTo>
                  <a:pt x="0" y="0"/>
                </a:moveTo>
                <a:lnTo>
                  <a:pt x="0" y="108254"/>
                </a:lnTo>
              </a:path>
            </a:pathLst>
          </a:custGeom>
          <a:noFill/>
          <a:ln w="6985">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599" name="object 500"/>
          <p:cNvSpPr>
            <a:spLocks noChangeArrowheads="1"/>
          </p:cNvSpPr>
          <p:nvPr/>
        </p:nvSpPr>
        <p:spPr bwMode="auto">
          <a:xfrm>
            <a:off x="6024563" y="6219825"/>
            <a:ext cx="0" cy="109538"/>
          </a:xfrm>
          <a:custGeom>
            <a:avLst/>
            <a:gdLst>
              <a:gd name="T0" fmla="*/ 0 h 108585"/>
              <a:gd name="T1" fmla="*/ 108585 h 108585"/>
            </a:gdLst>
            <a:ahLst/>
            <a:cxnLst/>
            <a:rect l="0" t="T0" r="0" b="T1"/>
            <a:pathLst>
              <a:path h="108585">
                <a:moveTo>
                  <a:pt x="0" y="0"/>
                </a:moveTo>
                <a:lnTo>
                  <a:pt x="0" y="108254"/>
                </a:lnTo>
              </a:path>
            </a:pathLst>
          </a:custGeom>
          <a:noFill/>
          <a:ln w="5714">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0" name="object 501"/>
          <p:cNvSpPr>
            <a:spLocks noChangeArrowheads="1"/>
          </p:cNvSpPr>
          <p:nvPr/>
        </p:nvSpPr>
        <p:spPr bwMode="auto">
          <a:xfrm>
            <a:off x="6027738" y="6219825"/>
            <a:ext cx="0" cy="109538"/>
          </a:xfrm>
          <a:custGeom>
            <a:avLst/>
            <a:gdLst>
              <a:gd name="T0" fmla="*/ 0 h 108585"/>
              <a:gd name="T1" fmla="*/ 108585 h 108585"/>
            </a:gdLst>
            <a:ahLst/>
            <a:cxnLst/>
            <a:rect l="0" t="T0" r="0" b="T1"/>
            <a:pathLst>
              <a:path h="108585">
                <a:moveTo>
                  <a:pt x="0" y="0"/>
                </a:moveTo>
                <a:lnTo>
                  <a:pt x="0" y="108254"/>
                </a:lnTo>
              </a:path>
            </a:pathLst>
          </a:custGeom>
          <a:noFill/>
          <a:ln w="5714">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1" name="object 502"/>
          <p:cNvSpPr>
            <a:spLocks noChangeArrowheads="1"/>
          </p:cNvSpPr>
          <p:nvPr/>
        </p:nvSpPr>
        <p:spPr bwMode="auto">
          <a:xfrm>
            <a:off x="6030913" y="6219825"/>
            <a:ext cx="0" cy="109538"/>
          </a:xfrm>
          <a:custGeom>
            <a:avLst/>
            <a:gdLst>
              <a:gd name="T0" fmla="*/ 0 h 108585"/>
              <a:gd name="T1" fmla="*/ 108585 h 108585"/>
            </a:gdLst>
            <a:ahLst/>
            <a:cxnLst/>
            <a:rect l="0" t="T0" r="0" b="T1"/>
            <a:pathLst>
              <a:path h="108585">
                <a:moveTo>
                  <a:pt x="0" y="0"/>
                </a:moveTo>
                <a:lnTo>
                  <a:pt x="0" y="108254"/>
                </a:lnTo>
              </a:path>
            </a:pathLst>
          </a:custGeom>
          <a:noFill/>
          <a:ln w="6985">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2" name="object 503"/>
          <p:cNvSpPr>
            <a:spLocks noChangeArrowheads="1"/>
          </p:cNvSpPr>
          <p:nvPr/>
        </p:nvSpPr>
        <p:spPr bwMode="auto">
          <a:xfrm>
            <a:off x="6034088" y="6219825"/>
            <a:ext cx="0" cy="109538"/>
          </a:xfrm>
          <a:custGeom>
            <a:avLst/>
            <a:gdLst>
              <a:gd name="T0" fmla="*/ 0 h 108585"/>
              <a:gd name="T1" fmla="*/ 108585 h 108585"/>
            </a:gdLst>
            <a:ahLst/>
            <a:cxnLst/>
            <a:rect l="0" t="T0" r="0" b="T1"/>
            <a:pathLst>
              <a:path h="108585">
                <a:moveTo>
                  <a:pt x="0" y="0"/>
                </a:moveTo>
                <a:lnTo>
                  <a:pt x="0" y="108254"/>
                </a:lnTo>
              </a:path>
            </a:pathLst>
          </a:custGeom>
          <a:noFill/>
          <a:ln w="6985">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3" name="object 504"/>
          <p:cNvSpPr>
            <a:spLocks noChangeArrowheads="1"/>
          </p:cNvSpPr>
          <p:nvPr/>
        </p:nvSpPr>
        <p:spPr bwMode="auto">
          <a:xfrm>
            <a:off x="6037263" y="6219825"/>
            <a:ext cx="0" cy="109538"/>
          </a:xfrm>
          <a:custGeom>
            <a:avLst/>
            <a:gdLst>
              <a:gd name="T0" fmla="*/ 0 h 108585"/>
              <a:gd name="T1" fmla="*/ 108585 h 108585"/>
            </a:gdLst>
            <a:ahLst/>
            <a:cxnLst/>
            <a:rect l="0" t="T0" r="0" b="T1"/>
            <a:pathLst>
              <a:path h="108585">
                <a:moveTo>
                  <a:pt x="0" y="0"/>
                </a:moveTo>
                <a:lnTo>
                  <a:pt x="0" y="108254"/>
                </a:lnTo>
              </a:path>
            </a:pathLst>
          </a:custGeom>
          <a:noFill/>
          <a:ln w="5714">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4" name="object 505"/>
          <p:cNvSpPr>
            <a:spLocks noChangeArrowheads="1"/>
          </p:cNvSpPr>
          <p:nvPr/>
        </p:nvSpPr>
        <p:spPr bwMode="auto">
          <a:xfrm>
            <a:off x="6040438" y="6219825"/>
            <a:ext cx="0" cy="109538"/>
          </a:xfrm>
          <a:custGeom>
            <a:avLst/>
            <a:gdLst>
              <a:gd name="T0" fmla="*/ 0 h 108585"/>
              <a:gd name="T1" fmla="*/ 108585 h 108585"/>
            </a:gdLst>
            <a:ahLst/>
            <a:cxnLst/>
            <a:rect l="0" t="T0" r="0" b="T1"/>
            <a:pathLst>
              <a:path h="108585">
                <a:moveTo>
                  <a:pt x="0" y="0"/>
                </a:moveTo>
                <a:lnTo>
                  <a:pt x="0" y="108254"/>
                </a:lnTo>
              </a:path>
            </a:pathLst>
          </a:custGeom>
          <a:noFill/>
          <a:ln w="7112">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5" name="object 506"/>
          <p:cNvSpPr>
            <a:spLocks noChangeArrowheads="1"/>
          </p:cNvSpPr>
          <p:nvPr/>
        </p:nvSpPr>
        <p:spPr bwMode="auto">
          <a:xfrm>
            <a:off x="6043613" y="6219825"/>
            <a:ext cx="0" cy="109538"/>
          </a:xfrm>
          <a:custGeom>
            <a:avLst/>
            <a:gdLst>
              <a:gd name="T0" fmla="*/ 0 h 108585"/>
              <a:gd name="T1" fmla="*/ 108585 h 108585"/>
            </a:gdLst>
            <a:ahLst/>
            <a:cxnLst/>
            <a:rect l="0" t="T0" r="0" b="T1"/>
            <a:pathLst>
              <a:path h="108585">
                <a:moveTo>
                  <a:pt x="0" y="0"/>
                </a:moveTo>
                <a:lnTo>
                  <a:pt x="0" y="108254"/>
                </a:lnTo>
              </a:path>
            </a:pathLst>
          </a:custGeom>
          <a:noFill/>
          <a:ln w="6985">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6" name="object 507"/>
          <p:cNvSpPr>
            <a:spLocks noChangeArrowheads="1"/>
          </p:cNvSpPr>
          <p:nvPr/>
        </p:nvSpPr>
        <p:spPr bwMode="auto">
          <a:xfrm>
            <a:off x="6046788" y="6219825"/>
            <a:ext cx="0" cy="109538"/>
          </a:xfrm>
          <a:custGeom>
            <a:avLst/>
            <a:gdLst>
              <a:gd name="T0" fmla="*/ 0 h 108585"/>
              <a:gd name="T1" fmla="*/ 108585 h 108585"/>
            </a:gdLst>
            <a:ahLst/>
            <a:cxnLst/>
            <a:rect l="0" t="T0" r="0" b="T1"/>
            <a:pathLst>
              <a:path h="108585">
                <a:moveTo>
                  <a:pt x="0" y="0"/>
                </a:moveTo>
                <a:lnTo>
                  <a:pt x="0" y="108254"/>
                </a:lnTo>
              </a:path>
            </a:pathLst>
          </a:custGeom>
          <a:noFill/>
          <a:ln w="5587">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7" name="object 508"/>
          <p:cNvSpPr>
            <a:spLocks noChangeArrowheads="1"/>
          </p:cNvSpPr>
          <p:nvPr/>
        </p:nvSpPr>
        <p:spPr bwMode="auto">
          <a:xfrm>
            <a:off x="6049963" y="6219825"/>
            <a:ext cx="0" cy="109538"/>
          </a:xfrm>
          <a:custGeom>
            <a:avLst/>
            <a:gdLst>
              <a:gd name="T0" fmla="*/ 0 h 108585"/>
              <a:gd name="T1" fmla="*/ 108585 h 108585"/>
            </a:gdLst>
            <a:ahLst/>
            <a:cxnLst/>
            <a:rect l="0" t="T0" r="0" b="T1"/>
            <a:pathLst>
              <a:path h="108585">
                <a:moveTo>
                  <a:pt x="0" y="0"/>
                </a:moveTo>
                <a:lnTo>
                  <a:pt x="0" y="108254"/>
                </a:lnTo>
              </a:path>
            </a:pathLst>
          </a:custGeom>
          <a:noFill/>
          <a:ln w="5714">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8" name="object 509"/>
          <p:cNvSpPr>
            <a:spLocks noChangeArrowheads="1"/>
          </p:cNvSpPr>
          <p:nvPr/>
        </p:nvSpPr>
        <p:spPr bwMode="auto">
          <a:xfrm>
            <a:off x="6053138" y="6219825"/>
            <a:ext cx="0" cy="109538"/>
          </a:xfrm>
          <a:custGeom>
            <a:avLst/>
            <a:gdLst>
              <a:gd name="T0" fmla="*/ 0 h 108585"/>
              <a:gd name="T1" fmla="*/ 108585 h 108585"/>
            </a:gdLst>
            <a:ahLst/>
            <a:cxnLst/>
            <a:rect l="0" t="T0" r="0" b="T1"/>
            <a:pathLst>
              <a:path h="108585">
                <a:moveTo>
                  <a:pt x="0" y="0"/>
                </a:moveTo>
                <a:lnTo>
                  <a:pt x="0" y="108254"/>
                </a:lnTo>
              </a:path>
            </a:pathLst>
          </a:custGeom>
          <a:noFill/>
          <a:ln w="7112">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09" name="object 510"/>
          <p:cNvSpPr>
            <a:spLocks noChangeArrowheads="1"/>
          </p:cNvSpPr>
          <p:nvPr/>
        </p:nvSpPr>
        <p:spPr bwMode="auto">
          <a:xfrm>
            <a:off x="6056313" y="6219825"/>
            <a:ext cx="0" cy="109538"/>
          </a:xfrm>
          <a:custGeom>
            <a:avLst/>
            <a:gdLst>
              <a:gd name="T0" fmla="*/ 0 h 108585"/>
              <a:gd name="T1" fmla="*/ 108585 h 108585"/>
            </a:gdLst>
            <a:ahLst/>
            <a:cxnLst/>
            <a:rect l="0" t="T0" r="0" b="T1"/>
            <a:pathLst>
              <a:path h="108585">
                <a:moveTo>
                  <a:pt x="0" y="0"/>
                </a:moveTo>
                <a:lnTo>
                  <a:pt x="0" y="108254"/>
                </a:lnTo>
              </a:path>
            </a:pathLst>
          </a:custGeom>
          <a:noFill/>
          <a:ln w="6985">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0" name="object 511"/>
          <p:cNvSpPr>
            <a:spLocks noChangeArrowheads="1"/>
          </p:cNvSpPr>
          <p:nvPr/>
        </p:nvSpPr>
        <p:spPr bwMode="auto">
          <a:xfrm>
            <a:off x="6059488" y="6219825"/>
            <a:ext cx="0" cy="109538"/>
          </a:xfrm>
          <a:custGeom>
            <a:avLst/>
            <a:gdLst>
              <a:gd name="T0" fmla="*/ 0 h 108585"/>
              <a:gd name="T1" fmla="*/ 108585 h 108585"/>
            </a:gdLst>
            <a:ahLst/>
            <a:cxnLst/>
            <a:rect l="0" t="T0" r="0" b="T1"/>
            <a:pathLst>
              <a:path h="108585">
                <a:moveTo>
                  <a:pt x="0" y="0"/>
                </a:moveTo>
                <a:lnTo>
                  <a:pt x="0" y="108254"/>
                </a:lnTo>
              </a:path>
            </a:pathLst>
          </a:custGeom>
          <a:noFill/>
          <a:ln w="5587">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1" name="object 512"/>
          <p:cNvSpPr>
            <a:spLocks noChangeArrowheads="1"/>
          </p:cNvSpPr>
          <p:nvPr/>
        </p:nvSpPr>
        <p:spPr bwMode="auto">
          <a:xfrm>
            <a:off x="6062663" y="6219825"/>
            <a:ext cx="0" cy="107950"/>
          </a:xfrm>
          <a:custGeom>
            <a:avLst/>
            <a:gdLst>
              <a:gd name="T0" fmla="*/ 0 h 107314"/>
              <a:gd name="T1" fmla="*/ 107314 h 107314"/>
            </a:gdLst>
            <a:ahLst/>
            <a:cxnLst/>
            <a:rect l="0" t="T0" r="0" b="T1"/>
            <a:pathLst>
              <a:path h="107314">
                <a:moveTo>
                  <a:pt x="0" y="0"/>
                </a:moveTo>
                <a:lnTo>
                  <a:pt x="0" y="107111"/>
                </a:lnTo>
              </a:path>
            </a:pathLst>
          </a:custGeom>
          <a:noFill/>
          <a:ln w="5714">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2" name="object 513"/>
          <p:cNvSpPr>
            <a:spLocks noChangeArrowheads="1"/>
          </p:cNvSpPr>
          <p:nvPr/>
        </p:nvSpPr>
        <p:spPr bwMode="auto">
          <a:xfrm>
            <a:off x="6065838" y="6219825"/>
            <a:ext cx="0" cy="107950"/>
          </a:xfrm>
          <a:custGeom>
            <a:avLst/>
            <a:gdLst>
              <a:gd name="T0" fmla="*/ 0 h 107314"/>
              <a:gd name="T1" fmla="*/ 107314 h 107314"/>
            </a:gdLst>
            <a:ahLst/>
            <a:cxnLst/>
            <a:rect l="0" t="T0" r="0" b="T1"/>
            <a:pathLst>
              <a:path h="107314">
                <a:moveTo>
                  <a:pt x="0" y="0"/>
                </a:moveTo>
                <a:lnTo>
                  <a:pt x="0" y="107111"/>
                </a:lnTo>
              </a:path>
            </a:pathLst>
          </a:custGeom>
          <a:noFill/>
          <a:ln w="7112">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3" name="object 514"/>
          <p:cNvSpPr>
            <a:spLocks noChangeArrowheads="1"/>
          </p:cNvSpPr>
          <p:nvPr/>
        </p:nvSpPr>
        <p:spPr bwMode="auto">
          <a:xfrm>
            <a:off x="6069013" y="6219825"/>
            <a:ext cx="0" cy="107950"/>
          </a:xfrm>
          <a:custGeom>
            <a:avLst/>
            <a:gdLst>
              <a:gd name="T0" fmla="*/ 0 h 107314"/>
              <a:gd name="T1" fmla="*/ 107314 h 107314"/>
            </a:gdLst>
            <a:ahLst/>
            <a:cxnLst/>
            <a:rect l="0" t="T0" r="0" b="T1"/>
            <a:pathLst>
              <a:path h="107314">
                <a:moveTo>
                  <a:pt x="0" y="0"/>
                </a:moveTo>
                <a:lnTo>
                  <a:pt x="0" y="107111"/>
                </a:lnTo>
              </a:path>
            </a:pathLst>
          </a:custGeom>
          <a:noFill/>
          <a:ln w="698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4" name="object 515"/>
          <p:cNvSpPr>
            <a:spLocks noChangeArrowheads="1"/>
          </p:cNvSpPr>
          <p:nvPr/>
        </p:nvSpPr>
        <p:spPr bwMode="auto">
          <a:xfrm>
            <a:off x="6072188" y="6219825"/>
            <a:ext cx="0" cy="106363"/>
          </a:xfrm>
          <a:custGeom>
            <a:avLst/>
            <a:gdLst>
              <a:gd name="T0" fmla="*/ 0 h 105410"/>
              <a:gd name="T1" fmla="*/ 105410 h 105410"/>
            </a:gdLst>
            <a:ahLst/>
            <a:cxnLst/>
            <a:rect l="0" t="T0" r="0" b="T1"/>
            <a:pathLst>
              <a:path h="105410">
                <a:moveTo>
                  <a:pt x="0" y="0"/>
                </a:moveTo>
                <a:lnTo>
                  <a:pt x="0" y="105409"/>
                </a:lnTo>
              </a:path>
            </a:pathLst>
          </a:custGeom>
          <a:noFill/>
          <a:ln w="5588">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5" name="object 516"/>
          <p:cNvSpPr>
            <a:spLocks noChangeArrowheads="1"/>
          </p:cNvSpPr>
          <p:nvPr/>
        </p:nvSpPr>
        <p:spPr bwMode="auto">
          <a:xfrm>
            <a:off x="6075363" y="6219825"/>
            <a:ext cx="0" cy="106363"/>
          </a:xfrm>
          <a:custGeom>
            <a:avLst/>
            <a:gdLst>
              <a:gd name="T0" fmla="*/ 0 h 105410"/>
              <a:gd name="T1" fmla="*/ 105410 h 105410"/>
            </a:gdLst>
            <a:ahLst/>
            <a:cxnLst/>
            <a:rect l="0" t="T0" r="0" b="T1"/>
            <a:pathLst>
              <a:path h="105410">
                <a:moveTo>
                  <a:pt x="0" y="0"/>
                </a:moveTo>
                <a:lnTo>
                  <a:pt x="0" y="105409"/>
                </a:lnTo>
              </a:path>
            </a:pathLst>
          </a:custGeom>
          <a:noFill/>
          <a:ln w="7111">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6" name="object 517"/>
          <p:cNvSpPr>
            <a:spLocks noChangeArrowheads="1"/>
          </p:cNvSpPr>
          <p:nvPr/>
        </p:nvSpPr>
        <p:spPr bwMode="auto">
          <a:xfrm>
            <a:off x="6078538" y="6219825"/>
            <a:ext cx="0" cy="106363"/>
          </a:xfrm>
          <a:custGeom>
            <a:avLst/>
            <a:gdLst>
              <a:gd name="T0" fmla="*/ 0 h 106045"/>
              <a:gd name="T1" fmla="*/ 106045 h 106045"/>
            </a:gdLst>
            <a:ahLst/>
            <a:cxnLst/>
            <a:rect l="0" t="T0" r="0" b="T1"/>
            <a:pathLst>
              <a:path h="106045">
                <a:moveTo>
                  <a:pt x="0" y="0"/>
                </a:moveTo>
                <a:lnTo>
                  <a:pt x="0" y="105968"/>
                </a:lnTo>
              </a:path>
            </a:pathLst>
          </a:custGeom>
          <a:noFill/>
          <a:ln w="7112">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7" name="object 518"/>
          <p:cNvSpPr>
            <a:spLocks noChangeArrowheads="1"/>
          </p:cNvSpPr>
          <p:nvPr/>
        </p:nvSpPr>
        <p:spPr bwMode="auto">
          <a:xfrm>
            <a:off x="6081713" y="6219825"/>
            <a:ext cx="0" cy="106363"/>
          </a:xfrm>
          <a:custGeom>
            <a:avLst/>
            <a:gdLst>
              <a:gd name="T0" fmla="*/ 0 h 105410"/>
              <a:gd name="T1" fmla="*/ 105410 h 105410"/>
            </a:gdLst>
            <a:ahLst/>
            <a:cxnLst/>
            <a:rect l="0" t="T0" r="0" b="T1"/>
            <a:pathLst>
              <a:path h="105410">
                <a:moveTo>
                  <a:pt x="0" y="0"/>
                </a:moveTo>
                <a:lnTo>
                  <a:pt x="0" y="104838"/>
                </a:lnTo>
              </a:path>
            </a:pathLst>
          </a:custGeom>
          <a:noFill/>
          <a:ln w="5587">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8" name="object 519"/>
          <p:cNvSpPr>
            <a:spLocks noChangeArrowheads="1"/>
          </p:cNvSpPr>
          <p:nvPr/>
        </p:nvSpPr>
        <p:spPr bwMode="auto">
          <a:xfrm>
            <a:off x="6081713" y="6324600"/>
            <a:ext cx="6350" cy="0"/>
          </a:xfrm>
          <a:custGeom>
            <a:avLst/>
            <a:gdLst>
              <a:gd name="T0" fmla="*/ 0 w 5714"/>
              <a:gd name="T1" fmla="*/ 5714 w 5714"/>
            </a:gdLst>
            <a:ahLst/>
            <a:cxnLst/>
            <a:rect l="T0" t="0" r="T1" b="0"/>
            <a:pathLst>
              <a:path w="5714">
                <a:moveTo>
                  <a:pt x="0" y="0"/>
                </a:moveTo>
                <a:lnTo>
                  <a:pt x="5095"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19" name="object 520"/>
          <p:cNvSpPr>
            <a:spLocks noChangeArrowheads="1"/>
          </p:cNvSpPr>
          <p:nvPr/>
        </p:nvSpPr>
        <p:spPr bwMode="auto">
          <a:xfrm>
            <a:off x="6084888" y="6219825"/>
            <a:ext cx="0" cy="103188"/>
          </a:xfrm>
          <a:custGeom>
            <a:avLst/>
            <a:gdLst>
              <a:gd name="T0" fmla="*/ 0 h 102870"/>
              <a:gd name="T1" fmla="*/ 102870 h 102870"/>
            </a:gdLst>
            <a:ahLst/>
            <a:cxnLst/>
            <a:rect l="0" t="T0" r="0" b="T1"/>
            <a:pathLst>
              <a:path h="102870">
                <a:moveTo>
                  <a:pt x="0" y="0"/>
                </a:moveTo>
                <a:lnTo>
                  <a:pt x="0" y="102869"/>
                </a:lnTo>
              </a:path>
            </a:pathLst>
          </a:custGeom>
          <a:noFill/>
          <a:ln w="5587">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0" name="object 521"/>
          <p:cNvSpPr>
            <a:spLocks noChangeArrowheads="1"/>
          </p:cNvSpPr>
          <p:nvPr/>
        </p:nvSpPr>
        <p:spPr bwMode="auto">
          <a:xfrm>
            <a:off x="6084888" y="6324600"/>
            <a:ext cx="0" cy="0"/>
          </a:xfrm>
          <a:custGeom>
            <a:avLst/>
            <a:gdLst>
              <a:gd name="T0" fmla="*/ 0 w 635"/>
              <a:gd name="T1" fmla="*/ 635 w 635"/>
            </a:gdLst>
            <a:ahLst/>
            <a:cxnLst/>
            <a:rect l="T0" t="0" r="T1" b="0"/>
            <a:pathLst>
              <a:path w="635">
                <a:moveTo>
                  <a:pt x="0" y="0"/>
                </a:moveTo>
                <a:lnTo>
                  <a:pt x="443"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1" name="object 522"/>
          <p:cNvSpPr>
            <a:spLocks noChangeArrowheads="1"/>
          </p:cNvSpPr>
          <p:nvPr/>
        </p:nvSpPr>
        <p:spPr bwMode="auto">
          <a:xfrm>
            <a:off x="6088063" y="6219825"/>
            <a:ext cx="0" cy="103188"/>
          </a:xfrm>
          <a:custGeom>
            <a:avLst/>
            <a:gdLst>
              <a:gd name="T0" fmla="*/ 0 h 102870"/>
              <a:gd name="T1" fmla="*/ 102870 h 102870"/>
            </a:gdLst>
            <a:ahLst/>
            <a:cxnLst/>
            <a:rect l="0" t="T0" r="0" b="T1"/>
            <a:pathLst>
              <a:path h="102870">
                <a:moveTo>
                  <a:pt x="0" y="0"/>
                </a:moveTo>
                <a:lnTo>
                  <a:pt x="0" y="102869"/>
                </a:lnTo>
              </a:path>
            </a:pathLst>
          </a:custGeom>
          <a:noFill/>
          <a:ln w="7111">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2" name="object 523"/>
          <p:cNvSpPr>
            <a:spLocks noChangeArrowheads="1"/>
          </p:cNvSpPr>
          <p:nvPr/>
        </p:nvSpPr>
        <p:spPr bwMode="auto">
          <a:xfrm>
            <a:off x="6088063" y="6324600"/>
            <a:ext cx="0" cy="0"/>
          </a:xfrm>
          <a:custGeom>
            <a:avLst/>
            <a:gdLst>
              <a:gd name="T0" fmla="*/ 0 w 635"/>
              <a:gd name="T1" fmla="*/ 635 w 635"/>
            </a:gdLst>
            <a:ahLst/>
            <a:cxnLst/>
            <a:rect l="T0" t="0" r="T1" b="0"/>
            <a:pathLst>
              <a:path w="635">
                <a:moveTo>
                  <a:pt x="0" y="0"/>
                </a:moveTo>
                <a:lnTo>
                  <a:pt x="494" y="0"/>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3" name="object 524"/>
          <p:cNvSpPr>
            <a:spLocks noChangeArrowheads="1"/>
          </p:cNvSpPr>
          <p:nvPr/>
        </p:nvSpPr>
        <p:spPr bwMode="auto">
          <a:xfrm>
            <a:off x="6091238" y="6219825"/>
            <a:ext cx="0" cy="103188"/>
          </a:xfrm>
          <a:custGeom>
            <a:avLst/>
            <a:gdLst>
              <a:gd name="T0" fmla="*/ 0 h 102870"/>
              <a:gd name="T1" fmla="*/ 102870 h 102870"/>
            </a:gdLst>
            <a:ahLst/>
            <a:cxnLst/>
            <a:rect l="0" t="T0" r="0" b="T1"/>
            <a:pathLst>
              <a:path h="102870">
                <a:moveTo>
                  <a:pt x="0" y="0"/>
                </a:moveTo>
                <a:lnTo>
                  <a:pt x="0" y="102869"/>
                </a:lnTo>
              </a:path>
            </a:pathLst>
          </a:custGeom>
          <a:noFill/>
          <a:ln w="7111">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4" name="object 525"/>
          <p:cNvSpPr>
            <a:spLocks noChangeArrowheads="1"/>
          </p:cNvSpPr>
          <p:nvPr/>
        </p:nvSpPr>
        <p:spPr bwMode="auto">
          <a:xfrm>
            <a:off x="6094413" y="6219825"/>
            <a:ext cx="0" cy="103188"/>
          </a:xfrm>
          <a:custGeom>
            <a:avLst/>
            <a:gdLst>
              <a:gd name="T0" fmla="*/ 0 h 102870"/>
              <a:gd name="T1" fmla="*/ 102870 h 102870"/>
            </a:gdLst>
            <a:ahLst/>
            <a:cxnLst/>
            <a:rect l="0" t="T0" r="0" b="T1"/>
            <a:pathLst>
              <a:path h="102870">
                <a:moveTo>
                  <a:pt x="0" y="0"/>
                </a:moveTo>
                <a:lnTo>
                  <a:pt x="0" y="102552"/>
                </a:lnTo>
              </a:path>
            </a:pathLst>
          </a:custGeom>
          <a:noFill/>
          <a:ln w="5587">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5" name="object 526"/>
          <p:cNvSpPr>
            <a:spLocks noChangeArrowheads="1"/>
          </p:cNvSpPr>
          <p:nvPr/>
        </p:nvSpPr>
        <p:spPr bwMode="auto">
          <a:xfrm>
            <a:off x="6097588" y="6219825"/>
            <a:ext cx="0" cy="101600"/>
          </a:xfrm>
          <a:custGeom>
            <a:avLst/>
            <a:gdLst>
              <a:gd name="T0" fmla="*/ 0 h 101600"/>
              <a:gd name="T1" fmla="*/ 101600 h 101600"/>
            </a:gdLst>
            <a:ahLst/>
            <a:cxnLst/>
            <a:rect l="0" t="T0" r="0" b="T1"/>
            <a:pathLst>
              <a:path h="101600">
                <a:moveTo>
                  <a:pt x="0" y="0"/>
                </a:moveTo>
                <a:lnTo>
                  <a:pt x="0" y="101422"/>
                </a:lnTo>
              </a:path>
            </a:pathLst>
          </a:custGeom>
          <a:noFill/>
          <a:ln w="5587">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6" name="object 527"/>
          <p:cNvSpPr>
            <a:spLocks noChangeArrowheads="1"/>
          </p:cNvSpPr>
          <p:nvPr/>
        </p:nvSpPr>
        <p:spPr bwMode="auto">
          <a:xfrm>
            <a:off x="6100763" y="6219825"/>
            <a:ext cx="0" cy="101600"/>
          </a:xfrm>
          <a:custGeom>
            <a:avLst/>
            <a:gdLst>
              <a:gd name="T0" fmla="*/ 0 h 100329"/>
              <a:gd name="T1" fmla="*/ 100329 h 100329"/>
            </a:gdLst>
            <a:ahLst/>
            <a:cxnLst/>
            <a:rect l="0" t="T0" r="0" b="T1"/>
            <a:pathLst>
              <a:path h="100329">
                <a:moveTo>
                  <a:pt x="0" y="0"/>
                </a:moveTo>
                <a:lnTo>
                  <a:pt x="0" y="100279"/>
                </a:lnTo>
              </a:path>
            </a:pathLst>
          </a:custGeom>
          <a:noFill/>
          <a:ln w="7112">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7" name="object 528"/>
          <p:cNvSpPr>
            <a:spLocks noChangeArrowheads="1"/>
          </p:cNvSpPr>
          <p:nvPr/>
        </p:nvSpPr>
        <p:spPr bwMode="auto">
          <a:xfrm>
            <a:off x="6103938" y="6219825"/>
            <a:ext cx="0" cy="100013"/>
          </a:xfrm>
          <a:custGeom>
            <a:avLst/>
            <a:gdLst>
              <a:gd name="T0" fmla="*/ 0 h 99695"/>
              <a:gd name="T1" fmla="*/ 99695 h 99695"/>
            </a:gdLst>
            <a:ahLst/>
            <a:cxnLst/>
            <a:rect l="0" t="T0" r="0" b="T1"/>
            <a:pathLst>
              <a:path h="99695">
                <a:moveTo>
                  <a:pt x="0" y="0"/>
                </a:moveTo>
                <a:lnTo>
                  <a:pt x="0" y="99136"/>
                </a:lnTo>
              </a:path>
            </a:pathLst>
          </a:custGeom>
          <a:noFill/>
          <a:ln w="7112">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8" name="object 529"/>
          <p:cNvSpPr>
            <a:spLocks noChangeArrowheads="1"/>
          </p:cNvSpPr>
          <p:nvPr/>
        </p:nvSpPr>
        <p:spPr bwMode="auto">
          <a:xfrm>
            <a:off x="6105525" y="6219825"/>
            <a:ext cx="0" cy="98425"/>
          </a:xfrm>
          <a:custGeom>
            <a:avLst/>
            <a:gdLst>
              <a:gd name="T0" fmla="*/ 0 h 97154"/>
              <a:gd name="T1" fmla="*/ 97154 h 97154"/>
            </a:gdLst>
            <a:ahLst/>
            <a:cxnLst/>
            <a:rect l="0" t="T0" r="0" b="T1"/>
            <a:pathLst>
              <a:path h="97154">
                <a:moveTo>
                  <a:pt x="0" y="0"/>
                </a:moveTo>
                <a:lnTo>
                  <a:pt x="0" y="96862"/>
                </a:lnTo>
              </a:path>
            </a:pathLst>
          </a:custGeom>
          <a:noFill/>
          <a:ln w="3175">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29" name="object 530"/>
          <p:cNvSpPr>
            <a:spLocks noChangeArrowheads="1"/>
          </p:cNvSpPr>
          <p:nvPr/>
        </p:nvSpPr>
        <p:spPr bwMode="auto">
          <a:xfrm>
            <a:off x="5967413" y="6203950"/>
            <a:ext cx="139700" cy="33338"/>
          </a:xfrm>
          <a:custGeom>
            <a:avLst/>
            <a:gdLst>
              <a:gd name="T0" fmla="*/ 0 w 139700"/>
              <a:gd name="T1" fmla="*/ 0 h 33654"/>
              <a:gd name="T2" fmla="*/ 139700 w 139700"/>
              <a:gd name="T3" fmla="*/ 33654 h 33654"/>
            </a:gdLst>
            <a:ahLst/>
            <a:cxnLst/>
            <a:rect l="T0" t="T1" r="T2" b="T3"/>
            <a:pathLst>
              <a:path w="139700" h="33654">
                <a:moveTo>
                  <a:pt x="83819" y="279"/>
                </a:moveTo>
                <a:lnTo>
                  <a:pt x="55879" y="279"/>
                </a:lnTo>
                <a:lnTo>
                  <a:pt x="49148" y="850"/>
                </a:lnTo>
                <a:lnTo>
                  <a:pt x="42417" y="1130"/>
                </a:lnTo>
                <a:lnTo>
                  <a:pt x="30733" y="2844"/>
                </a:lnTo>
                <a:lnTo>
                  <a:pt x="25526" y="3695"/>
                </a:lnTo>
                <a:lnTo>
                  <a:pt x="20573" y="4838"/>
                </a:lnTo>
                <a:lnTo>
                  <a:pt x="15875" y="5689"/>
                </a:lnTo>
                <a:lnTo>
                  <a:pt x="0" y="16522"/>
                </a:lnTo>
                <a:lnTo>
                  <a:pt x="380" y="17945"/>
                </a:lnTo>
                <a:lnTo>
                  <a:pt x="20573" y="27914"/>
                </a:lnTo>
                <a:lnTo>
                  <a:pt x="25526" y="29337"/>
                </a:lnTo>
                <a:lnTo>
                  <a:pt x="62610" y="33045"/>
                </a:lnTo>
                <a:lnTo>
                  <a:pt x="76707" y="33045"/>
                </a:lnTo>
                <a:lnTo>
                  <a:pt x="119125" y="27914"/>
                </a:lnTo>
                <a:lnTo>
                  <a:pt x="123443" y="27063"/>
                </a:lnTo>
                <a:lnTo>
                  <a:pt x="127634" y="25641"/>
                </a:lnTo>
                <a:lnTo>
                  <a:pt x="131190" y="24498"/>
                </a:lnTo>
                <a:lnTo>
                  <a:pt x="134365" y="23075"/>
                </a:lnTo>
                <a:lnTo>
                  <a:pt x="136778" y="21361"/>
                </a:lnTo>
                <a:lnTo>
                  <a:pt x="138302" y="19646"/>
                </a:lnTo>
                <a:lnTo>
                  <a:pt x="139318" y="17945"/>
                </a:lnTo>
                <a:lnTo>
                  <a:pt x="139700" y="16522"/>
                </a:lnTo>
                <a:lnTo>
                  <a:pt x="139318" y="14808"/>
                </a:lnTo>
                <a:lnTo>
                  <a:pt x="138302" y="13093"/>
                </a:lnTo>
                <a:lnTo>
                  <a:pt x="136778" y="11391"/>
                </a:lnTo>
                <a:lnTo>
                  <a:pt x="134365" y="10248"/>
                </a:lnTo>
                <a:lnTo>
                  <a:pt x="131190" y="8547"/>
                </a:lnTo>
                <a:lnTo>
                  <a:pt x="127634" y="7112"/>
                </a:lnTo>
                <a:lnTo>
                  <a:pt x="123443" y="5689"/>
                </a:lnTo>
                <a:lnTo>
                  <a:pt x="119125" y="4838"/>
                </a:lnTo>
                <a:lnTo>
                  <a:pt x="114172" y="3695"/>
                </a:lnTo>
                <a:lnTo>
                  <a:pt x="108965" y="2844"/>
                </a:lnTo>
                <a:lnTo>
                  <a:pt x="96900" y="1130"/>
                </a:lnTo>
                <a:lnTo>
                  <a:pt x="90550" y="850"/>
                </a:lnTo>
                <a:lnTo>
                  <a:pt x="83819" y="279"/>
                </a:lnTo>
                <a:close/>
              </a:path>
              <a:path w="139700" h="33654">
                <a:moveTo>
                  <a:pt x="69722" y="0"/>
                </a:moveTo>
                <a:lnTo>
                  <a:pt x="62610" y="279"/>
                </a:lnTo>
                <a:lnTo>
                  <a:pt x="76707" y="279"/>
                </a:lnTo>
                <a:lnTo>
                  <a:pt x="69722"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30" name="object 531"/>
          <p:cNvSpPr>
            <a:spLocks noChangeArrowheads="1"/>
          </p:cNvSpPr>
          <p:nvPr/>
        </p:nvSpPr>
        <p:spPr bwMode="auto">
          <a:xfrm>
            <a:off x="6072188" y="6226175"/>
            <a:ext cx="9525" cy="90488"/>
          </a:xfrm>
          <a:custGeom>
            <a:avLst/>
            <a:gdLst>
              <a:gd name="T0" fmla="*/ 0 w 10160"/>
              <a:gd name="T1" fmla="*/ 0 h 90170"/>
              <a:gd name="T2" fmla="*/ 10160 w 10160"/>
              <a:gd name="T3" fmla="*/ 90170 h 90170"/>
            </a:gdLst>
            <a:ahLst/>
            <a:cxnLst/>
            <a:rect l="T0" t="T1" r="T2" b="T3"/>
            <a:pathLst>
              <a:path w="10160" h="90170">
                <a:moveTo>
                  <a:pt x="9520" y="2019"/>
                </a:moveTo>
                <a:lnTo>
                  <a:pt x="6731" y="2019"/>
                </a:lnTo>
                <a:lnTo>
                  <a:pt x="7112" y="2311"/>
                </a:lnTo>
                <a:lnTo>
                  <a:pt x="7112" y="2603"/>
                </a:lnTo>
                <a:lnTo>
                  <a:pt x="7365" y="2603"/>
                </a:lnTo>
                <a:lnTo>
                  <a:pt x="7229" y="8661"/>
                </a:lnTo>
                <a:lnTo>
                  <a:pt x="7112" y="90030"/>
                </a:lnTo>
                <a:lnTo>
                  <a:pt x="9525" y="90030"/>
                </a:lnTo>
                <a:lnTo>
                  <a:pt x="9633" y="6934"/>
                </a:lnTo>
                <a:lnTo>
                  <a:pt x="9906" y="2603"/>
                </a:lnTo>
                <a:lnTo>
                  <a:pt x="9520" y="2019"/>
                </a:lnTo>
                <a:close/>
              </a:path>
              <a:path w="10160" h="90170">
                <a:moveTo>
                  <a:pt x="6350" y="0"/>
                </a:moveTo>
                <a:lnTo>
                  <a:pt x="3175" y="0"/>
                </a:lnTo>
                <a:lnTo>
                  <a:pt x="1777" y="584"/>
                </a:lnTo>
                <a:lnTo>
                  <a:pt x="762" y="1447"/>
                </a:lnTo>
                <a:lnTo>
                  <a:pt x="0" y="1739"/>
                </a:lnTo>
                <a:lnTo>
                  <a:pt x="0" y="4622"/>
                </a:lnTo>
                <a:lnTo>
                  <a:pt x="381" y="6057"/>
                </a:lnTo>
                <a:lnTo>
                  <a:pt x="762" y="6934"/>
                </a:lnTo>
                <a:lnTo>
                  <a:pt x="762" y="7797"/>
                </a:lnTo>
                <a:lnTo>
                  <a:pt x="3175" y="7213"/>
                </a:lnTo>
                <a:lnTo>
                  <a:pt x="3175" y="6349"/>
                </a:lnTo>
                <a:lnTo>
                  <a:pt x="2794" y="5778"/>
                </a:lnTo>
                <a:lnTo>
                  <a:pt x="2412" y="4622"/>
                </a:lnTo>
                <a:lnTo>
                  <a:pt x="2412" y="2882"/>
                </a:lnTo>
                <a:lnTo>
                  <a:pt x="2794" y="2311"/>
                </a:lnTo>
                <a:lnTo>
                  <a:pt x="3937" y="2019"/>
                </a:lnTo>
                <a:lnTo>
                  <a:pt x="9520" y="2019"/>
                </a:lnTo>
                <a:lnTo>
                  <a:pt x="9144" y="1447"/>
                </a:lnTo>
                <a:lnTo>
                  <a:pt x="8127" y="584"/>
                </a:lnTo>
                <a:lnTo>
                  <a:pt x="7365" y="292"/>
                </a:lnTo>
                <a:lnTo>
                  <a:pt x="6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31" name="object 532"/>
          <p:cNvSpPr>
            <a:spLocks noChangeArrowheads="1"/>
          </p:cNvSpPr>
          <p:nvPr/>
        </p:nvSpPr>
        <p:spPr bwMode="auto">
          <a:xfrm>
            <a:off x="5991225" y="6234113"/>
            <a:ext cx="3175" cy="0"/>
          </a:xfrm>
          <a:custGeom>
            <a:avLst/>
            <a:gdLst>
              <a:gd name="T0" fmla="*/ 0 w 1904"/>
              <a:gd name="T1" fmla="*/ 1904 w 1904"/>
            </a:gdLst>
            <a:ahLst/>
            <a:cxnLst/>
            <a:rect l="T0" t="0" r="T1" b="0"/>
            <a:pathLst>
              <a:path w="1904">
                <a:moveTo>
                  <a:pt x="0" y="0"/>
                </a:moveTo>
                <a:lnTo>
                  <a:pt x="1410"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32" name="object 533"/>
          <p:cNvSpPr>
            <a:spLocks noChangeArrowheads="1"/>
          </p:cNvSpPr>
          <p:nvPr/>
        </p:nvSpPr>
        <p:spPr bwMode="auto">
          <a:xfrm>
            <a:off x="5992813" y="6240463"/>
            <a:ext cx="11112" cy="3175"/>
          </a:xfrm>
          <a:custGeom>
            <a:avLst/>
            <a:gdLst>
              <a:gd name="T0" fmla="*/ 0 w 11429"/>
              <a:gd name="T1" fmla="*/ 0 h 3810"/>
              <a:gd name="T2" fmla="*/ 11429 w 11429"/>
              <a:gd name="T3" fmla="*/ 3810 h 3810"/>
            </a:gdLst>
            <a:ahLst/>
            <a:cxnLst/>
            <a:rect l="T0" t="T1" r="T2" b="T3"/>
            <a:pathLst>
              <a:path w="11429" h="3810">
                <a:moveTo>
                  <a:pt x="10921" y="0"/>
                </a:moveTo>
                <a:lnTo>
                  <a:pt x="0" y="2438"/>
                </a:lnTo>
                <a:lnTo>
                  <a:pt x="380" y="3416"/>
                </a:lnTo>
                <a:lnTo>
                  <a:pt x="11302" y="977"/>
                </a:lnTo>
                <a:lnTo>
                  <a:pt x="1092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33" name="object 534"/>
          <p:cNvSpPr>
            <a:spLocks noChangeArrowheads="1"/>
          </p:cNvSpPr>
          <p:nvPr/>
        </p:nvSpPr>
        <p:spPr bwMode="auto">
          <a:xfrm>
            <a:off x="6003925" y="6232525"/>
            <a:ext cx="57150" cy="93663"/>
          </a:xfrm>
          <a:custGeom>
            <a:avLst/>
            <a:gdLst>
              <a:gd name="T0" fmla="*/ 0 w 57785"/>
              <a:gd name="T1" fmla="*/ 0 h 92710"/>
              <a:gd name="T2" fmla="*/ 57785 w 57785"/>
              <a:gd name="T3" fmla="*/ 92710 h 92710"/>
            </a:gdLst>
            <a:ahLst/>
            <a:cxnLst/>
            <a:rect l="T0" t="T1" r="T2" b="T3"/>
            <a:pathLst>
              <a:path w="57785" h="92710">
                <a:moveTo>
                  <a:pt x="1397" y="0"/>
                </a:moveTo>
                <a:lnTo>
                  <a:pt x="1015" y="279"/>
                </a:lnTo>
                <a:lnTo>
                  <a:pt x="921" y="1981"/>
                </a:lnTo>
                <a:lnTo>
                  <a:pt x="635" y="2832"/>
                </a:lnTo>
                <a:lnTo>
                  <a:pt x="359" y="7099"/>
                </a:lnTo>
                <a:lnTo>
                  <a:pt x="0" y="11925"/>
                </a:lnTo>
                <a:lnTo>
                  <a:pt x="0" y="17030"/>
                </a:lnTo>
                <a:lnTo>
                  <a:pt x="381" y="22999"/>
                </a:lnTo>
                <a:lnTo>
                  <a:pt x="1015" y="29527"/>
                </a:lnTo>
                <a:lnTo>
                  <a:pt x="2794" y="36347"/>
                </a:lnTo>
                <a:lnTo>
                  <a:pt x="4190" y="43167"/>
                </a:lnTo>
                <a:lnTo>
                  <a:pt x="25781" y="78384"/>
                </a:lnTo>
                <a:lnTo>
                  <a:pt x="28828" y="81229"/>
                </a:lnTo>
                <a:lnTo>
                  <a:pt x="32385" y="83210"/>
                </a:lnTo>
                <a:lnTo>
                  <a:pt x="35560" y="85483"/>
                </a:lnTo>
                <a:lnTo>
                  <a:pt x="38988" y="87477"/>
                </a:lnTo>
                <a:lnTo>
                  <a:pt x="43179" y="88607"/>
                </a:lnTo>
                <a:lnTo>
                  <a:pt x="47371" y="90309"/>
                </a:lnTo>
                <a:lnTo>
                  <a:pt x="51562" y="91452"/>
                </a:lnTo>
                <a:lnTo>
                  <a:pt x="54356" y="92011"/>
                </a:lnTo>
                <a:lnTo>
                  <a:pt x="57403" y="92303"/>
                </a:lnTo>
                <a:lnTo>
                  <a:pt x="57785" y="91452"/>
                </a:lnTo>
                <a:lnTo>
                  <a:pt x="54990" y="90881"/>
                </a:lnTo>
                <a:lnTo>
                  <a:pt x="51942" y="90309"/>
                </a:lnTo>
                <a:lnTo>
                  <a:pt x="47751" y="89458"/>
                </a:lnTo>
                <a:lnTo>
                  <a:pt x="21209" y="72135"/>
                </a:lnTo>
                <a:lnTo>
                  <a:pt x="18796" y="69583"/>
                </a:lnTo>
                <a:lnTo>
                  <a:pt x="16383" y="66166"/>
                </a:lnTo>
                <a:lnTo>
                  <a:pt x="14224" y="63334"/>
                </a:lnTo>
                <a:lnTo>
                  <a:pt x="10795" y="56794"/>
                </a:lnTo>
                <a:lnTo>
                  <a:pt x="1015" y="17030"/>
                </a:lnTo>
                <a:lnTo>
                  <a:pt x="1015" y="11925"/>
                </a:lnTo>
                <a:lnTo>
                  <a:pt x="1415" y="6807"/>
                </a:lnTo>
                <a:lnTo>
                  <a:pt x="1650" y="3124"/>
                </a:lnTo>
                <a:lnTo>
                  <a:pt x="2412" y="1981"/>
                </a:lnTo>
                <a:lnTo>
                  <a:pt x="2412" y="558"/>
                </a:lnTo>
                <a:lnTo>
                  <a:pt x="2794" y="279"/>
                </a:lnTo>
                <a:lnTo>
                  <a:pt x="139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34" name="object 535"/>
          <p:cNvSpPr>
            <a:spLocks noChangeArrowheads="1"/>
          </p:cNvSpPr>
          <p:nvPr/>
        </p:nvSpPr>
        <p:spPr bwMode="auto">
          <a:xfrm>
            <a:off x="5992813" y="6245225"/>
            <a:ext cx="11112" cy="4763"/>
          </a:xfrm>
          <a:custGeom>
            <a:avLst/>
            <a:gdLst>
              <a:gd name="T0" fmla="*/ 0 w 10160"/>
              <a:gd name="T1" fmla="*/ 0 h 3810"/>
              <a:gd name="T2" fmla="*/ 10160 w 10160"/>
              <a:gd name="T3" fmla="*/ 3810 h 3810"/>
            </a:gdLst>
            <a:ahLst/>
            <a:cxnLst/>
            <a:rect l="T0" t="T1" r="T2" b="T3"/>
            <a:pathLst>
              <a:path w="10160" h="3810">
                <a:moveTo>
                  <a:pt x="9525" y="0"/>
                </a:moveTo>
                <a:lnTo>
                  <a:pt x="0" y="2438"/>
                </a:lnTo>
                <a:lnTo>
                  <a:pt x="380" y="3416"/>
                </a:lnTo>
                <a:lnTo>
                  <a:pt x="9905" y="723"/>
                </a:lnTo>
                <a:lnTo>
                  <a:pt x="95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35" name="object 536"/>
          <p:cNvSpPr>
            <a:spLocks noChangeArrowheads="1"/>
          </p:cNvSpPr>
          <p:nvPr/>
        </p:nvSpPr>
        <p:spPr bwMode="auto">
          <a:xfrm>
            <a:off x="5992813" y="6249988"/>
            <a:ext cx="11112" cy="4762"/>
          </a:xfrm>
          <a:custGeom>
            <a:avLst/>
            <a:gdLst>
              <a:gd name="T0" fmla="*/ 0 w 10160"/>
              <a:gd name="T1" fmla="*/ 0 h 5079"/>
              <a:gd name="T2" fmla="*/ 10160 w 10160"/>
              <a:gd name="T3" fmla="*/ 5079 h 5079"/>
            </a:gdLst>
            <a:ahLst/>
            <a:cxnLst/>
            <a:rect l="T0" t="T1" r="T2" b="T3"/>
            <a:pathLst>
              <a:path w="10160" h="5079">
                <a:moveTo>
                  <a:pt x="9525" y="0"/>
                </a:moveTo>
                <a:lnTo>
                  <a:pt x="0" y="3505"/>
                </a:lnTo>
                <a:lnTo>
                  <a:pt x="380" y="4546"/>
                </a:lnTo>
                <a:lnTo>
                  <a:pt x="9905" y="1041"/>
                </a:lnTo>
                <a:lnTo>
                  <a:pt x="95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36" name="object 537"/>
          <p:cNvSpPr>
            <a:spLocks noChangeArrowheads="1"/>
          </p:cNvSpPr>
          <p:nvPr/>
        </p:nvSpPr>
        <p:spPr bwMode="auto">
          <a:xfrm>
            <a:off x="5994400" y="6256338"/>
            <a:ext cx="11113" cy="4762"/>
          </a:xfrm>
          <a:custGeom>
            <a:avLst/>
            <a:gdLst>
              <a:gd name="T0" fmla="*/ 0 w 10160"/>
              <a:gd name="T1" fmla="*/ 0 h 5079"/>
              <a:gd name="T2" fmla="*/ 10160 w 10160"/>
              <a:gd name="T3" fmla="*/ 5079 h 5079"/>
            </a:gdLst>
            <a:ahLst/>
            <a:cxnLst/>
            <a:rect l="T0" t="T1" r="T2" b="T3"/>
            <a:pathLst>
              <a:path w="10160" h="5079">
                <a:moveTo>
                  <a:pt x="9525" y="0"/>
                </a:moveTo>
                <a:lnTo>
                  <a:pt x="0" y="3581"/>
                </a:lnTo>
                <a:lnTo>
                  <a:pt x="381" y="4559"/>
                </a:lnTo>
                <a:lnTo>
                  <a:pt x="9906" y="1308"/>
                </a:lnTo>
                <a:lnTo>
                  <a:pt x="95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37" name="object 538"/>
          <p:cNvSpPr>
            <a:spLocks noChangeArrowheads="1"/>
          </p:cNvSpPr>
          <p:nvPr/>
        </p:nvSpPr>
        <p:spPr bwMode="auto">
          <a:xfrm>
            <a:off x="5994400" y="6259513"/>
            <a:ext cx="11113" cy="6350"/>
          </a:xfrm>
          <a:custGeom>
            <a:avLst/>
            <a:gdLst>
              <a:gd name="T0" fmla="*/ 0 w 10160"/>
              <a:gd name="T1" fmla="*/ 0 h 5079"/>
              <a:gd name="T2" fmla="*/ 10160 w 10160"/>
              <a:gd name="T3" fmla="*/ 5079 h 5079"/>
            </a:gdLst>
            <a:ahLst/>
            <a:cxnLst/>
            <a:rect l="T0" t="T1" r="T2" b="T3"/>
            <a:pathLst>
              <a:path w="10160" h="5079">
                <a:moveTo>
                  <a:pt x="9271" y="0"/>
                </a:moveTo>
                <a:lnTo>
                  <a:pt x="0" y="3416"/>
                </a:lnTo>
                <a:lnTo>
                  <a:pt x="381" y="4559"/>
                </a:lnTo>
                <a:lnTo>
                  <a:pt x="9906" y="1143"/>
                </a:lnTo>
                <a:lnTo>
                  <a:pt x="927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38" name="object 539"/>
          <p:cNvSpPr>
            <a:spLocks noChangeArrowheads="1"/>
          </p:cNvSpPr>
          <p:nvPr/>
        </p:nvSpPr>
        <p:spPr bwMode="auto">
          <a:xfrm>
            <a:off x="5994400" y="6265863"/>
            <a:ext cx="11113" cy="4762"/>
          </a:xfrm>
          <a:custGeom>
            <a:avLst/>
            <a:gdLst>
              <a:gd name="T0" fmla="*/ 0 w 11429"/>
              <a:gd name="T1" fmla="*/ 0 h 5079"/>
              <a:gd name="T2" fmla="*/ 11429 w 11429"/>
              <a:gd name="T3" fmla="*/ 5079 h 5079"/>
            </a:gdLst>
            <a:ahLst/>
            <a:cxnLst/>
            <a:rect l="T0" t="T1" r="T2" b="T3"/>
            <a:pathLst>
              <a:path w="11429" h="5079">
                <a:moveTo>
                  <a:pt x="10922" y="0"/>
                </a:moveTo>
                <a:lnTo>
                  <a:pt x="0" y="3644"/>
                </a:lnTo>
                <a:lnTo>
                  <a:pt x="762" y="4559"/>
                </a:lnTo>
                <a:lnTo>
                  <a:pt x="11303" y="1219"/>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39" name="object 540"/>
          <p:cNvSpPr>
            <a:spLocks noChangeArrowheads="1"/>
          </p:cNvSpPr>
          <p:nvPr/>
        </p:nvSpPr>
        <p:spPr bwMode="auto">
          <a:xfrm>
            <a:off x="5995988" y="6272213"/>
            <a:ext cx="11112" cy="4762"/>
          </a:xfrm>
          <a:custGeom>
            <a:avLst/>
            <a:gdLst>
              <a:gd name="T0" fmla="*/ 0 w 11429"/>
              <a:gd name="T1" fmla="*/ 0 h 5079"/>
              <a:gd name="T2" fmla="*/ 11429 w 11429"/>
              <a:gd name="T3" fmla="*/ 5079 h 5079"/>
            </a:gdLst>
            <a:ahLst/>
            <a:cxnLst/>
            <a:rect l="T0" t="T1" r="T2" b="T3"/>
            <a:pathLst>
              <a:path w="11429" h="5079">
                <a:moveTo>
                  <a:pt x="10922" y="0"/>
                </a:moveTo>
                <a:lnTo>
                  <a:pt x="0" y="3708"/>
                </a:lnTo>
                <a:lnTo>
                  <a:pt x="381" y="4559"/>
                </a:lnTo>
                <a:lnTo>
                  <a:pt x="11302" y="1142"/>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0" name="object 541"/>
          <p:cNvSpPr>
            <a:spLocks noChangeArrowheads="1"/>
          </p:cNvSpPr>
          <p:nvPr/>
        </p:nvSpPr>
        <p:spPr bwMode="auto">
          <a:xfrm>
            <a:off x="5999163" y="6276975"/>
            <a:ext cx="9525" cy="4763"/>
          </a:xfrm>
          <a:custGeom>
            <a:avLst/>
            <a:gdLst>
              <a:gd name="T0" fmla="*/ 0 w 10160"/>
              <a:gd name="T1" fmla="*/ 0 h 5079"/>
              <a:gd name="T2" fmla="*/ 10160 w 10160"/>
              <a:gd name="T3" fmla="*/ 5079 h 5079"/>
            </a:gdLst>
            <a:ahLst/>
            <a:cxnLst/>
            <a:rect l="T0" t="T1" r="T2" b="T3"/>
            <a:pathLst>
              <a:path w="10160" h="5079">
                <a:moveTo>
                  <a:pt x="9651" y="0"/>
                </a:moveTo>
                <a:lnTo>
                  <a:pt x="0" y="3543"/>
                </a:lnTo>
                <a:lnTo>
                  <a:pt x="380" y="4559"/>
                </a:lnTo>
                <a:lnTo>
                  <a:pt x="9905" y="1016"/>
                </a:lnTo>
                <a:lnTo>
                  <a:pt x="965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1" name="object 542"/>
          <p:cNvSpPr>
            <a:spLocks noChangeArrowheads="1"/>
          </p:cNvSpPr>
          <p:nvPr/>
        </p:nvSpPr>
        <p:spPr bwMode="auto">
          <a:xfrm>
            <a:off x="6000750" y="6283325"/>
            <a:ext cx="11113" cy="4763"/>
          </a:xfrm>
          <a:custGeom>
            <a:avLst/>
            <a:gdLst>
              <a:gd name="T0" fmla="*/ 0 w 11429"/>
              <a:gd name="T1" fmla="*/ 0 h 5079"/>
              <a:gd name="T2" fmla="*/ 11429 w 11429"/>
              <a:gd name="T3" fmla="*/ 5079 h 5079"/>
            </a:gdLst>
            <a:ahLst/>
            <a:cxnLst/>
            <a:rect l="T0" t="T1" r="T2" b="T3"/>
            <a:pathLst>
              <a:path w="11429" h="5079">
                <a:moveTo>
                  <a:pt x="10794" y="0"/>
                </a:moveTo>
                <a:lnTo>
                  <a:pt x="0" y="3543"/>
                </a:lnTo>
                <a:lnTo>
                  <a:pt x="380" y="4559"/>
                </a:lnTo>
                <a:lnTo>
                  <a:pt x="11175" y="1003"/>
                </a:lnTo>
                <a:lnTo>
                  <a:pt x="1079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2" name="object 543"/>
          <p:cNvSpPr>
            <a:spLocks noChangeArrowheads="1"/>
          </p:cNvSpPr>
          <p:nvPr/>
        </p:nvSpPr>
        <p:spPr bwMode="auto">
          <a:xfrm>
            <a:off x="6003925" y="6288088"/>
            <a:ext cx="9525" cy="6350"/>
          </a:xfrm>
          <a:custGeom>
            <a:avLst/>
            <a:gdLst>
              <a:gd name="T0" fmla="*/ 0 w 10160"/>
              <a:gd name="T1" fmla="*/ 0 h 5079"/>
              <a:gd name="T2" fmla="*/ 10160 w 10160"/>
              <a:gd name="T3" fmla="*/ 5079 h 5079"/>
            </a:gdLst>
            <a:ahLst/>
            <a:cxnLst/>
            <a:rect l="T0" t="T1" r="T2" b="T3"/>
            <a:pathLst>
              <a:path w="10160" h="5079">
                <a:moveTo>
                  <a:pt x="9525" y="0"/>
                </a:moveTo>
                <a:lnTo>
                  <a:pt x="0" y="3987"/>
                </a:lnTo>
                <a:lnTo>
                  <a:pt x="635" y="4559"/>
                </a:lnTo>
                <a:lnTo>
                  <a:pt x="9906" y="1142"/>
                </a:lnTo>
                <a:lnTo>
                  <a:pt x="95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3" name="object 544"/>
          <p:cNvSpPr>
            <a:spLocks noChangeArrowheads="1"/>
          </p:cNvSpPr>
          <p:nvPr/>
        </p:nvSpPr>
        <p:spPr bwMode="auto">
          <a:xfrm>
            <a:off x="6005513" y="6294438"/>
            <a:ext cx="11112" cy="4762"/>
          </a:xfrm>
          <a:custGeom>
            <a:avLst/>
            <a:gdLst>
              <a:gd name="T0" fmla="*/ 0 w 11429"/>
              <a:gd name="T1" fmla="*/ 0 h 5079"/>
              <a:gd name="T2" fmla="*/ 11429 w 11429"/>
              <a:gd name="T3" fmla="*/ 5079 h 5079"/>
            </a:gdLst>
            <a:ahLst/>
            <a:cxnLst/>
            <a:rect l="T0" t="T1" r="T2" b="T3"/>
            <a:pathLst>
              <a:path w="11429" h="5079">
                <a:moveTo>
                  <a:pt x="10540" y="0"/>
                </a:moveTo>
                <a:lnTo>
                  <a:pt x="0" y="3759"/>
                </a:lnTo>
                <a:lnTo>
                  <a:pt x="380" y="4559"/>
                </a:lnTo>
                <a:lnTo>
                  <a:pt x="11302" y="800"/>
                </a:lnTo>
                <a:lnTo>
                  <a:pt x="1054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4" name="object 545"/>
          <p:cNvSpPr>
            <a:spLocks noChangeArrowheads="1"/>
          </p:cNvSpPr>
          <p:nvPr/>
        </p:nvSpPr>
        <p:spPr bwMode="auto">
          <a:xfrm>
            <a:off x="6008688" y="6299200"/>
            <a:ext cx="11112" cy="4763"/>
          </a:xfrm>
          <a:custGeom>
            <a:avLst/>
            <a:gdLst>
              <a:gd name="T0" fmla="*/ 0 w 11429"/>
              <a:gd name="T1" fmla="*/ 0 h 5714"/>
              <a:gd name="T2" fmla="*/ 11429 w 11429"/>
              <a:gd name="T3" fmla="*/ 5714 h 5714"/>
            </a:gdLst>
            <a:ahLst/>
            <a:cxnLst/>
            <a:rect l="T0" t="T1" r="T2" b="T3"/>
            <a:pathLst>
              <a:path w="11429" h="5714">
                <a:moveTo>
                  <a:pt x="10922" y="0"/>
                </a:moveTo>
                <a:lnTo>
                  <a:pt x="0" y="4800"/>
                </a:lnTo>
                <a:lnTo>
                  <a:pt x="762" y="5702"/>
                </a:lnTo>
                <a:lnTo>
                  <a:pt x="11302" y="1193"/>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5" name="object 546"/>
          <p:cNvSpPr>
            <a:spLocks noChangeArrowheads="1"/>
          </p:cNvSpPr>
          <p:nvPr/>
        </p:nvSpPr>
        <p:spPr bwMode="auto">
          <a:xfrm>
            <a:off x="6013450" y="6303963"/>
            <a:ext cx="11113" cy="7937"/>
          </a:xfrm>
          <a:custGeom>
            <a:avLst/>
            <a:gdLst>
              <a:gd name="T0" fmla="*/ 0 w 11429"/>
              <a:gd name="T1" fmla="*/ 0 h 6985"/>
              <a:gd name="T2" fmla="*/ 11429 w 11429"/>
              <a:gd name="T3" fmla="*/ 6985 h 6985"/>
            </a:gdLst>
            <a:ahLst/>
            <a:cxnLst/>
            <a:rect l="T0" t="T1" r="T2" b="T3"/>
            <a:pathLst>
              <a:path w="11429" h="6985">
                <a:moveTo>
                  <a:pt x="10540" y="0"/>
                </a:moveTo>
                <a:lnTo>
                  <a:pt x="0" y="5854"/>
                </a:lnTo>
                <a:lnTo>
                  <a:pt x="253" y="6832"/>
                </a:lnTo>
                <a:lnTo>
                  <a:pt x="11175" y="965"/>
                </a:lnTo>
                <a:lnTo>
                  <a:pt x="1054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6" name="object 547"/>
          <p:cNvSpPr>
            <a:spLocks noChangeArrowheads="1"/>
          </p:cNvSpPr>
          <p:nvPr/>
        </p:nvSpPr>
        <p:spPr bwMode="auto">
          <a:xfrm>
            <a:off x="6016625" y="6308725"/>
            <a:ext cx="12700" cy="6350"/>
          </a:xfrm>
          <a:custGeom>
            <a:avLst/>
            <a:gdLst>
              <a:gd name="T0" fmla="*/ 0 w 11429"/>
              <a:gd name="T1" fmla="*/ 0 h 5714"/>
              <a:gd name="T2" fmla="*/ 11429 w 11429"/>
              <a:gd name="T3" fmla="*/ 5714 h 5714"/>
            </a:gdLst>
            <a:ahLst/>
            <a:cxnLst/>
            <a:rect l="T0" t="T1" r="T2" b="T3"/>
            <a:pathLst>
              <a:path w="11429" h="5714">
                <a:moveTo>
                  <a:pt x="10922" y="0"/>
                </a:moveTo>
                <a:lnTo>
                  <a:pt x="0" y="4851"/>
                </a:lnTo>
                <a:lnTo>
                  <a:pt x="635" y="5702"/>
                </a:lnTo>
                <a:lnTo>
                  <a:pt x="11302" y="1142"/>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7" name="object 548"/>
          <p:cNvSpPr>
            <a:spLocks noChangeArrowheads="1"/>
          </p:cNvSpPr>
          <p:nvPr/>
        </p:nvSpPr>
        <p:spPr bwMode="auto">
          <a:xfrm>
            <a:off x="6022975" y="6313488"/>
            <a:ext cx="11113" cy="6350"/>
          </a:xfrm>
          <a:custGeom>
            <a:avLst/>
            <a:gdLst>
              <a:gd name="T0" fmla="*/ 0 w 11429"/>
              <a:gd name="T1" fmla="*/ 0 h 5714"/>
              <a:gd name="T2" fmla="*/ 11429 w 11429"/>
              <a:gd name="T3" fmla="*/ 5714 h 5714"/>
            </a:gdLst>
            <a:ahLst/>
            <a:cxnLst/>
            <a:rect l="T0" t="T1" r="T2" b="T3"/>
            <a:pathLst>
              <a:path w="11429" h="5714">
                <a:moveTo>
                  <a:pt x="10540" y="0"/>
                </a:moveTo>
                <a:lnTo>
                  <a:pt x="0" y="4927"/>
                </a:lnTo>
                <a:lnTo>
                  <a:pt x="762" y="5702"/>
                </a:lnTo>
                <a:lnTo>
                  <a:pt x="11302" y="1041"/>
                </a:lnTo>
                <a:lnTo>
                  <a:pt x="1054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8" name="object 549"/>
          <p:cNvSpPr>
            <a:spLocks noChangeArrowheads="1"/>
          </p:cNvSpPr>
          <p:nvPr/>
        </p:nvSpPr>
        <p:spPr bwMode="auto">
          <a:xfrm>
            <a:off x="6030913" y="6316663"/>
            <a:ext cx="9525" cy="6350"/>
          </a:xfrm>
          <a:custGeom>
            <a:avLst/>
            <a:gdLst>
              <a:gd name="T0" fmla="*/ 0 w 8889"/>
              <a:gd name="T1" fmla="*/ 0 h 5714"/>
              <a:gd name="T2" fmla="*/ 8889 w 8889"/>
              <a:gd name="T3" fmla="*/ 5714 h 5714"/>
            </a:gdLst>
            <a:ahLst/>
            <a:cxnLst/>
            <a:rect l="T0" t="T1" r="T2" b="T3"/>
            <a:pathLst>
              <a:path w="8889" h="5714">
                <a:moveTo>
                  <a:pt x="7746" y="0"/>
                </a:moveTo>
                <a:lnTo>
                  <a:pt x="0" y="5118"/>
                </a:lnTo>
                <a:lnTo>
                  <a:pt x="634" y="5689"/>
                </a:lnTo>
                <a:lnTo>
                  <a:pt x="8508" y="850"/>
                </a:lnTo>
                <a:lnTo>
                  <a:pt x="774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49" name="object 550"/>
          <p:cNvSpPr>
            <a:spLocks noChangeArrowheads="1"/>
          </p:cNvSpPr>
          <p:nvPr/>
        </p:nvSpPr>
        <p:spPr bwMode="auto">
          <a:xfrm>
            <a:off x="6040438" y="6321425"/>
            <a:ext cx="6350" cy="4763"/>
          </a:xfrm>
          <a:custGeom>
            <a:avLst/>
            <a:gdLst>
              <a:gd name="T0" fmla="*/ 0 w 6985"/>
              <a:gd name="T1" fmla="*/ 0 h 5714"/>
              <a:gd name="T2" fmla="*/ 6985 w 6985"/>
              <a:gd name="T3" fmla="*/ 5714 h 5714"/>
            </a:gdLst>
            <a:ahLst/>
            <a:cxnLst/>
            <a:rect l="T0" t="T1" r="T2" b="T3"/>
            <a:pathLst>
              <a:path w="6985" h="5714">
                <a:moveTo>
                  <a:pt x="5969" y="0"/>
                </a:moveTo>
                <a:lnTo>
                  <a:pt x="0" y="4876"/>
                </a:lnTo>
                <a:lnTo>
                  <a:pt x="635" y="5689"/>
                </a:lnTo>
                <a:lnTo>
                  <a:pt x="6985" y="812"/>
                </a:lnTo>
                <a:lnTo>
                  <a:pt x="596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50" name="object 551"/>
          <p:cNvSpPr>
            <a:spLocks noChangeArrowheads="1"/>
          </p:cNvSpPr>
          <p:nvPr/>
        </p:nvSpPr>
        <p:spPr bwMode="auto">
          <a:xfrm>
            <a:off x="6048375" y="6323013"/>
            <a:ext cx="4763" cy="4762"/>
          </a:xfrm>
          <a:custGeom>
            <a:avLst/>
            <a:gdLst>
              <a:gd name="T0" fmla="*/ 0 w 4445"/>
              <a:gd name="T1" fmla="*/ 0 h 5079"/>
              <a:gd name="T2" fmla="*/ 4445 w 4445"/>
              <a:gd name="T3" fmla="*/ 5079 h 5079"/>
            </a:gdLst>
            <a:ahLst/>
            <a:cxnLst/>
            <a:rect l="T0" t="T1" r="T2" b="T3"/>
            <a:pathLst>
              <a:path w="4445" h="5079">
                <a:moveTo>
                  <a:pt x="3301" y="0"/>
                </a:moveTo>
                <a:lnTo>
                  <a:pt x="0" y="4051"/>
                </a:lnTo>
                <a:lnTo>
                  <a:pt x="1269" y="4559"/>
                </a:lnTo>
                <a:lnTo>
                  <a:pt x="4317" y="507"/>
                </a:lnTo>
                <a:lnTo>
                  <a:pt x="330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51" name="object 552"/>
          <p:cNvSpPr>
            <a:spLocks noChangeArrowheads="1"/>
          </p:cNvSpPr>
          <p:nvPr/>
        </p:nvSpPr>
        <p:spPr bwMode="auto">
          <a:xfrm>
            <a:off x="6057900" y="6324600"/>
            <a:ext cx="3175" cy="4763"/>
          </a:xfrm>
          <a:custGeom>
            <a:avLst/>
            <a:gdLst>
              <a:gd name="T0" fmla="*/ 0 w 3175"/>
              <a:gd name="T1" fmla="*/ 0 h 5079"/>
              <a:gd name="T2" fmla="*/ 3175 w 3175"/>
              <a:gd name="T3" fmla="*/ 5079 h 5079"/>
            </a:gdLst>
            <a:ahLst/>
            <a:cxnLst/>
            <a:rect l="T0" t="T1" r="T2" b="T3"/>
            <a:pathLst>
              <a:path w="3175" h="5079">
                <a:moveTo>
                  <a:pt x="2159" y="0"/>
                </a:moveTo>
                <a:lnTo>
                  <a:pt x="0" y="4254"/>
                </a:lnTo>
                <a:lnTo>
                  <a:pt x="888" y="4559"/>
                </a:lnTo>
                <a:lnTo>
                  <a:pt x="2794" y="609"/>
                </a:lnTo>
                <a:lnTo>
                  <a:pt x="21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52" name="object 553"/>
          <p:cNvSpPr>
            <a:spLocks noChangeArrowheads="1"/>
          </p:cNvSpPr>
          <p:nvPr/>
        </p:nvSpPr>
        <p:spPr bwMode="auto">
          <a:xfrm>
            <a:off x="5992813" y="6234113"/>
            <a:ext cx="11112" cy="3175"/>
          </a:xfrm>
          <a:custGeom>
            <a:avLst/>
            <a:gdLst>
              <a:gd name="T0" fmla="*/ 0 w 11429"/>
              <a:gd name="T1" fmla="*/ 0 h 2539"/>
              <a:gd name="T2" fmla="*/ 11429 w 11429"/>
              <a:gd name="T3" fmla="*/ 2539 h 2539"/>
            </a:gdLst>
            <a:ahLst/>
            <a:cxnLst/>
            <a:rect l="T0" t="T1" r="T2" b="T3"/>
            <a:pathLst>
              <a:path w="11429" h="2539">
                <a:moveTo>
                  <a:pt x="10921" y="0"/>
                </a:moveTo>
                <a:lnTo>
                  <a:pt x="0" y="1371"/>
                </a:lnTo>
                <a:lnTo>
                  <a:pt x="380" y="2285"/>
                </a:lnTo>
                <a:lnTo>
                  <a:pt x="11302" y="914"/>
                </a:lnTo>
                <a:lnTo>
                  <a:pt x="1092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53" name="object 554"/>
          <p:cNvSpPr>
            <a:spLocks noChangeArrowheads="1"/>
          </p:cNvSpPr>
          <p:nvPr/>
        </p:nvSpPr>
        <p:spPr bwMode="auto">
          <a:xfrm>
            <a:off x="5980113" y="6230938"/>
            <a:ext cx="69850" cy="98425"/>
          </a:xfrm>
          <a:custGeom>
            <a:avLst/>
            <a:gdLst>
              <a:gd name="T0" fmla="*/ 0 w 69214"/>
              <a:gd name="T1" fmla="*/ 0 h 98425"/>
              <a:gd name="T2" fmla="*/ 69214 w 69214"/>
              <a:gd name="T3" fmla="*/ 98425 h 98425"/>
            </a:gdLst>
            <a:ahLst/>
            <a:cxnLst/>
            <a:rect l="T0" t="T1" r="T2" b="T3"/>
            <a:pathLst>
              <a:path w="69214" h="98425">
                <a:moveTo>
                  <a:pt x="380" y="0"/>
                </a:moveTo>
                <a:lnTo>
                  <a:pt x="0" y="11112"/>
                </a:lnTo>
                <a:lnTo>
                  <a:pt x="380" y="22225"/>
                </a:lnTo>
                <a:lnTo>
                  <a:pt x="380" y="27927"/>
                </a:lnTo>
                <a:lnTo>
                  <a:pt x="10287" y="64668"/>
                </a:lnTo>
                <a:lnTo>
                  <a:pt x="11683" y="68948"/>
                </a:lnTo>
                <a:lnTo>
                  <a:pt x="13715" y="72936"/>
                </a:lnTo>
                <a:lnTo>
                  <a:pt x="16255" y="76352"/>
                </a:lnTo>
                <a:lnTo>
                  <a:pt x="18668" y="80060"/>
                </a:lnTo>
                <a:lnTo>
                  <a:pt x="21208" y="83477"/>
                </a:lnTo>
                <a:lnTo>
                  <a:pt x="23621" y="86614"/>
                </a:lnTo>
                <a:lnTo>
                  <a:pt x="26415" y="89458"/>
                </a:lnTo>
                <a:lnTo>
                  <a:pt x="29337" y="91732"/>
                </a:lnTo>
                <a:lnTo>
                  <a:pt x="32130" y="94018"/>
                </a:lnTo>
                <a:lnTo>
                  <a:pt x="35305" y="95440"/>
                </a:lnTo>
                <a:lnTo>
                  <a:pt x="38480" y="96583"/>
                </a:lnTo>
                <a:lnTo>
                  <a:pt x="41655" y="97434"/>
                </a:lnTo>
                <a:lnTo>
                  <a:pt x="49021" y="98005"/>
                </a:lnTo>
                <a:lnTo>
                  <a:pt x="58546" y="98005"/>
                </a:lnTo>
                <a:lnTo>
                  <a:pt x="66293" y="97713"/>
                </a:lnTo>
                <a:lnTo>
                  <a:pt x="69087" y="97713"/>
                </a:lnTo>
                <a:lnTo>
                  <a:pt x="65912" y="96862"/>
                </a:lnTo>
                <a:lnTo>
                  <a:pt x="56768" y="94589"/>
                </a:lnTo>
                <a:lnTo>
                  <a:pt x="53975" y="93446"/>
                </a:lnTo>
                <a:lnTo>
                  <a:pt x="51180" y="92024"/>
                </a:lnTo>
                <a:lnTo>
                  <a:pt x="48259" y="90601"/>
                </a:lnTo>
                <a:lnTo>
                  <a:pt x="44830" y="88607"/>
                </a:lnTo>
                <a:lnTo>
                  <a:pt x="38480" y="84048"/>
                </a:lnTo>
                <a:lnTo>
                  <a:pt x="35687" y="81191"/>
                </a:lnTo>
                <a:lnTo>
                  <a:pt x="32130" y="77774"/>
                </a:lnTo>
                <a:lnTo>
                  <a:pt x="29337" y="74358"/>
                </a:lnTo>
                <a:lnTo>
                  <a:pt x="26796" y="70370"/>
                </a:lnTo>
                <a:lnTo>
                  <a:pt x="24383" y="66090"/>
                </a:lnTo>
                <a:lnTo>
                  <a:pt x="21843" y="61823"/>
                </a:lnTo>
                <a:lnTo>
                  <a:pt x="20446" y="57264"/>
                </a:lnTo>
                <a:lnTo>
                  <a:pt x="18287" y="52425"/>
                </a:lnTo>
                <a:lnTo>
                  <a:pt x="16890" y="47294"/>
                </a:lnTo>
                <a:lnTo>
                  <a:pt x="15493" y="42456"/>
                </a:lnTo>
                <a:lnTo>
                  <a:pt x="13715" y="32194"/>
                </a:lnTo>
                <a:lnTo>
                  <a:pt x="12700" y="22225"/>
                </a:lnTo>
                <a:lnTo>
                  <a:pt x="12318" y="12255"/>
                </a:lnTo>
                <a:lnTo>
                  <a:pt x="12318" y="2565"/>
                </a:lnTo>
                <a:lnTo>
                  <a:pt x="8508" y="1714"/>
                </a:lnTo>
                <a:lnTo>
                  <a:pt x="380"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54" name="object 555"/>
          <p:cNvSpPr>
            <a:spLocks noChangeArrowheads="1"/>
          </p:cNvSpPr>
          <p:nvPr/>
        </p:nvSpPr>
        <p:spPr bwMode="auto">
          <a:xfrm>
            <a:off x="6224588" y="6065838"/>
            <a:ext cx="111125" cy="127000"/>
          </a:xfrm>
          <a:custGeom>
            <a:avLst/>
            <a:gdLst>
              <a:gd name="T0" fmla="*/ 0 w 110489"/>
              <a:gd name="T1" fmla="*/ 0 h 127635"/>
              <a:gd name="T2" fmla="*/ 110489 w 110489"/>
              <a:gd name="T3" fmla="*/ 127635 h 127635"/>
            </a:gdLst>
            <a:ahLst/>
            <a:cxnLst/>
            <a:rect l="T0" t="T1" r="T2" b="T3"/>
            <a:pathLst>
              <a:path w="110489" h="127635">
                <a:moveTo>
                  <a:pt x="103250" y="0"/>
                </a:moveTo>
                <a:lnTo>
                  <a:pt x="102235" y="292"/>
                </a:lnTo>
                <a:lnTo>
                  <a:pt x="100837" y="863"/>
                </a:lnTo>
                <a:lnTo>
                  <a:pt x="99695" y="1714"/>
                </a:lnTo>
                <a:lnTo>
                  <a:pt x="98678" y="3136"/>
                </a:lnTo>
                <a:lnTo>
                  <a:pt x="89788" y="4279"/>
                </a:lnTo>
                <a:lnTo>
                  <a:pt x="64643" y="8547"/>
                </a:lnTo>
                <a:lnTo>
                  <a:pt x="50926" y="11683"/>
                </a:lnTo>
                <a:lnTo>
                  <a:pt x="44196" y="13398"/>
                </a:lnTo>
                <a:lnTo>
                  <a:pt x="37464" y="15392"/>
                </a:lnTo>
                <a:lnTo>
                  <a:pt x="31496" y="16814"/>
                </a:lnTo>
                <a:lnTo>
                  <a:pt x="8509" y="28778"/>
                </a:lnTo>
                <a:lnTo>
                  <a:pt x="6985" y="30772"/>
                </a:lnTo>
                <a:lnTo>
                  <a:pt x="6350" y="33045"/>
                </a:lnTo>
                <a:lnTo>
                  <a:pt x="5207" y="35902"/>
                </a:lnTo>
                <a:lnTo>
                  <a:pt x="3752" y="42163"/>
                </a:lnTo>
                <a:lnTo>
                  <a:pt x="2412" y="48717"/>
                </a:lnTo>
                <a:lnTo>
                  <a:pt x="1777" y="56692"/>
                </a:lnTo>
                <a:lnTo>
                  <a:pt x="1015" y="64960"/>
                </a:lnTo>
                <a:lnTo>
                  <a:pt x="635" y="73507"/>
                </a:lnTo>
                <a:lnTo>
                  <a:pt x="0" y="82054"/>
                </a:lnTo>
                <a:lnTo>
                  <a:pt x="126" y="101422"/>
                </a:lnTo>
                <a:lnTo>
                  <a:pt x="700" y="114528"/>
                </a:lnTo>
                <a:lnTo>
                  <a:pt x="1015" y="122796"/>
                </a:lnTo>
                <a:lnTo>
                  <a:pt x="1015" y="126491"/>
                </a:lnTo>
                <a:lnTo>
                  <a:pt x="20065" y="127634"/>
                </a:lnTo>
                <a:lnTo>
                  <a:pt x="20033" y="112826"/>
                </a:lnTo>
                <a:lnTo>
                  <a:pt x="19812" y="101422"/>
                </a:lnTo>
                <a:lnTo>
                  <a:pt x="19812" y="85750"/>
                </a:lnTo>
                <a:lnTo>
                  <a:pt x="20447" y="69799"/>
                </a:lnTo>
                <a:lnTo>
                  <a:pt x="21589" y="55562"/>
                </a:lnTo>
                <a:lnTo>
                  <a:pt x="22225" y="49288"/>
                </a:lnTo>
                <a:lnTo>
                  <a:pt x="23622" y="44157"/>
                </a:lnTo>
                <a:lnTo>
                  <a:pt x="24002" y="42163"/>
                </a:lnTo>
                <a:lnTo>
                  <a:pt x="24764" y="40170"/>
                </a:lnTo>
                <a:lnTo>
                  <a:pt x="25400" y="38747"/>
                </a:lnTo>
                <a:lnTo>
                  <a:pt x="26543" y="37896"/>
                </a:lnTo>
                <a:lnTo>
                  <a:pt x="27939" y="36182"/>
                </a:lnTo>
                <a:lnTo>
                  <a:pt x="31114" y="34759"/>
                </a:lnTo>
                <a:lnTo>
                  <a:pt x="34289" y="33616"/>
                </a:lnTo>
                <a:lnTo>
                  <a:pt x="38862" y="31915"/>
                </a:lnTo>
                <a:lnTo>
                  <a:pt x="82803" y="22224"/>
                </a:lnTo>
                <a:lnTo>
                  <a:pt x="100075" y="19659"/>
                </a:lnTo>
                <a:lnTo>
                  <a:pt x="106050" y="19659"/>
                </a:lnTo>
                <a:lnTo>
                  <a:pt x="106807" y="18808"/>
                </a:lnTo>
                <a:lnTo>
                  <a:pt x="108203" y="17665"/>
                </a:lnTo>
                <a:lnTo>
                  <a:pt x="108965" y="15951"/>
                </a:lnTo>
                <a:lnTo>
                  <a:pt x="109347" y="14249"/>
                </a:lnTo>
                <a:lnTo>
                  <a:pt x="109982" y="12255"/>
                </a:lnTo>
                <a:lnTo>
                  <a:pt x="109982" y="8267"/>
                </a:lnTo>
                <a:lnTo>
                  <a:pt x="109347" y="6273"/>
                </a:lnTo>
                <a:lnTo>
                  <a:pt x="108965" y="4851"/>
                </a:lnTo>
                <a:lnTo>
                  <a:pt x="108203" y="3136"/>
                </a:lnTo>
                <a:lnTo>
                  <a:pt x="106807" y="1714"/>
                </a:lnTo>
                <a:lnTo>
                  <a:pt x="105790" y="1142"/>
                </a:lnTo>
                <a:lnTo>
                  <a:pt x="104648" y="292"/>
                </a:lnTo>
                <a:lnTo>
                  <a:pt x="103250" y="0"/>
                </a:lnTo>
                <a:close/>
              </a:path>
              <a:path w="110489" h="127635">
                <a:moveTo>
                  <a:pt x="106050" y="19659"/>
                </a:moveTo>
                <a:lnTo>
                  <a:pt x="100075" y="19659"/>
                </a:lnTo>
                <a:lnTo>
                  <a:pt x="101473" y="20231"/>
                </a:lnTo>
                <a:lnTo>
                  <a:pt x="103250" y="20510"/>
                </a:lnTo>
                <a:lnTo>
                  <a:pt x="104648" y="20231"/>
                </a:lnTo>
                <a:lnTo>
                  <a:pt x="105790" y="19951"/>
                </a:lnTo>
                <a:lnTo>
                  <a:pt x="106050" y="19659"/>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55" name="object 556"/>
          <p:cNvSpPr>
            <a:spLocks noChangeArrowheads="1"/>
          </p:cNvSpPr>
          <p:nvPr/>
        </p:nvSpPr>
        <p:spPr bwMode="auto">
          <a:xfrm>
            <a:off x="3941763" y="5064125"/>
            <a:ext cx="254000" cy="141288"/>
          </a:xfrm>
          <a:custGeom>
            <a:avLst/>
            <a:gdLst>
              <a:gd name="T0" fmla="*/ 0 w 254000"/>
              <a:gd name="T1" fmla="*/ 0 h 140335"/>
              <a:gd name="T2" fmla="*/ 254000 w 254000"/>
              <a:gd name="T3" fmla="*/ 140335 h 140335"/>
            </a:gdLst>
            <a:ahLst/>
            <a:cxnLst/>
            <a:rect l="T0" t="T1" r="T2" b="T3"/>
            <a:pathLst>
              <a:path w="254000" h="140335">
                <a:moveTo>
                  <a:pt x="178307" y="0"/>
                </a:moveTo>
                <a:lnTo>
                  <a:pt x="0" y="103377"/>
                </a:lnTo>
                <a:lnTo>
                  <a:pt x="43306" y="140081"/>
                </a:lnTo>
                <a:lnTo>
                  <a:pt x="96393" y="126873"/>
                </a:lnTo>
                <a:lnTo>
                  <a:pt x="254000" y="27431"/>
                </a:lnTo>
                <a:lnTo>
                  <a:pt x="178307"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56" name="object 557"/>
          <p:cNvSpPr>
            <a:spLocks noChangeArrowheads="1"/>
          </p:cNvSpPr>
          <p:nvPr/>
        </p:nvSpPr>
        <p:spPr bwMode="auto">
          <a:xfrm>
            <a:off x="4062413" y="4959350"/>
            <a:ext cx="68262" cy="155575"/>
          </a:xfrm>
          <a:custGeom>
            <a:avLst/>
            <a:gdLst>
              <a:gd name="T0" fmla="*/ 0 w 69214"/>
              <a:gd name="T1" fmla="*/ 0 h 155575"/>
              <a:gd name="T2" fmla="*/ 69214 w 69214"/>
              <a:gd name="T3" fmla="*/ 155575 h 155575"/>
            </a:gdLst>
            <a:ahLst/>
            <a:cxnLst/>
            <a:rect l="T0" t="T1" r="T2" b="T3"/>
            <a:pathLst>
              <a:path w="69214" h="155575">
                <a:moveTo>
                  <a:pt x="1650" y="155066"/>
                </a:moveTo>
                <a:lnTo>
                  <a:pt x="0" y="41401"/>
                </a:lnTo>
                <a:lnTo>
                  <a:pt x="0" y="39115"/>
                </a:lnTo>
                <a:lnTo>
                  <a:pt x="5587" y="25018"/>
                </a:lnTo>
                <a:lnTo>
                  <a:pt x="7366" y="23494"/>
                </a:lnTo>
                <a:lnTo>
                  <a:pt x="9398" y="22987"/>
                </a:lnTo>
                <a:lnTo>
                  <a:pt x="20700" y="17652"/>
                </a:lnTo>
                <a:lnTo>
                  <a:pt x="35432" y="10287"/>
                </a:lnTo>
                <a:lnTo>
                  <a:pt x="48387" y="3428"/>
                </a:lnTo>
                <a:lnTo>
                  <a:pt x="54356" y="634"/>
                </a:lnTo>
                <a:lnTo>
                  <a:pt x="56387" y="0"/>
                </a:lnTo>
                <a:lnTo>
                  <a:pt x="60960" y="0"/>
                </a:lnTo>
                <a:lnTo>
                  <a:pt x="62356" y="0"/>
                </a:lnTo>
                <a:lnTo>
                  <a:pt x="63500" y="634"/>
                </a:lnTo>
                <a:lnTo>
                  <a:pt x="64897" y="1142"/>
                </a:lnTo>
                <a:lnTo>
                  <a:pt x="65531" y="1777"/>
                </a:lnTo>
                <a:lnTo>
                  <a:pt x="69087" y="16763"/>
                </a:lnTo>
                <a:lnTo>
                  <a:pt x="69087" y="31241"/>
                </a:lnTo>
                <a:lnTo>
                  <a:pt x="69087" y="49275"/>
                </a:lnTo>
                <a:lnTo>
                  <a:pt x="69087" y="68833"/>
                </a:lnTo>
                <a:lnTo>
                  <a:pt x="69087" y="88391"/>
                </a:lnTo>
                <a:lnTo>
                  <a:pt x="68325" y="104901"/>
                </a:lnTo>
                <a:lnTo>
                  <a:pt x="68325" y="116458"/>
                </a:lnTo>
                <a:lnTo>
                  <a:pt x="68325" y="120776"/>
                </a:lnTo>
              </a:path>
            </a:pathLst>
          </a:cu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57" name="object 558"/>
          <p:cNvSpPr>
            <a:spLocks noChangeArrowheads="1"/>
          </p:cNvSpPr>
          <p:nvPr/>
        </p:nvSpPr>
        <p:spPr bwMode="auto">
          <a:xfrm>
            <a:off x="4111625" y="4943475"/>
            <a:ext cx="0" cy="142875"/>
          </a:xfrm>
          <a:custGeom>
            <a:avLst/>
            <a:gdLst>
              <a:gd name="T0" fmla="*/ 0 h 142875"/>
              <a:gd name="T1" fmla="*/ 142875 h 142875"/>
            </a:gdLst>
            <a:ahLst/>
            <a:cxnLst/>
            <a:rect l="0" t="T0" r="0" b="T1"/>
            <a:pathLst>
              <a:path h="142875">
                <a:moveTo>
                  <a:pt x="0" y="0"/>
                </a:moveTo>
                <a:lnTo>
                  <a:pt x="0" y="142366"/>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58" name="object 559"/>
          <p:cNvSpPr>
            <a:spLocks noChangeArrowheads="1"/>
          </p:cNvSpPr>
          <p:nvPr/>
        </p:nvSpPr>
        <p:spPr bwMode="auto">
          <a:xfrm>
            <a:off x="4111625" y="4943475"/>
            <a:ext cx="0" cy="142875"/>
          </a:xfrm>
          <a:custGeom>
            <a:avLst/>
            <a:gdLst>
              <a:gd name="T0" fmla="*/ 0 h 142875"/>
              <a:gd name="T1" fmla="*/ 142875 h 142875"/>
            </a:gdLst>
            <a:ahLst/>
            <a:cxnLst/>
            <a:rect l="0" t="T0" r="0" b="T1"/>
            <a:pathLst>
              <a:path h="142875">
                <a:moveTo>
                  <a:pt x="0" y="0"/>
                </a:moveTo>
                <a:lnTo>
                  <a:pt x="0" y="142366"/>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59" name="object 560"/>
          <p:cNvSpPr>
            <a:spLocks noChangeArrowheads="1"/>
          </p:cNvSpPr>
          <p:nvPr/>
        </p:nvSpPr>
        <p:spPr bwMode="auto">
          <a:xfrm>
            <a:off x="4111625" y="4943475"/>
            <a:ext cx="0" cy="142875"/>
          </a:xfrm>
          <a:custGeom>
            <a:avLst/>
            <a:gdLst>
              <a:gd name="T0" fmla="*/ 0 h 142875"/>
              <a:gd name="T1" fmla="*/ 142875 h 142875"/>
            </a:gdLst>
            <a:ahLst/>
            <a:cxnLst/>
            <a:rect l="0" t="T0" r="0" b="T1"/>
            <a:pathLst>
              <a:path h="142875">
                <a:moveTo>
                  <a:pt x="0" y="0"/>
                </a:moveTo>
                <a:lnTo>
                  <a:pt x="0" y="142366"/>
                </a:lnTo>
              </a:path>
            </a:pathLst>
          </a:custGeom>
          <a:noFill/>
          <a:ln w="3175">
            <a:solidFill>
              <a:srgbClr val="B8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0" name="object 561"/>
          <p:cNvSpPr>
            <a:spLocks noChangeArrowheads="1"/>
          </p:cNvSpPr>
          <p:nvPr/>
        </p:nvSpPr>
        <p:spPr bwMode="auto">
          <a:xfrm>
            <a:off x="4111625" y="4943475"/>
            <a:ext cx="0" cy="142875"/>
          </a:xfrm>
          <a:custGeom>
            <a:avLst/>
            <a:gdLst>
              <a:gd name="T0" fmla="*/ 0 h 143510"/>
              <a:gd name="T1" fmla="*/ 143510 h 143510"/>
            </a:gdLst>
            <a:ahLst/>
            <a:cxnLst/>
            <a:rect l="0" t="T0" r="0" b="T1"/>
            <a:pathLst>
              <a:path h="143510">
                <a:moveTo>
                  <a:pt x="0" y="0"/>
                </a:moveTo>
                <a:lnTo>
                  <a:pt x="0" y="143510"/>
                </a:lnTo>
              </a:path>
            </a:pathLst>
          </a:custGeom>
          <a:noFill/>
          <a:ln w="3175">
            <a:solidFill>
              <a:srgbClr val="BABB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1" name="object 562"/>
          <p:cNvSpPr>
            <a:spLocks noChangeArrowheads="1"/>
          </p:cNvSpPr>
          <p:nvPr/>
        </p:nvSpPr>
        <p:spPr bwMode="auto">
          <a:xfrm>
            <a:off x="4113213" y="4943475"/>
            <a:ext cx="0" cy="144463"/>
          </a:xfrm>
          <a:custGeom>
            <a:avLst/>
            <a:gdLst>
              <a:gd name="T0" fmla="*/ 0 h 144779"/>
              <a:gd name="T1" fmla="*/ 144779 h 144779"/>
            </a:gdLst>
            <a:ahLst/>
            <a:cxnLst/>
            <a:rect l="0" t="T0" r="0" b="T1"/>
            <a:pathLst>
              <a:path h="144779">
                <a:moveTo>
                  <a:pt x="0" y="0"/>
                </a:moveTo>
                <a:lnTo>
                  <a:pt x="0" y="14478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2" name="object 563"/>
          <p:cNvSpPr>
            <a:spLocks noChangeArrowheads="1"/>
          </p:cNvSpPr>
          <p:nvPr/>
        </p:nvSpPr>
        <p:spPr bwMode="auto">
          <a:xfrm>
            <a:off x="4113213" y="4943475"/>
            <a:ext cx="0" cy="144463"/>
          </a:xfrm>
          <a:custGeom>
            <a:avLst/>
            <a:gdLst>
              <a:gd name="T0" fmla="*/ 0 h 144779"/>
              <a:gd name="T1" fmla="*/ 144779 h 144779"/>
            </a:gdLst>
            <a:ahLst/>
            <a:cxnLst/>
            <a:rect l="0" t="T0" r="0" b="T1"/>
            <a:pathLst>
              <a:path h="144779">
                <a:moveTo>
                  <a:pt x="0" y="0"/>
                </a:moveTo>
                <a:lnTo>
                  <a:pt x="0" y="14478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3" name="object 564"/>
          <p:cNvSpPr>
            <a:spLocks noChangeArrowheads="1"/>
          </p:cNvSpPr>
          <p:nvPr/>
        </p:nvSpPr>
        <p:spPr bwMode="auto">
          <a:xfrm>
            <a:off x="4113213"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4" name="object 565"/>
          <p:cNvSpPr>
            <a:spLocks noChangeArrowheads="1"/>
          </p:cNvSpPr>
          <p:nvPr/>
        </p:nvSpPr>
        <p:spPr bwMode="auto">
          <a:xfrm>
            <a:off x="4113213"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C5C6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5" name="object 566"/>
          <p:cNvSpPr>
            <a:spLocks noChangeArrowheads="1"/>
          </p:cNvSpPr>
          <p:nvPr/>
        </p:nvSpPr>
        <p:spPr bwMode="auto">
          <a:xfrm>
            <a:off x="4114800"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C8C9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6" name="object 567"/>
          <p:cNvSpPr>
            <a:spLocks noChangeArrowheads="1"/>
          </p:cNvSpPr>
          <p:nvPr/>
        </p:nvSpPr>
        <p:spPr bwMode="auto">
          <a:xfrm>
            <a:off x="4114800"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7" name="object 568"/>
          <p:cNvSpPr>
            <a:spLocks noChangeArrowheads="1"/>
          </p:cNvSpPr>
          <p:nvPr/>
        </p:nvSpPr>
        <p:spPr bwMode="auto">
          <a:xfrm>
            <a:off x="4114800"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CECF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8" name="object 569"/>
          <p:cNvSpPr>
            <a:spLocks noChangeArrowheads="1"/>
          </p:cNvSpPr>
          <p:nvPr/>
        </p:nvSpPr>
        <p:spPr bwMode="auto">
          <a:xfrm>
            <a:off x="4116388"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D1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69" name="object 570"/>
          <p:cNvSpPr>
            <a:spLocks noChangeArrowheads="1"/>
          </p:cNvSpPr>
          <p:nvPr/>
        </p:nvSpPr>
        <p:spPr bwMode="auto">
          <a:xfrm>
            <a:off x="4116388"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D3D4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0" name="object 571"/>
          <p:cNvSpPr>
            <a:spLocks noChangeArrowheads="1"/>
          </p:cNvSpPr>
          <p:nvPr/>
        </p:nvSpPr>
        <p:spPr bwMode="auto">
          <a:xfrm>
            <a:off x="4116388"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1" name="object 572"/>
          <p:cNvSpPr>
            <a:spLocks noChangeArrowheads="1"/>
          </p:cNvSpPr>
          <p:nvPr/>
        </p:nvSpPr>
        <p:spPr bwMode="auto">
          <a:xfrm>
            <a:off x="4117975"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2" name="object 573"/>
          <p:cNvSpPr>
            <a:spLocks noChangeArrowheads="1"/>
          </p:cNvSpPr>
          <p:nvPr/>
        </p:nvSpPr>
        <p:spPr bwMode="auto">
          <a:xfrm>
            <a:off x="4117975"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DCDDD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3" name="object 574"/>
          <p:cNvSpPr>
            <a:spLocks noChangeArrowheads="1"/>
          </p:cNvSpPr>
          <p:nvPr/>
        </p:nvSpPr>
        <p:spPr bwMode="auto">
          <a:xfrm>
            <a:off x="4117975"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4" name="object 575"/>
          <p:cNvSpPr>
            <a:spLocks noChangeArrowheads="1"/>
          </p:cNvSpPr>
          <p:nvPr/>
        </p:nvSpPr>
        <p:spPr bwMode="auto">
          <a:xfrm>
            <a:off x="4119563" y="4943475"/>
            <a:ext cx="0" cy="144463"/>
          </a:xfrm>
          <a:custGeom>
            <a:avLst/>
            <a:gdLst>
              <a:gd name="T0" fmla="*/ 0 h 144779"/>
              <a:gd name="T1" fmla="*/ 144779 h 144779"/>
            </a:gdLst>
            <a:ahLst/>
            <a:cxnLst/>
            <a:rect l="0" t="T0" r="0" b="T1"/>
            <a:pathLst>
              <a:path h="144779">
                <a:moveTo>
                  <a:pt x="0" y="0"/>
                </a:moveTo>
                <a:lnTo>
                  <a:pt x="0" y="144652"/>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5" name="object 576"/>
          <p:cNvSpPr>
            <a:spLocks noChangeArrowheads="1"/>
          </p:cNvSpPr>
          <p:nvPr/>
        </p:nvSpPr>
        <p:spPr bwMode="auto">
          <a:xfrm>
            <a:off x="4119563" y="4943475"/>
            <a:ext cx="0" cy="144463"/>
          </a:xfrm>
          <a:custGeom>
            <a:avLst/>
            <a:gdLst>
              <a:gd name="T0" fmla="*/ 0 h 144779"/>
              <a:gd name="T1" fmla="*/ 144779 h 144779"/>
            </a:gdLst>
            <a:ahLst/>
            <a:cxnLst/>
            <a:rect l="0" t="T0" r="0" b="T1"/>
            <a:pathLst>
              <a:path h="144779">
                <a:moveTo>
                  <a:pt x="0" y="0"/>
                </a:moveTo>
                <a:lnTo>
                  <a:pt x="0" y="144780"/>
                </a:lnTo>
              </a:path>
            </a:pathLst>
          </a:custGeom>
          <a:noFill/>
          <a:ln w="3175">
            <a:solidFill>
              <a:srgbClr val="E3E3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6" name="object 577"/>
          <p:cNvSpPr>
            <a:spLocks noChangeArrowheads="1"/>
          </p:cNvSpPr>
          <p:nvPr/>
        </p:nvSpPr>
        <p:spPr bwMode="auto">
          <a:xfrm>
            <a:off x="4119563" y="4943475"/>
            <a:ext cx="0" cy="144463"/>
          </a:xfrm>
          <a:custGeom>
            <a:avLst/>
            <a:gdLst>
              <a:gd name="T0" fmla="*/ 0 h 144779"/>
              <a:gd name="T1" fmla="*/ 144779 h 144779"/>
            </a:gdLst>
            <a:ahLst/>
            <a:cxnLst/>
            <a:rect l="0" t="T0" r="0" b="T1"/>
            <a:pathLst>
              <a:path h="144779">
                <a:moveTo>
                  <a:pt x="0" y="0"/>
                </a:moveTo>
                <a:lnTo>
                  <a:pt x="0" y="144780"/>
                </a:lnTo>
              </a:path>
            </a:pathLst>
          </a:custGeom>
          <a:noFill/>
          <a:ln w="3175">
            <a:solidFill>
              <a:srgbClr val="E6E7E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7" name="object 578"/>
          <p:cNvSpPr>
            <a:spLocks noChangeArrowheads="1"/>
          </p:cNvSpPr>
          <p:nvPr/>
        </p:nvSpPr>
        <p:spPr bwMode="auto">
          <a:xfrm>
            <a:off x="4119563" y="4943475"/>
            <a:ext cx="0" cy="144463"/>
          </a:xfrm>
          <a:custGeom>
            <a:avLst/>
            <a:gdLst>
              <a:gd name="T0" fmla="*/ 0 h 144779"/>
              <a:gd name="T1" fmla="*/ 144779 h 144779"/>
            </a:gdLst>
            <a:ahLst/>
            <a:cxnLst/>
            <a:rect l="0" t="T0" r="0" b="T1"/>
            <a:pathLst>
              <a:path h="144779">
                <a:moveTo>
                  <a:pt x="0" y="0"/>
                </a:moveTo>
                <a:lnTo>
                  <a:pt x="0" y="144780"/>
                </a:lnTo>
              </a:path>
            </a:pathLst>
          </a:custGeom>
          <a:noFill/>
          <a:ln w="3175">
            <a:solidFill>
              <a:srgbClr val="E9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8" name="object 579"/>
          <p:cNvSpPr>
            <a:spLocks noChangeArrowheads="1"/>
          </p:cNvSpPr>
          <p:nvPr/>
        </p:nvSpPr>
        <p:spPr bwMode="auto">
          <a:xfrm>
            <a:off x="4121150" y="4943475"/>
            <a:ext cx="0" cy="142875"/>
          </a:xfrm>
          <a:custGeom>
            <a:avLst/>
            <a:gdLst>
              <a:gd name="T0" fmla="*/ 0 h 142239"/>
              <a:gd name="T1" fmla="*/ 142239 h 142239"/>
            </a:gdLst>
            <a:ahLst/>
            <a:cxnLst/>
            <a:rect l="0" t="T0" r="0" b="T1"/>
            <a:pathLst>
              <a:path h="142239">
                <a:moveTo>
                  <a:pt x="0" y="0"/>
                </a:moveTo>
                <a:lnTo>
                  <a:pt x="0" y="14224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79" name="object 580"/>
          <p:cNvSpPr>
            <a:spLocks noChangeArrowheads="1"/>
          </p:cNvSpPr>
          <p:nvPr/>
        </p:nvSpPr>
        <p:spPr bwMode="auto">
          <a:xfrm>
            <a:off x="4121150" y="4943475"/>
            <a:ext cx="0" cy="142875"/>
          </a:xfrm>
          <a:custGeom>
            <a:avLst/>
            <a:gdLst>
              <a:gd name="T0" fmla="*/ 0 h 142239"/>
              <a:gd name="T1" fmla="*/ 142239 h 142239"/>
            </a:gdLst>
            <a:ahLst/>
            <a:cxnLst/>
            <a:rect l="0" t="T0" r="0" b="T1"/>
            <a:pathLst>
              <a:path h="142239">
                <a:moveTo>
                  <a:pt x="0" y="0"/>
                </a:moveTo>
                <a:lnTo>
                  <a:pt x="0" y="142240"/>
                </a:lnTo>
              </a:path>
            </a:pathLst>
          </a:custGeom>
          <a:noFill/>
          <a:ln w="3175">
            <a:solidFill>
              <a:srgbClr val="EDED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80" name="object 581"/>
          <p:cNvSpPr>
            <a:spLocks noChangeArrowheads="1"/>
          </p:cNvSpPr>
          <p:nvPr/>
        </p:nvSpPr>
        <p:spPr bwMode="auto">
          <a:xfrm>
            <a:off x="4121150" y="4943475"/>
            <a:ext cx="0" cy="142875"/>
          </a:xfrm>
          <a:custGeom>
            <a:avLst/>
            <a:gdLst>
              <a:gd name="T0" fmla="*/ 0 h 142875"/>
              <a:gd name="T1" fmla="*/ 142875 h 142875"/>
            </a:gdLst>
            <a:ahLst/>
            <a:cxnLst/>
            <a:rect l="0" t="T0" r="0" b="T1"/>
            <a:pathLst>
              <a:path h="142875">
                <a:moveTo>
                  <a:pt x="0" y="0"/>
                </a:moveTo>
                <a:lnTo>
                  <a:pt x="0" y="142366"/>
                </a:lnTo>
              </a:path>
            </a:pathLst>
          </a:custGeom>
          <a:noFill/>
          <a:ln w="3175">
            <a:solidFill>
              <a:srgbClr val="F0F0F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81" name="object 582"/>
          <p:cNvSpPr>
            <a:spLocks noChangeArrowheads="1"/>
          </p:cNvSpPr>
          <p:nvPr/>
        </p:nvSpPr>
        <p:spPr bwMode="auto">
          <a:xfrm>
            <a:off x="4122738" y="4945063"/>
            <a:ext cx="0" cy="141287"/>
          </a:xfrm>
          <a:custGeom>
            <a:avLst/>
            <a:gdLst>
              <a:gd name="T0" fmla="*/ 0 h 140335"/>
              <a:gd name="T1" fmla="*/ 140335 h 140335"/>
            </a:gdLst>
            <a:ahLst/>
            <a:cxnLst/>
            <a:rect l="0" t="T0" r="0" b="T1"/>
            <a:pathLst>
              <a:path h="140335">
                <a:moveTo>
                  <a:pt x="0" y="0"/>
                </a:moveTo>
                <a:lnTo>
                  <a:pt x="0" y="140081"/>
                </a:lnTo>
              </a:path>
            </a:pathLst>
          </a:custGeom>
          <a:noFill/>
          <a:ln w="3175">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682" name="object 583"/>
          <p:cNvSpPr>
            <a:spLocks noChangeArrowheads="1"/>
          </p:cNvSpPr>
          <p:nvPr/>
        </p:nvSpPr>
        <p:spPr bwMode="auto">
          <a:xfrm>
            <a:off x="3900488" y="5170488"/>
            <a:ext cx="117475" cy="52387"/>
          </a:xfrm>
          <a:custGeom>
            <a:avLst/>
            <a:gdLst>
              <a:gd name="T0" fmla="*/ 0 w 117475"/>
              <a:gd name="T1" fmla="*/ 0 h 51435"/>
              <a:gd name="T2" fmla="*/ 117475 w 117475"/>
              <a:gd name="T3" fmla="*/ 51435 h 51435"/>
            </a:gdLst>
            <a:ahLst/>
            <a:cxnLst/>
            <a:rect l="T0" t="T1" r="T2" b="T3"/>
            <a:pathLst>
              <a:path w="117475" h="51435">
                <a:moveTo>
                  <a:pt x="0" y="0"/>
                </a:moveTo>
                <a:lnTo>
                  <a:pt x="1143" y="2540"/>
                </a:lnTo>
                <a:lnTo>
                  <a:pt x="2793" y="4572"/>
                </a:lnTo>
                <a:lnTo>
                  <a:pt x="14350" y="9652"/>
                </a:lnTo>
                <a:lnTo>
                  <a:pt x="26669" y="14732"/>
                </a:lnTo>
                <a:lnTo>
                  <a:pt x="86232" y="40259"/>
                </a:lnTo>
                <a:lnTo>
                  <a:pt x="98551" y="45339"/>
                </a:lnTo>
                <a:lnTo>
                  <a:pt x="102362" y="47371"/>
                </a:lnTo>
                <a:lnTo>
                  <a:pt x="107314" y="49022"/>
                </a:lnTo>
                <a:lnTo>
                  <a:pt x="111887" y="50419"/>
                </a:lnTo>
                <a:lnTo>
                  <a:pt x="117093" y="51308"/>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83" name="object 584"/>
          <p:cNvSpPr>
            <a:spLocks noChangeArrowheads="1"/>
          </p:cNvSpPr>
          <p:nvPr/>
        </p:nvSpPr>
        <p:spPr bwMode="auto">
          <a:xfrm>
            <a:off x="3900488" y="5168900"/>
            <a:ext cx="119062" cy="53975"/>
          </a:xfrm>
          <a:custGeom>
            <a:avLst/>
            <a:gdLst>
              <a:gd name="T0" fmla="*/ 0 w 120014"/>
              <a:gd name="T1" fmla="*/ 0 h 52704"/>
              <a:gd name="T2" fmla="*/ 120014 w 120014"/>
              <a:gd name="T3" fmla="*/ 52704 h 52704"/>
            </a:gdLst>
            <a:ahLst/>
            <a:cxnLst/>
            <a:rect l="T0" t="T1" r="T2" b="T3"/>
            <a:pathLst>
              <a:path w="120014" h="52704">
                <a:moveTo>
                  <a:pt x="0" y="0"/>
                </a:moveTo>
                <a:lnTo>
                  <a:pt x="762" y="888"/>
                </a:lnTo>
                <a:lnTo>
                  <a:pt x="762" y="1396"/>
                </a:lnTo>
                <a:lnTo>
                  <a:pt x="116078" y="51943"/>
                </a:lnTo>
                <a:lnTo>
                  <a:pt x="118110" y="52196"/>
                </a:lnTo>
                <a:lnTo>
                  <a:pt x="119887" y="52450"/>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84" name="object 585"/>
          <p:cNvSpPr>
            <a:spLocks noChangeArrowheads="1"/>
          </p:cNvSpPr>
          <p:nvPr/>
        </p:nvSpPr>
        <p:spPr bwMode="auto">
          <a:xfrm>
            <a:off x="3900488" y="5168900"/>
            <a:ext cx="120650" cy="53975"/>
          </a:xfrm>
          <a:custGeom>
            <a:avLst/>
            <a:gdLst>
              <a:gd name="T0" fmla="*/ 0 w 121285"/>
              <a:gd name="T1" fmla="*/ 0 h 53975"/>
              <a:gd name="T2" fmla="*/ 121285 w 121285"/>
              <a:gd name="T3" fmla="*/ 53975 h 53975"/>
            </a:gdLst>
            <a:ahLst/>
            <a:cxnLst/>
            <a:rect l="T0" t="T1" r="T2" b="T3"/>
            <a:pathLst>
              <a:path w="121285" h="53975">
                <a:moveTo>
                  <a:pt x="0" y="0"/>
                </a:moveTo>
                <a:lnTo>
                  <a:pt x="381" y="634"/>
                </a:lnTo>
                <a:lnTo>
                  <a:pt x="1016" y="1523"/>
                </a:lnTo>
                <a:lnTo>
                  <a:pt x="118491" y="53339"/>
                </a:lnTo>
                <a:lnTo>
                  <a:pt x="120268" y="53593"/>
                </a:lnTo>
                <a:lnTo>
                  <a:pt x="121285" y="53593"/>
                </a:lnTo>
                <a:lnTo>
                  <a:pt x="0" y="0"/>
                </a:lnTo>
                <a:close/>
              </a:path>
            </a:pathLst>
          </a:custGeom>
          <a:solidFill>
            <a:srgbClr val="A4A4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85" name="object 586"/>
          <p:cNvSpPr>
            <a:spLocks noChangeArrowheads="1"/>
          </p:cNvSpPr>
          <p:nvPr/>
        </p:nvSpPr>
        <p:spPr bwMode="auto">
          <a:xfrm>
            <a:off x="3900488" y="5168900"/>
            <a:ext cx="122237" cy="53975"/>
          </a:xfrm>
          <a:custGeom>
            <a:avLst/>
            <a:gdLst>
              <a:gd name="T0" fmla="*/ 0 w 123189"/>
              <a:gd name="T1" fmla="*/ 0 h 53975"/>
              <a:gd name="T2" fmla="*/ 123189 w 123189"/>
              <a:gd name="T3" fmla="*/ 53975 h 53975"/>
            </a:gdLst>
            <a:ahLst/>
            <a:cxnLst/>
            <a:rect l="T0" t="T1" r="T2" b="T3"/>
            <a:pathLst>
              <a:path w="123189" h="53975">
                <a:moveTo>
                  <a:pt x="0" y="0"/>
                </a:moveTo>
                <a:lnTo>
                  <a:pt x="0" y="634"/>
                </a:lnTo>
                <a:lnTo>
                  <a:pt x="381" y="1142"/>
                </a:lnTo>
                <a:lnTo>
                  <a:pt x="119887" y="53593"/>
                </a:lnTo>
                <a:lnTo>
                  <a:pt x="122809" y="53593"/>
                </a:lnTo>
                <a:lnTo>
                  <a:pt x="0" y="0"/>
                </a:lnTo>
                <a:close/>
              </a:path>
            </a:pathLst>
          </a:custGeom>
          <a:solidFill>
            <a:srgbClr val="A9A9A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86" name="object 587"/>
          <p:cNvSpPr>
            <a:spLocks noChangeArrowheads="1"/>
          </p:cNvSpPr>
          <p:nvPr/>
        </p:nvSpPr>
        <p:spPr bwMode="auto">
          <a:xfrm>
            <a:off x="3900488" y="5167313"/>
            <a:ext cx="123825" cy="55562"/>
          </a:xfrm>
          <a:custGeom>
            <a:avLst/>
            <a:gdLst>
              <a:gd name="T0" fmla="*/ 0 w 124460"/>
              <a:gd name="T1" fmla="*/ 0 h 55245"/>
              <a:gd name="T2" fmla="*/ 124460 w 124460"/>
              <a:gd name="T3" fmla="*/ 55245 h 55245"/>
            </a:gdLst>
            <a:ahLst/>
            <a:cxnLst/>
            <a:rect l="T0" t="T1" r="T2" b="T3"/>
            <a:pathLst>
              <a:path w="124460" h="55245">
                <a:moveTo>
                  <a:pt x="0" y="0"/>
                </a:moveTo>
                <a:lnTo>
                  <a:pt x="381" y="888"/>
                </a:lnTo>
                <a:lnTo>
                  <a:pt x="381" y="1524"/>
                </a:lnTo>
                <a:lnTo>
                  <a:pt x="121412" y="54737"/>
                </a:lnTo>
                <a:lnTo>
                  <a:pt x="123062" y="54737"/>
                </a:lnTo>
                <a:lnTo>
                  <a:pt x="124206" y="54482"/>
                </a:lnTo>
                <a:lnTo>
                  <a:pt x="0" y="0"/>
                </a:lnTo>
                <a:close/>
              </a:path>
            </a:pathLst>
          </a:custGeom>
          <a:solidFill>
            <a:srgbClr val="ACAD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87" name="object 588"/>
          <p:cNvSpPr>
            <a:spLocks noChangeArrowheads="1"/>
          </p:cNvSpPr>
          <p:nvPr/>
        </p:nvSpPr>
        <p:spPr bwMode="auto">
          <a:xfrm>
            <a:off x="3900488" y="5167313"/>
            <a:ext cx="125412" cy="55562"/>
          </a:xfrm>
          <a:custGeom>
            <a:avLst/>
            <a:gdLst>
              <a:gd name="T0" fmla="*/ 0 w 125730"/>
              <a:gd name="T1" fmla="*/ 0 h 55245"/>
              <a:gd name="T2" fmla="*/ 125730 w 125730"/>
              <a:gd name="T3" fmla="*/ 55245 h 55245"/>
            </a:gdLst>
            <a:ahLst/>
            <a:cxnLst/>
            <a:rect l="T0" t="T1" r="T2" b="T3"/>
            <a:pathLst>
              <a:path w="125730" h="55245">
                <a:moveTo>
                  <a:pt x="0" y="0"/>
                </a:moveTo>
                <a:lnTo>
                  <a:pt x="0" y="635"/>
                </a:lnTo>
                <a:lnTo>
                  <a:pt x="381" y="1397"/>
                </a:lnTo>
                <a:lnTo>
                  <a:pt x="123443" y="54737"/>
                </a:lnTo>
                <a:lnTo>
                  <a:pt x="124460" y="54482"/>
                </a:lnTo>
                <a:lnTo>
                  <a:pt x="125603" y="54482"/>
                </a:lnTo>
                <a:lnTo>
                  <a:pt x="0" y="0"/>
                </a:lnTo>
                <a:close/>
              </a:path>
            </a:pathLst>
          </a:cu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88" name="object 589"/>
          <p:cNvSpPr>
            <a:spLocks noChangeArrowheads="1"/>
          </p:cNvSpPr>
          <p:nvPr/>
        </p:nvSpPr>
        <p:spPr bwMode="auto">
          <a:xfrm>
            <a:off x="3900488" y="5165725"/>
            <a:ext cx="127000" cy="57150"/>
          </a:xfrm>
          <a:custGeom>
            <a:avLst/>
            <a:gdLst>
              <a:gd name="T0" fmla="*/ 0 w 127000"/>
              <a:gd name="T1" fmla="*/ 0 h 55879"/>
              <a:gd name="T2" fmla="*/ 127000 w 127000"/>
              <a:gd name="T3" fmla="*/ 55879 h 55879"/>
            </a:gdLst>
            <a:ahLst/>
            <a:cxnLst/>
            <a:rect l="T0" t="T1" r="T2" b="T3"/>
            <a:pathLst>
              <a:path w="127000" h="55879">
                <a:moveTo>
                  <a:pt x="0" y="0"/>
                </a:moveTo>
                <a:lnTo>
                  <a:pt x="0" y="1143"/>
                </a:lnTo>
                <a:lnTo>
                  <a:pt x="124841" y="55880"/>
                </a:lnTo>
                <a:lnTo>
                  <a:pt x="127000" y="55880"/>
                </a:lnTo>
                <a:lnTo>
                  <a:pt x="0" y="0"/>
                </a:lnTo>
                <a:close/>
              </a:path>
            </a:pathLst>
          </a:custGeom>
          <a:solidFill>
            <a:srgbClr val="B5B6B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89" name="object 590"/>
          <p:cNvSpPr>
            <a:spLocks noChangeArrowheads="1"/>
          </p:cNvSpPr>
          <p:nvPr/>
        </p:nvSpPr>
        <p:spPr bwMode="auto">
          <a:xfrm>
            <a:off x="3900488" y="5165725"/>
            <a:ext cx="127000" cy="57150"/>
          </a:xfrm>
          <a:custGeom>
            <a:avLst/>
            <a:gdLst>
              <a:gd name="T0" fmla="*/ 0 w 127000"/>
              <a:gd name="T1" fmla="*/ 0 h 55879"/>
              <a:gd name="T2" fmla="*/ 127000 w 127000"/>
              <a:gd name="T3" fmla="*/ 55879 h 55879"/>
            </a:gdLst>
            <a:ahLst/>
            <a:cxnLst/>
            <a:rect l="T0" t="T1" r="T2" b="T3"/>
            <a:pathLst>
              <a:path w="127000" h="55879">
                <a:moveTo>
                  <a:pt x="0" y="0"/>
                </a:moveTo>
                <a:lnTo>
                  <a:pt x="0" y="1397"/>
                </a:lnTo>
                <a:lnTo>
                  <a:pt x="124841" y="55880"/>
                </a:lnTo>
                <a:lnTo>
                  <a:pt x="125984" y="55880"/>
                </a:lnTo>
                <a:lnTo>
                  <a:pt x="127000" y="55626"/>
                </a:lnTo>
                <a:lnTo>
                  <a:pt x="0" y="0"/>
                </a:lnTo>
                <a:close/>
              </a:path>
            </a:pathLst>
          </a:custGeom>
          <a:solidFill>
            <a:srgbClr val="B8B9B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0" name="object 591"/>
          <p:cNvSpPr>
            <a:spLocks noChangeArrowheads="1"/>
          </p:cNvSpPr>
          <p:nvPr/>
        </p:nvSpPr>
        <p:spPr bwMode="auto">
          <a:xfrm>
            <a:off x="3900488" y="5165725"/>
            <a:ext cx="128587" cy="57150"/>
          </a:xfrm>
          <a:custGeom>
            <a:avLst/>
            <a:gdLst>
              <a:gd name="T0" fmla="*/ 0 w 128905"/>
              <a:gd name="T1" fmla="*/ 0 h 57150"/>
              <a:gd name="T2" fmla="*/ 128905 w 128905"/>
              <a:gd name="T3" fmla="*/ 57150 h 57150"/>
            </a:gdLst>
            <a:ahLst/>
            <a:cxnLst/>
            <a:rect l="T0" t="T1" r="T2" b="T3"/>
            <a:pathLst>
              <a:path w="128905" h="57150">
                <a:moveTo>
                  <a:pt x="0" y="0"/>
                </a:moveTo>
                <a:lnTo>
                  <a:pt x="0" y="1524"/>
                </a:lnTo>
                <a:lnTo>
                  <a:pt x="126237" y="57023"/>
                </a:lnTo>
                <a:lnTo>
                  <a:pt x="127381" y="56768"/>
                </a:lnTo>
                <a:lnTo>
                  <a:pt x="128397" y="56768"/>
                </a:lnTo>
                <a:lnTo>
                  <a:pt x="0" y="0"/>
                </a:lnTo>
                <a:close/>
              </a:path>
            </a:pathLst>
          </a:custGeom>
          <a:solidFill>
            <a:srgbClr val="BCBDB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1" name="object 592"/>
          <p:cNvSpPr>
            <a:spLocks noChangeArrowheads="1"/>
          </p:cNvSpPr>
          <p:nvPr/>
        </p:nvSpPr>
        <p:spPr bwMode="auto">
          <a:xfrm>
            <a:off x="3900488" y="5164138"/>
            <a:ext cx="130175" cy="58737"/>
          </a:xfrm>
          <a:custGeom>
            <a:avLst/>
            <a:gdLst>
              <a:gd name="T0" fmla="*/ 0 w 130175"/>
              <a:gd name="T1" fmla="*/ 0 h 58420"/>
              <a:gd name="T2" fmla="*/ 130175 w 130175"/>
              <a:gd name="T3" fmla="*/ 58420 h 58420"/>
            </a:gdLst>
            <a:ahLst/>
            <a:cxnLst/>
            <a:rect l="T0" t="T1" r="T2" b="T3"/>
            <a:pathLst>
              <a:path w="130175" h="58420">
                <a:moveTo>
                  <a:pt x="0" y="0"/>
                </a:moveTo>
                <a:lnTo>
                  <a:pt x="0" y="1142"/>
                </a:lnTo>
                <a:lnTo>
                  <a:pt x="128016" y="58165"/>
                </a:lnTo>
                <a:lnTo>
                  <a:pt x="129159" y="58165"/>
                </a:lnTo>
                <a:lnTo>
                  <a:pt x="129793" y="57530"/>
                </a:lnTo>
                <a:lnTo>
                  <a:pt x="0" y="0"/>
                </a:lnTo>
                <a:close/>
              </a:path>
            </a:pathLst>
          </a:custGeom>
          <a:solidFill>
            <a:srgbClr val="C1C1C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2" name="object 593"/>
          <p:cNvSpPr>
            <a:spLocks noChangeArrowheads="1"/>
          </p:cNvSpPr>
          <p:nvPr/>
        </p:nvSpPr>
        <p:spPr bwMode="auto">
          <a:xfrm>
            <a:off x="3900488" y="5164138"/>
            <a:ext cx="130175" cy="58737"/>
          </a:xfrm>
          <a:custGeom>
            <a:avLst/>
            <a:gdLst>
              <a:gd name="T0" fmla="*/ 0 w 130175"/>
              <a:gd name="T1" fmla="*/ 0 h 58420"/>
              <a:gd name="T2" fmla="*/ 130175 w 130175"/>
              <a:gd name="T3" fmla="*/ 58420 h 58420"/>
            </a:gdLst>
            <a:ahLst/>
            <a:cxnLst/>
            <a:rect l="T0" t="T1" r="T2" b="T3"/>
            <a:pathLst>
              <a:path w="130175" h="58420">
                <a:moveTo>
                  <a:pt x="0" y="0"/>
                </a:moveTo>
                <a:lnTo>
                  <a:pt x="0" y="888"/>
                </a:lnTo>
                <a:lnTo>
                  <a:pt x="128016" y="58165"/>
                </a:lnTo>
                <a:lnTo>
                  <a:pt x="128778" y="57530"/>
                </a:lnTo>
                <a:lnTo>
                  <a:pt x="129793" y="57530"/>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3" name="object 594"/>
          <p:cNvSpPr>
            <a:spLocks noChangeArrowheads="1"/>
          </p:cNvSpPr>
          <p:nvPr/>
        </p:nvSpPr>
        <p:spPr bwMode="auto">
          <a:xfrm>
            <a:off x="3900488" y="5164138"/>
            <a:ext cx="130175" cy="57150"/>
          </a:xfrm>
          <a:custGeom>
            <a:avLst/>
            <a:gdLst>
              <a:gd name="T0" fmla="*/ 0 w 131444"/>
              <a:gd name="T1" fmla="*/ 0 h 57150"/>
              <a:gd name="T2" fmla="*/ 131444 w 131444"/>
              <a:gd name="T3" fmla="*/ 57150 h 57150"/>
            </a:gdLst>
            <a:ahLst/>
            <a:cxnLst/>
            <a:rect l="T0" t="T1" r="T2" b="T3"/>
            <a:pathLst>
              <a:path w="131444" h="57150">
                <a:moveTo>
                  <a:pt x="0" y="0"/>
                </a:moveTo>
                <a:lnTo>
                  <a:pt x="0" y="1142"/>
                </a:lnTo>
                <a:lnTo>
                  <a:pt x="129412" y="57022"/>
                </a:lnTo>
                <a:lnTo>
                  <a:pt x="130556" y="57022"/>
                </a:lnTo>
                <a:lnTo>
                  <a:pt x="131191" y="56768"/>
                </a:lnTo>
                <a:lnTo>
                  <a:pt x="0"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4" name="object 595"/>
          <p:cNvSpPr>
            <a:spLocks noChangeArrowheads="1"/>
          </p:cNvSpPr>
          <p:nvPr/>
        </p:nvSpPr>
        <p:spPr bwMode="auto">
          <a:xfrm>
            <a:off x="3900488" y="5162550"/>
            <a:ext cx="131762" cy="58738"/>
          </a:xfrm>
          <a:custGeom>
            <a:avLst/>
            <a:gdLst>
              <a:gd name="T0" fmla="*/ 0 w 132714"/>
              <a:gd name="T1" fmla="*/ 0 h 58420"/>
              <a:gd name="T2" fmla="*/ 132714 w 132714"/>
              <a:gd name="T3" fmla="*/ 58420 h 58420"/>
            </a:gdLst>
            <a:ahLst/>
            <a:cxnLst/>
            <a:rect l="T0" t="T1" r="T2" b="T3"/>
            <a:pathLst>
              <a:path w="132714" h="58420">
                <a:moveTo>
                  <a:pt x="0" y="0"/>
                </a:moveTo>
                <a:lnTo>
                  <a:pt x="0" y="1524"/>
                </a:lnTo>
                <a:lnTo>
                  <a:pt x="131191" y="58166"/>
                </a:lnTo>
                <a:lnTo>
                  <a:pt x="131953" y="57912"/>
                </a:lnTo>
                <a:lnTo>
                  <a:pt x="132587" y="57658"/>
                </a:lnTo>
                <a:lnTo>
                  <a:pt x="0" y="0"/>
                </a:lnTo>
                <a:close/>
              </a:path>
            </a:pathLst>
          </a:custGeom>
          <a:solidFill>
            <a:srgbClr val="CDCEC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5" name="object 596"/>
          <p:cNvSpPr>
            <a:spLocks noChangeArrowheads="1"/>
          </p:cNvSpPr>
          <p:nvPr/>
        </p:nvSpPr>
        <p:spPr bwMode="auto">
          <a:xfrm>
            <a:off x="3900488" y="5160963"/>
            <a:ext cx="131762" cy="60325"/>
          </a:xfrm>
          <a:custGeom>
            <a:avLst/>
            <a:gdLst>
              <a:gd name="T0" fmla="*/ 0 w 132714"/>
              <a:gd name="T1" fmla="*/ 0 h 59689"/>
              <a:gd name="T2" fmla="*/ 132714 w 132714"/>
              <a:gd name="T3" fmla="*/ 59689 h 59689"/>
            </a:gdLst>
            <a:ahLst/>
            <a:cxnLst/>
            <a:rect l="T0" t="T1" r="T2" b="T3"/>
            <a:pathLst>
              <a:path w="132714" h="59689">
                <a:moveTo>
                  <a:pt x="0" y="0"/>
                </a:moveTo>
                <a:lnTo>
                  <a:pt x="0" y="1143"/>
                </a:lnTo>
                <a:lnTo>
                  <a:pt x="130810" y="59308"/>
                </a:lnTo>
                <a:lnTo>
                  <a:pt x="131572" y="59055"/>
                </a:lnTo>
                <a:lnTo>
                  <a:pt x="132587" y="58800"/>
                </a:lnTo>
                <a:lnTo>
                  <a:pt x="0" y="0"/>
                </a:lnTo>
                <a:close/>
              </a:path>
            </a:pathLst>
          </a:custGeom>
          <a:solidFill>
            <a:srgbClr val="D1D1D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6" name="object 597"/>
          <p:cNvSpPr>
            <a:spLocks noChangeArrowheads="1"/>
          </p:cNvSpPr>
          <p:nvPr/>
        </p:nvSpPr>
        <p:spPr bwMode="auto">
          <a:xfrm>
            <a:off x="3900488" y="5160963"/>
            <a:ext cx="133350" cy="60325"/>
          </a:xfrm>
          <a:custGeom>
            <a:avLst/>
            <a:gdLst>
              <a:gd name="T0" fmla="*/ 0 w 133985"/>
              <a:gd name="T1" fmla="*/ 0 h 59689"/>
              <a:gd name="T2" fmla="*/ 133985 w 133985"/>
              <a:gd name="T3" fmla="*/ 59689 h 59689"/>
            </a:gdLst>
            <a:ahLst/>
            <a:cxnLst/>
            <a:rect l="T0" t="T1" r="T2" b="T3"/>
            <a:pathLst>
              <a:path w="133985" h="59689">
                <a:moveTo>
                  <a:pt x="0" y="0"/>
                </a:moveTo>
                <a:lnTo>
                  <a:pt x="0" y="1143"/>
                </a:lnTo>
                <a:lnTo>
                  <a:pt x="132334" y="59308"/>
                </a:lnTo>
                <a:lnTo>
                  <a:pt x="133350" y="59055"/>
                </a:lnTo>
                <a:lnTo>
                  <a:pt x="133985" y="59055"/>
                </a:lnTo>
                <a:lnTo>
                  <a:pt x="0" y="0"/>
                </a:lnTo>
                <a:close/>
              </a:path>
            </a:pathLst>
          </a:custGeom>
          <a:solidFill>
            <a:srgbClr val="D3D4D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7" name="object 598"/>
          <p:cNvSpPr>
            <a:spLocks noChangeArrowheads="1"/>
          </p:cNvSpPr>
          <p:nvPr/>
        </p:nvSpPr>
        <p:spPr bwMode="auto">
          <a:xfrm>
            <a:off x="3900488" y="5160963"/>
            <a:ext cx="133350" cy="60325"/>
          </a:xfrm>
          <a:custGeom>
            <a:avLst/>
            <a:gdLst>
              <a:gd name="T0" fmla="*/ 0 w 133985"/>
              <a:gd name="T1" fmla="*/ 0 h 59689"/>
              <a:gd name="T2" fmla="*/ 133985 w 133985"/>
              <a:gd name="T3" fmla="*/ 59689 h 59689"/>
            </a:gdLst>
            <a:ahLst/>
            <a:cxnLst/>
            <a:rect l="T0" t="T1" r="T2" b="T3"/>
            <a:pathLst>
              <a:path w="133985" h="59689">
                <a:moveTo>
                  <a:pt x="381" y="0"/>
                </a:moveTo>
                <a:lnTo>
                  <a:pt x="0" y="634"/>
                </a:lnTo>
                <a:lnTo>
                  <a:pt x="0" y="1143"/>
                </a:lnTo>
                <a:lnTo>
                  <a:pt x="132969" y="59308"/>
                </a:lnTo>
                <a:lnTo>
                  <a:pt x="133731" y="59308"/>
                </a:lnTo>
                <a:lnTo>
                  <a:pt x="133985" y="59055"/>
                </a:lnTo>
                <a:lnTo>
                  <a:pt x="381" y="0"/>
                </a:lnTo>
                <a:close/>
              </a:path>
            </a:pathLst>
          </a:custGeom>
          <a:solidFill>
            <a:srgbClr val="D7D9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8" name="object 599"/>
          <p:cNvSpPr>
            <a:spLocks noChangeArrowheads="1"/>
          </p:cNvSpPr>
          <p:nvPr/>
        </p:nvSpPr>
        <p:spPr bwMode="auto">
          <a:xfrm>
            <a:off x="3900488" y="5160963"/>
            <a:ext cx="134937" cy="60325"/>
          </a:xfrm>
          <a:custGeom>
            <a:avLst/>
            <a:gdLst>
              <a:gd name="T0" fmla="*/ 0 w 135889"/>
              <a:gd name="T1" fmla="*/ 0 h 60960"/>
              <a:gd name="T2" fmla="*/ 135889 w 135889"/>
              <a:gd name="T3" fmla="*/ 60960 h 60960"/>
            </a:gdLst>
            <a:ahLst/>
            <a:cxnLst/>
            <a:rect l="T0" t="T1" r="T2" b="T3"/>
            <a:pathLst>
              <a:path w="135889" h="60960">
                <a:moveTo>
                  <a:pt x="381" y="0"/>
                </a:moveTo>
                <a:lnTo>
                  <a:pt x="381" y="380"/>
                </a:lnTo>
                <a:lnTo>
                  <a:pt x="0" y="888"/>
                </a:lnTo>
                <a:lnTo>
                  <a:pt x="134366" y="60451"/>
                </a:lnTo>
                <a:lnTo>
                  <a:pt x="134747" y="60197"/>
                </a:lnTo>
                <a:lnTo>
                  <a:pt x="135381" y="59816"/>
                </a:lnTo>
                <a:lnTo>
                  <a:pt x="381" y="0"/>
                </a:lnTo>
                <a:close/>
              </a:path>
            </a:pathLst>
          </a:custGeom>
          <a:solidFill>
            <a:srgbClr val="DCDC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699" name="object 600"/>
          <p:cNvSpPr>
            <a:spLocks noChangeArrowheads="1"/>
          </p:cNvSpPr>
          <p:nvPr/>
        </p:nvSpPr>
        <p:spPr bwMode="auto">
          <a:xfrm>
            <a:off x="3900488" y="5160963"/>
            <a:ext cx="134937" cy="58737"/>
          </a:xfrm>
          <a:custGeom>
            <a:avLst/>
            <a:gdLst>
              <a:gd name="T0" fmla="*/ 0 w 135889"/>
              <a:gd name="T1" fmla="*/ 0 h 59689"/>
              <a:gd name="T2" fmla="*/ 135889 w 135889"/>
              <a:gd name="T3" fmla="*/ 59689 h 59689"/>
            </a:gdLst>
            <a:ahLst/>
            <a:cxnLst/>
            <a:rect l="T0" t="T1" r="T2" b="T3"/>
            <a:pathLst>
              <a:path w="135889" h="59689">
                <a:moveTo>
                  <a:pt x="0" y="0"/>
                </a:moveTo>
                <a:lnTo>
                  <a:pt x="0" y="888"/>
                </a:lnTo>
                <a:lnTo>
                  <a:pt x="133731" y="59308"/>
                </a:lnTo>
                <a:lnTo>
                  <a:pt x="134366" y="59054"/>
                </a:lnTo>
                <a:lnTo>
                  <a:pt x="135381" y="58800"/>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0" name="object 601"/>
          <p:cNvSpPr>
            <a:spLocks noChangeArrowheads="1"/>
          </p:cNvSpPr>
          <p:nvPr/>
        </p:nvSpPr>
        <p:spPr bwMode="auto">
          <a:xfrm>
            <a:off x="3900488" y="5159375"/>
            <a:ext cx="134937" cy="60325"/>
          </a:xfrm>
          <a:custGeom>
            <a:avLst/>
            <a:gdLst>
              <a:gd name="T0" fmla="*/ 0 w 135889"/>
              <a:gd name="T1" fmla="*/ 0 h 60960"/>
              <a:gd name="T2" fmla="*/ 135889 w 135889"/>
              <a:gd name="T3" fmla="*/ 60960 h 60960"/>
            </a:gdLst>
            <a:ahLst/>
            <a:cxnLst/>
            <a:rect l="T0" t="T1" r="T2" b="T3"/>
            <a:pathLst>
              <a:path w="135889" h="60960">
                <a:moveTo>
                  <a:pt x="381" y="0"/>
                </a:moveTo>
                <a:lnTo>
                  <a:pt x="0" y="888"/>
                </a:lnTo>
                <a:lnTo>
                  <a:pt x="0" y="1524"/>
                </a:lnTo>
                <a:lnTo>
                  <a:pt x="133985" y="60451"/>
                </a:lnTo>
                <a:lnTo>
                  <a:pt x="135128" y="60198"/>
                </a:lnTo>
                <a:lnTo>
                  <a:pt x="135381" y="59562"/>
                </a:lnTo>
                <a:lnTo>
                  <a:pt x="381" y="0"/>
                </a:lnTo>
                <a:close/>
              </a:path>
            </a:pathLst>
          </a:custGeom>
          <a:solidFill>
            <a:srgbClr val="E2E2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1" name="object 602"/>
          <p:cNvSpPr>
            <a:spLocks noChangeArrowheads="1"/>
          </p:cNvSpPr>
          <p:nvPr/>
        </p:nvSpPr>
        <p:spPr bwMode="auto">
          <a:xfrm>
            <a:off x="3900488" y="5159375"/>
            <a:ext cx="136525" cy="60325"/>
          </a:xfrm>
          <a:custGeom>
            <a:avLst/>
            <a:gdLst>
              <a:gd name="T0" fmla="*/ 0 w 137160"/>
              <a:gd name="T1" fmla="*/ 0 h 60960"/>
              <a:gd name="T2" fmla="*/ 137160 w 137160"/>
              <a:gd name="T3" fmla="*/ 60960 h 60960"/>
            </a:gdLst>
            <a:ahLst/>
            <a:cxnLst/>
            <a:rect l="T0" t="T1" r="T2" b="T3"/>
            <a:pathLst>
              <a:path w="137160" h="60960">
                <a:moveTo>
                  <a:pt x="381" y="0"/>
                </a:moveTo>
                <a:lnTo>
                  <a:pt x="381" y="381"/>
                </a:lnTo>
                <a:lnTo>
                  <a:pt x="0" y="1143"/>
                </a:lnTo>
                <a:lnTo>
                  <a:pt x="135762" y="60451"/>
                </a:lnTo>
                <a:lnTo>
                  <a:pt x="136144" y="59943"/>
                </a:lnTo>
                <a:lnTo>
                  <a:pt x="136906" y="59562"/>
                </a:lnTo>
                <a:lnTo>
                  <a:pt x="381" y="0"/>
                </a:lnTo>
                <a:close/>
              </a:path>
            </a:pathLst>
          </a:custGeom>
          <a:solidFill>
            <a:srgbClr val="E6E7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2" name="object 603"/>
          <p:cNvSpPr>
            <a:spLocks noChangeArrowheads="1"/>
          </p:cNvSpPr>
          <p:nvPr/>
        </p:nvSpPr>
        <p:spPr bwMode="auto">
          <a:xfrm>
            <a:off x="3900488" y="5157788"/>
            <a:ext cx="136525" cy="60325"/>
          </a:xfrm>
          <a:custGeom>
            <a:avLst/>
            <a:gdLst>
              <a:gd name="T0" fmla="*/ 0 w 137160"/>
              <a:gd name="T1" fmla="*/ 0 h 60325"/>
              <a:gd name="T2" fmla="*/ 137160 w 137160"/>
              <a:gd name="T3" fmla="*/ 60325 h 60325"/>
            </a:gdLst>
            <a:ahLst/>
            <a:cxnLst/>
            <a:rect l="T0" t="T1" r="T2" b="T3"/>
            <a:pathLst>
              <a:path w="137160" h="60325">
                <a:moveTo>
                  <a:pt x="762" y="0"/>
                </a:moveTo>
                <a:lnTo>
                  <a:pt x="0" y="508"/>
                </a:lnTo>
                <a:lnTo>
                  <a:pt x="0" y="762"/>
                </a:lnTo>
                <a:lnTo>
                  <a:pt x="135762" y="60325"/>
                </a:lnTo>
                <a:lnTo>
                  <a:pt x="136525" y="60071"/>
                </a:lnTo>
                <a:lnTo>
                  <a:pt x="136906" y="59817"/>
                </a:lnTo>
                <a:lnTo>
                  <a:pt x="762" y="0"/>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3" name="object 604"/>
          <p:cNvSpPr>
            <a:spLocks noChangeArrowheads="1"/>
          </p:cNvSpPr>
          <p:nvPr/>
        </p:nvSpPr>
        <p:spPr bwMode="auto">
          <a:xfrm>
            <a:off x="3900488" y="5157788"/>
            <a:ext cx="138112" cy="60325"/>
          </a:xfrm>
          <a:custGeom>
            <a:avLst/>
            <a:gdLst>
              <a:gd name="T0" fmla="*/ 0 w 138430"/>
              <a:gd name="T1" fmla="*/ 0 h 60325"/>
              <a:gd name="T2" fmla="*/ 138430 w 138430"/>
              <a:gd name="T3" fmla="*/ 60325 h 60325"/>
            </a:gdLst>
            <a:ahLst/>
            <a:cxnLst/>
            <a:rect l="T0" t="T1" r="T2" b="T3"/>
            <a:pathLst>
              <a:path w="138430" h="60325">
                <a:moveTo>
                  <a:pt x="762" y="0"/>
                </a:moveTo>
                <a:lnTo>
                  <a:pt x="762" y="254"/>
                </a:lnTo>
                <a:lnTo>
                  <a:pt x="0" y="762"/>
                </a:lnTo>
                <a:lnTo>
                  <a:pt x="136906" y="60325"/>
                </a:lnTo>
                <a:lnTo>
                  <a:pt x="137922" y="59817"/>
                </a:lnTo>
                <a:lnTo>
                  <a:pt x="138303" y="59817"/>
                </a:lnTo>
                <a:lnTo>
                  <a:pt x="762"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4" name="object 605"/>
          <p:cNvSpPr>
            <a:spLocks noChangeArrowheads="1"/>
          </p:cNvSpPr>
          <p:nvPr/>
        </p:nvSpPr>
        <p:spPr bwMode="auto">
          <a:xfrm>
            <a:off x="3900488" y="5157788"/>
            <a:ext cx="138112" cy="60325"/>
          </a:xfrm>
          <a:custGeom>
            <a:avLst/>
            <a:gdLst>
              <a:gd name="T0" fmla="*/ 0 w 137160"/>
              <a:gd name="T1" fmla="*/ 0 h 60325"/>
              <a:gd name="T2" fmla="*/ 137160 w 137160"/>
              <a:gd name="T3" fmla="*/ 60325 h 60325"/>
            </a:gdLst>
            <a:ahLst/>
            <a:cxnLst/>
            <a:rect l="T0" t="T1" r="T2" b="T3"/>
            <a:pathLst>
              <a:path w="137160" h="60325">
                <a:moveTo>
                  <a:pt x="381" y="0"/>
                </a:moveTo>
                <a:lnTo>
                  <a:pt x="0" y="508"/>
                </a:lnTo>
                <a:lnTo>
                  <a:pt x="0" y="762"/>
                </a:lnTo>
                <a:lnTo>
                  <a:pt x="135508" y="60325"/>
                </a:lnTo>
                <a:lnTo>
                  <a:pt x="136144" y="60071"/>
                </a:lnTo>
                <a:lnTo>
                  <a:pt x="136906" y="59817"/>
                </a:lnTo>
                <a:lnTo>
                  <a:pt x="381"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5" name="object 606"/>
          <p:cNvSpPr>
            <a:spLocks noChangeArrowheads="1"/>
          </p:cNvSpPr>
          <p:nvPr/>
        </p:nvSpPr>
        <p:spPr bwMode="auto">
          <a:xfrm>
            <a:off x="3900488" y="5157788"/>
            <a:ext cx="139700" cy="60325"/>
          </a:xfrm>
          <a:custGeom>
            <a:avLst/>
            <a:gdLst>
              <a:gd name="T0" fmla="*/ 0 w 138430"/>
              <a:gd name="T1" fmla="*/ 0 h 60325"/>
              <a:gd name="T2" fmla="*/ 138430 w 138430"/>
              <a:gd name="T3" fmla="*/ 60325 h 60325"/>
            </a:gdLst>
            <a:ahLst/>
            <a:cxnLst/>
            <a:rect l="T0" t="T1" r="T2" b="T3"/>
            <a:pathLst>
              <a:path w="138430" h="60325">
                <a:moveTo>
                  <a:pt x="762" y="0"/>
                </a:moveTo>
                <a:lnTo>
                  <a:pt x="0" y="1015"/>
                </a:lnTo>
                <a:lnTo>
                  <a:pt x="137159" y="60324"/>
                </a:lnTo>
                <a:lnTo>
                  <a:pt x="137540" y="60070"/>
                </a:lnTo>
                <a:lnTo>
                  <a:pt x="138302" y="59816"/>
                </a:lnTo>
                <a:lnTo>
                  <a:pt x="762" y="0"/>
                </a:lnTo>
                <a:close/>
              </a:path>
            </a:pathLst>
          </a:custGeom>
          <a:solidFill>
            <a:srgbClr val="ECEDE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6" name="object 607"/>
          <p:cNvSpPr>
            <a:spLocks noChangeArrowheads="1"/>
          </p:cNvSpPr>
          <p:nvPr/>
        </p:nvSpPr>
        <p:spPr bwMode="auto">
          <a:xfrm>
            <a:off x="3900488" y="5157788"/>
            <a:ext cx="139700" cy="60325"/>
          </a:xfrm>
          <a:custGeom>
            <a:avLst/>
            <a:gdLst>
              <a:gd name="T0" fmla="*/ 0 w 138430"/>
              <a:gd name="T1" fmla="*/ 0 h 60325"/>
              <a:gd name="T2" fmla="*/ 138430 w 138430"/>
              <a:gd name="T3" fmla="*/ 60325 h 60325"/>
            </a:gdLst>
            <a:ahLst/>
            <a:cxnLst/>
            <a:rect l="T0" t="T1" r="T2" b="T3"/>
            <a:pathLst>
              <a:path w="138430" h="60325">
                <a:moveTo>
                  <a:pt x="381" y="0"/>
                </a:moveTo>
                <a:lnTo>
                  <a:pt x="381" y="253"/>
                </a:lnTo>
                <a:lnTo>
                  <a:pt x="0" y="761"/>
                </a:lnTo>
                <a:lnTo>
                  <a:pt x="137159" y="60324"/>
                </a:lnTo>
                <a:lnTo>
                  <a:pt x="138302" y="59435"/>
                </a:lnTo>
                <a:lnTo>
                  <a:pt x="381" y="0"/>
                </a:lnTo>
                <a:close/>
              </a:path>
            </a:pathLst>
          </a:cu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7" name="object 608"/>
          <p:cNvSpPr>
            <a:spLocks noChangeArrowheads="1"/>
          </p:cNvSpPr>
          <p:nvPr/>
        </p:nvSpPr>
        <p:spPr bwMode="auto">
          <a:xfrm>
            <a:off x="3900488" y="5156200"/>
            <a:ext cx="139700" cy="61913"/>
          </a:xfrm>
          <a:custGeom>
            <a:avLst/>
            <a:gdLst>
              <a:gd name="T0" fmla="*/ 0 w 138430"/>
              <a:gd name="T1" fmla="*/ 0 h 61595"/>
              <a:gd name="T2" fmla="*/ 138430 w 138430"/>
              <a:gd name="T3" fmla="*/ 61595 h 61595"/>
            </a:gdLst>
            <a:ahLst/>
            <a:cxnLst/>
            <a:rect l="T0" t="T1" r="T2" b="T3"/>
            <a:pathLst>
              <a:path w="138430" h="61595">
                <a:moveTo>
                  <a:pt x="381" y="0"/>
                </a:moveTo>
                <a:lnTo>
                  <a:pt x="0" y="507"/>
                </a:lnTo>
                <a:lnTo>
                  <a:pt x="0" y="762"/>
                </a:lnTo>
                <a:lnTo>
                  <a:pt x="137287" y="61468"/>
                </a:lnTo>
                <a:lnTo>
                  <a:pt x="137540" y="60959"/>
                </a:lnTo>
                <a:lnTo>
                  <a:pt x="138302" y="60578"/>
                </a:lnTo>
                <a:lnTo>
                  <a:pt x="381" y="0"/>
                </a:lnTo>
                <a:close/>
              </a:path>
            </a:pathLst>
          </a:custGeom>
          <a:solidFill>
            <a:srgbClr val="EBEB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8" name="object 609"/>
          <p:cNvSpPr>
            <a:spLocks noChangeArrowheads="1"/>
          </p:cNvSpPr>
          <p:nvPr/>
        </p:nvSpPr>
        <p:spPr bwMode="auto">
          <a:xfrm>
            <a:off x="3900488" y="5156200"/>
            <a:ext cx="139700" cy="61913"/>
          </a:xfrm>
          <a:custGeom>
            <a:avLst/>
            <a:gdLst>
              <a:gd name="T0" fmla="*/ 0 w 139700"/>
              <a:gd name="T1" fmla="*/ 0 h 61595"/>
              <a:gd name="T2" fmla="*/ 139700 w 139700"/>
              <a:gd name="T3" fmla="*/ 61595 h 61595"/>
            </a:gdLst>
            <a:ahLst/>
            <a:cxnLst/>
            <a:rect l="T0" t="T1" r="T2" b="T3"/>
            <a:pathLst>
              <a:path w="139700" h="61595">
                <a:moveTo>
                  <a:pt x="762" y="0"/>
                </a:moveTo>
                <a:lnTo>
                  <a:pt x="381" y="507"/>
                </a:lnTo>
                <a:lnTo>
                  <a:pt x="0" y="1143"/>
                </a:lnTo>
                <a:lnTo>
                  <a:pt x="138683" y="61468"/>
                </a:lnTo>
                <a:lnTo>
                  <a:pt x="139319" y="61213"/>
                </a:lnTo>
                <a:lnTo>
                  <a:pt x="139700" y="60959"/>
                </a:lnTo>
                <a:lnTo>
                  <a:pt x="762" y="0"/>
                </a:lnTo>
                <a:close/>
              </a:path>
            </a:pathLst>
          </a:cu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09" name="object 610"/>
          <p:cNvSpPr>
            <a:spLocks noChangeArrowheads="1"/>
          </p:cNvSpPr>
          <p:nvPr/>
        </p:nvSpPr>
        <p:spPr bwMode="auto">
          <a:xfrm>
            <a:off x="3900488" y="5156200"/>
            <a:ext cx="139700" cy="60325"/>
          </a:xfrm>
          <a:custGeom>
            <a:avLst/>
            <a:gdLst>
              <a:gd name="T0" fmla="*/ 0 w 139700"/>
              <a:gd name="T1" fmla="*/ 0 h 60325"/>
              <a:gd name="T2" fmla="*/ 139700 w 139700"/>
              <a:gd name="T3" fmla="*/ 60325 h 60325"/>
            </a:gdLst>
            <a:ahLst/>
            <a:cxnLst/>
            <a:rect l="T0" t="T1" r="T2" b="T3"/>
            <a:pathLst>
              <a:path w="139700" h="60325">
                <a:moveTo>
                  <a:pt x="762" y="0"/>
                </a:moveTo>
                <a:lnTo>
                  <a:pt x="381" y="253"/>
                </a:lnTo>
                <a:lnTo>
                  <a:pt x="0" y="762"/>
                </a:lnTo>
                <a:lnTo>
                  <a:pt x="138683" y="60325"/>
                </a:lnTo>
                <a:lnTo>
                  <a:pt x="138937" y="60070"/>
                </a:lnTo>
                <a:lnTo>
                  <a:pt x="139700" y="59816"/>
                </a:lnTo>
                <a:lnTo>
                  <a:pt x="762" y="0"/>
                </a:lnTo>
                <a:close/>
              </a:path>
            </a:pathLst>
          </a:cu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0" name="object 611"/>
          <p:cNvSpPr>
            <a:spLocks noChangeArrowheads="1"/>
          </p:cNvSpPr>
          <p:nvPr/>
        </p:nvSpPr>
        <p:spPr bwMode="auto">
          <a:xfrm>
            <a:off x="3902075" y="5154613"/>
            <a:ext cx="139700" cy="61912"/>
          </a:xfrm>
          <a:custGeom>
            <a:avLst/>
            <a:gdLst>
              <a:gd name="T0" fmla="*/ 0 w 139700"/>
              <a:gd name="T1" fmla="*/ 0 h 61595"/>
              <a:gd name="T2" fmla="*/ 139700 w 139700"/>
              <a:gd name="T3" fmla="*/ 61595 h 61595"/>
            </a:gdLst>
            <a:ahLst/>
            <a:cxnLst/>
            <a:rect l="T0" t="T1" r="T2" b="T3"/>
            <a:pathLst>
              <a:path w="139700" h="61595">
                <a:moveTo>
                  <a:pt x="762" y="0"/>
                </a:moveTo>
                <a:lnTo>
                  <a:pt x="381" y="508"/>
                </a:lnTo>
                <a:lnTo>
                  <a:pt x="0" y="762"/>
                </a:lnTo>
                <a:lnTo>
                  <a:pt x="138684" y="61468"/>
                </a:lnTo>
                <a:lnTo>
                  <a:pt x="139319" y="61214"/>
                </a:lnTo>
                <a:lnTo>
                  <a:pt x="139700" y="60960"/>
                </a:lnTo>
                <a:lnTo>
                  <a:pt x="762" y="0"/>
                </a:lnTo>
                <a:close/>
              </a:path>
            </a:pathLst>
          </a:cu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1" name="object 612"/>
          <p:cNvSpPr>
            <a:spLocks noChangeArrowheads="1"/>
          </p:cNvSpPr>
          <p:nvPr/>
        </p:nvSpPr>
        <p:spPr bwMode="auto">
          <a:xfrm>
            <a:off x="3902075" y="5154613"/>
            <a:ext cx="139700" cy="61912"/>
          </a:xfrm>
          <a:custGeom>
            <a:avLst/>
            <a:gdLst>
              <a:gd name="T0" fmla="*/ 0 w 139700"/>
              <a:gd name="T1" fmla="*/ 0 h 61595"/>
              <a:gd name="T2" fmla="*/ 139700 w 139700"/>
              <a:gd name="T3" fmla="*/ 61595 h 61595"/>
            </a:gdLst>
            <a:ahLst/>
            <a:cxnLst/>
            <a:rect l="T0" t="T1" r="T2" b="T3"/>
            <a:pathLst>
              <a:path w="139700" h="61595">
                <a:moveTo>
                  <a:pt x="381" y="0"/>
                </a:moveTo>
                <a:lnTo>
                  <a:pt x="381" y="254"/>
                </a:lnTo>
                <a:lnTo>
                  <a:pt x="0" y="762"/>
                </a:lnTo>
                <a:lnTo>
                  <a:pt x="138937" y="61468"/>
                </a:lnTo>
                <a:lnTo>
                  <a:pt x="139319" y="61214"/>
                </a:lnTo>
                <a:lnTo>
                  <a:pt x="139700" y="60325"/>
                </a:lnTo>
                <a:lnTo>
                  <a:pt x="381" y="0"/>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2" name="object 613"/>
          <p:cNvSpPr>
            <a:spLocks noChangeArrowheads="1"/>
          </p:cNvSpPr>
          <p:nvPr/>
        </p:nvSpPr>
        <p:spPr bwMode="auto">
          <a:xfrm>
            <a:off x="3902075" y="5153025"/>
            <a:ext cx="139700" cy="61913"/>
          </a:xfrm>
          <a:custGeom>
            <a:avLst/>
            <a:gdLst>
              <a:gd name="T0" fmla="*/ 0 w 139700"/>
              <a:gd name="T1" fmla="*/ 0 h 61595"/>
              <a:gd name="T2" fmla="*/ 139700 w 139700"/>
              <a:gd name="T3" fmla="*/ 61595 h 61595"/>
            </a:gdLst>
            <a:ahLst/>
            <a:cxnLst/>
            <a:rect l="T0" t="T1" r="T2" b="T3"/>
            <a:pathLst>
              <a:path w="139700" h="61595">
                <a:moveTo>
                  <a:pt x="762" y="0"/>
                </a:moveTo>
                <a:lnTo>
                  <a:pt x="0" y="254"/>
                </a:lnTo>
                <a:lnTo>
                  <a:pt x="0" y="507"/>
                </a:lnTo>
                <a:lnTo>
                  <a:pt x="138684" y="61468"/>
                </a:lnTo>
                <a:lnTo>
                  <a:pt x="138937" y="60579"/>
                </a:lnTo>
                <a:lnTo>
                  <a:pt x="139700" y="60325"/>
                </a:lnTo>
                <a:lnTo>
                  <a:pt x="762" y="0"/>
                </a:lnTo>
                <a:close/>
              </a:path>
            </a:pathLst>
          </a:custGeom>
          <a:solidFill>
            <a:srgbClr val="E9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3" name="object 614"/>
          <p:cNvSpPr>
            <a:spLocks noChangeArrowheads="1"/>
          </p:cNvSpPr>
          <p:nvPr/>
        </p:nvSpPr>
        <p:spPr bwMode="auto">
          <a:xfrm>
            <a:off x="3902075" y="5153025"/>
            <a:ext cx="139700" cy="61913"/>
          </a:xfrm>
          <a:custGeom>
            <a:avLst/>
            <a:gdLst>
              <a:gd name="T0" fmla="*/ 0 w 139700"/>
              <a:gd name="T1" fmla="*/ 0 h 61595"/>
              <a:gd name="T2" fmla="*/ 139700 w 139700"/>
              <a:gd name="T3" fmla="*/ 61595 h 61595"/>
            </a:gdLst>
            <a:ahLst/>
            <a:cxnLst/>
            <a:rect l="T0" t="T1" r="T2" b="T3"/>
            <a:pathLst>
              <a:path w="139700" h="61595">
                <a:moveTo>
                  <a:pt x="1143" y="0"/>
                </a:moveTo>
                <a:lnTo>
                  <a:pt x="0" y="1143"/>
                </a:lnTo>
                <a:lnTo>
                  <a:pt x="138684" y="61468"/>
                </a:lnTo>
                <a:lnTo>
                  <a:pt x="139319" y="61213"/>
                </a:lnTo>
                <a:lnTo>
                  <a:pt x="139700" y="60960"/>
                </a:lnTo>
                <a:lnTo>
                  <a:pt x="1143" y="0"/>
                </a:lnTo>
                <a:close/>
              </a:path>
            </a:pathLst>
          </a:cu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4" name="object 615"/>
          <p:cNvSpPr>
            <a:spLocks noChangeArrowheads="1"/>
          </p:cNvSpPr>
          <p:nvPr/>
        </p:nvSpPr>
        <p:spPr bwMode="auto">
          <a:xfrm>
            <a:off x="3903663" y="5153025"/>
            <a:ext cx="139700" cy="61913"/>
          </a:xfrm>
          <a:custGeom>
            <a:avLst/>
            <a:gdLst>
              <a:gd name="T0" fmla="*/ 0 w 139700"/>
              <a:gd name="T1" fmla="*/ 0 h 61595"/>
              <a:gd name="T2" fmla="*/ 139700 w 139700"/>
              <a:gd name="T3" fmla="*/ 61595 h 61595"/>
            </a:gdLst>
            <a:ahLst/>
            <a:cxnLst/>
            <a:rect l="T0" t="T1" r="T2" b="T3"/>
            <a:pathLst>
              <a:path w="139700" h="61595">
                <a:moveTo>
                  <a:pt x="762" y="0"/>
                </a:moveTo>
                <a:lnTo>
                  <a:pt x="0" y="1143"/>
                </a:lnTo>
                <a:lnTo>
                  <a:pt x="139064" y="61468"/>
                </a:lnTo>
                <a:lnTo>
                  <a:pt x="139319" y="61213"/>
                </a:lnTo>
                <a:lnTo>
                  <a:pt x="139700" y="60960"/>
                </a:lnTo>
                <a:lnTo>
                  <a:pt x="762" y="0"/>
                </a:lnTo>
                <a:close/>
              </a:path>
            </a:pathLst>
          </a:cu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5" name="object 616"/>
          <p:cNvSpPr>
            <a:spLocks noChangeArrowheads="1"/>
          </p:cNvSpPr>
          <p:nvPr/>
        </p:nvSpPr>
        <p:spPr bwMode="auto">
          <a:xfrm>
            <a:off x="3903663" y="5153025"/>
            <a:ext cx="139700" cy="61913"/>
          </a:xfrm>
          <a:custGeom>
            <a:avLst/>
            <a:gdLst>
              <a:gd name="T0" fmla="*/ 0 w 139700"/>
              <a:gd name="T1" fmla="*/ 0 h 61595"/>
              <a:gd name="T2" fmla="*/ 139700 w 139700"/>
              <a:gd name="T3" fmla="*/ 61595 h 61595"/>
            </a:gdLst>
            <a:ahLst/>
            <a:cxnLst/>
            <a:rect l="T0" t="T1" r="T2" b="T3"/>
            <a:pathLst>
              <a:path w="139700" h="61595">
                <a:moveTo>
                  <a:pt x="762" y="0"/>
                </a:moveTo>
                <a:lnTo>
                  <a:pt x="0" y="507"/>
                </a:lnTo>
                <a:lnTo>
                  <a:pt x="139064" y="61467"/>
                </a:lnTo>
                <a:lnTo>
                  <a:pt x="139319" y="61213"/>
                </a:lnTo>
                <a:lnTo>
                  <a:pt x="139700" y="60578"/>
                </a:lnTo>
                <a:lnTo>
                  <a:pt x="762" y="0"/>
                </a:lnTo>
                <a:close/>
              </a:path>
            </a:pathLst>
          </a:custGeom>
          <a:solidFill>
            <a:srgbClr val="E7E8E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6" name="object 617"/>
          <p:cNvSpPr>
            <a:spLocks noChangeArrowheads="1"/>
          </p:cNvSpPr>
          <p:nvPr/>
        </p:nvSpPr>
        <p:spPr bwMode="auto">
          <a:xfrm>
            <a:off x="3903663" y="5153025"/>
            <a:ext cx="139700" cy="61913"/>
          </a:xfrm>
          <a:custGeom>
            <a:avLst/>
            <a:gdLst>
              <a:gd name="T0" fmla="*/ 0 w 139700"/>
              <a:gd name="T1" fmla="*/ 0 h 61595"/>
              <a:gd name="T2" fmla="*/ 139700 w 139700"/>
              <a:gd name="T3" fmla="*/ 61595 h 61595"/>
            </a:gdLst>
            <a:ahLst/>
            <a:cxnLst/>
            <a:rect l="T0" t="T1" r="T2" b="T3"/>
            <a:pathLst>
              <a:path w="139700" h="61595">
                <a:moveTo>
                  <a:pt x="762" y="0"/>
                </a:moveTo>
                <a:lnTo>
                  <a:pt x="0" y="507"/>
                </a:lnTo>
                <a:lnTo>
                  <a:pt x="139064" y="61467"/>
                </a:lnTo>
                <a:lnTo>
                  <a:pt x="139319" y="60959"/>
                </a:lnTo>
                <a:lnTo>
                  <a:pt x="139700" y="60324"/>
                </a:lnTo>
                <a:lnTo>
                  <a:pt x="762" y="0"/>
                </a:lnTo>
                <a:close/>
              </a:path>
            </a:pathLst>
          </a:custGeom>
          <a:solidFill>
            <a:srgbClr val="E7E8E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7" name="object 618"/>
          <p:cNvSpPr>
            <a:spLocks noChangeArrowheads="1"/>
          </p:cNvSpPr>
          <p:nvPr/>
        </p:nvSpPr>
        <p:spPr bwMode="auto">
          <a:xfrm>
            <a:off x="3905250" y="5153025"/>
            <a:ext cx="139700" cy="60325"/>
          </a:xfrm>
          <a:custGeom>
            <a:avLst/>
            <a:gdLst>
              <a:gd name="T0" fmla="*/ 0 w 139700"/>
              <a:gd name="T1" fmla="*/ 0 h 60325"/>
              <a:gd name="T2" fmla="*/ 139700 w 139700"/>
              <a:gd name="T3" fmla="*/ 60325 h 60325"/>
            </a:gdLst>
            <a:ahLst/>
            <a:cxnLst/>
            <a:rect l="T0" t="T1" r="T2" b="T3"/>
            <a:pathLst>
              <a:path w="139700" h="60325">
                <a:moveTo>
                  <a:pt x="634" y="0"/>
                </a:moveTo>
                <a:lnTo>
                  <a:pt x="0" y="507"/>
                </a:lnTo>
                <a:lnTo>
                  <a:pt x="138937" y="60324"/>
                </a:lnTo>
                <a:lnTo>
                  <a:pt x="139191" y="59816"/>
                </a:lnTo>
                <a:lnTo>
                  <a:pt x="139572" y="59562"/>
                </a:lnTo>
                <a:lnTo>
                  <a:pt x="634" y="0"/>
                </a:lnTo>
                <a:close/>
              </a:path>
            </a:pathLst>
          </a:custGeom>
          <a:solidFill>
            <a:srgbClr val="E6E7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8" name="object 619"/>
          <p:cNvSpPr>
            <a:spLocks noChangeArrowheads="1"/>
          </p:cNvSpPr>
          <p:nvPr/>
        </p:nvSpPr>
        <p:spPr bwMode="auto">
          <a:xfrm>
            <a:off x="3905250" y="5151438"/>
            <a:ext cx="139700" cy="61912"/>
          </a:xfrm>
          <a:custGeom>
            <a:avLst/>
            <a:gdLst>
              <a:gd name="T0" fmla="*/ 0 w 139700"/>
              <a:gd name="T1" fmla="*/ 0 h 61595"/>
              <a:gd name="T2" fmla="*/ 139700 w 139700"/>
              <a:gd name="T3" fmla="*/ 61595 h 61595"/>
            </a:gdLst>
            <a:ahLst/>
            <a:cxnLst/>
            <a:rect l="T0" t="T1" r="T2" b="T3"/>
            <a:pathLst>
              <a:path w="139700" h="61595">
                <a:moveTo>
                  <a:pt x="1396" y="0"/>
                </a:moveTo>
                <a:lnTo>
                  <a:pt x="253" y="762"/>
                </a:lnTo>
                <a:lnTo>
                  <a:pt x="0" y="1143"/>
                </a:lnTo>
                <a:lnTo>
                  <a:pt x="138556" y="61468"/>
                </a:lnTo>
                <a:lnTo>
                  <a:pt x="138937" y="61213"/>
                </a:lnTo>
                <a:lnTo>
                  <a:pt x="139572" y="60960"/>
                </a:lnTo>
                <a:lnTo>
                  <a:pt x="1396" y="0"/>
                </a:lnTo>
                <a:close/>
              </a:path>
            </a:pathLst>
          </a:cu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19" name="object 620"/>
          <p:cNvSpPr>
            <a:spLocks noChangeArrowheads="1"/>
          </p:cNvSpPr>
          <p:nvPr/>
        </p:nvSpPr>
        <p:spPr bwMode="auto">
          <a:xfrm>
            <a:off x="3905250" y="5151438"/>
            <a:ext cx="139700" cy="61912"/>
          </a:xfrm>
          <a:custGeom>
            <a:avLst/>
            <a:gdLst>
              <a:gd name="T0" fmla="*/ 0 w 139700"/>
              <a:gd name="T1" fmla="*/ 0 h 61595"/>
              <a:gd name="T2" fmla="*/ 139700 w 139700"/>
              <a:gd name="T3" fmla="*/ 61595 h 61595"/>
            </a:gdLst>
            <a:ahLst/>
            <a:cxnLst/>
            <a:rect l="T0" t="T1" r="T2" b="T3"/>
            <a:pathLst>
              <a:path w="139700" h="61595">
                <a:moveTo>
                  <a:pt x="1396" y="0"/>
                </a:moveTo>
                <a:lnTo>
                  <a:pt x="1015" y="254"/>
                </a:lnTo>
                <a:lnTo>
                  <a:pt x="0" y="1143"/>
                </a:lnTo>
                <a:lnTo>
                  <a:pt x="138937" y="61468"/>
                </a:lnTo>
                <a:lnTo>
                  <a:pt x="139572" y="61213"/>
                </a:lnTo>
                <a:lnTo>
                  <a:pt x="139572" y="60579"/>
                </a:lnTo>
                <a:lnTo>
                  <a:pt x="1396" y="0"/>
                </a:lnTo>
                <a:close/>
              </a:path>
            </a:pathLst>
          </a:custGeom>
          <a:solidFill>
            <a:srgbClr val="E4E4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0" name="object 621"/>
          <p:cNvSpPr>
            <a:spLocks noChangeArrowheads="1"/>
          </p:cNvSpPr>
          <p:nvPr/>
        </p:nvSpPr>
        <p:spPr bwMode="auto">
          <a:xfrm>
            <a:off x="3906838" y="5151438"/>
            <a:ext cx="138112" cy="61912"/>
          </a:xfrm>
          <a:custGeom>
            <a:avLst/>
            <a:gdLst>
              <a:gd name="T0" fmla="*/ 0 w 138430"/>
              <a:gd name="T1" fmla="*/ 0 h 61595"/>
              <a:gd name="T2" fmla="*/ 138430 w 138430"/>
              <a:gd name="T3" fmla="*/ 61595 h 61595"/>
            </a:gdLst>
            <a:ahLst/>
            <a:cxnLst/>
            <a:rect l="T0" t="T1" r="T2" b="T3"/>
            <a:pathLst>
              <a:path w="138430" h="61595">
                <a:moveTo>
                  <a:pt x="635" y="0"/>
                </a:moveTo>
                <a:lnTo>
                  <a:pt x="254" y="254"/>
                </a:lnTo>
                <a:lnTo>
                  <a:pt x="0" y="507"/>
                </a:lnTo>
                <a:lnTo>
                  <a:pt x="137794" y="61468"/>
                </a:lnTo>
                <a:lnTo>
                  <a:pt x="138175" y="60960"/>
                </a:lnTo>
                <a:lnTo>
                  <a:pt x="138175" y="60579"/>
                </a:lnTo>
                <a:lnTo>
                  <a:pt x="635" y="0"/>
                </a:lnTo>
                <a:close/>
              </a:path>
            </a:pathLst>
          </a:custGeom>
          <a:solidFill>
            <a:srgbClr val="E3E4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1" name="object 622"/>
          <p:cNvSpPr>
            <a:spLocks noChangeArrowheads="1"/>
          </p:cNvSpPr>
          <p:nvPr/>
        </p:nvSpPr>
        <p:spPr bwMode="auto">
          <a:xfrm>
            <a:off x="3906838" y="5149850"/>
            <a:ext cx="138112" cy="61913"/>
          </a:xfrm>
          <a:custGeom>
            <a:avLst/>
            <a:gdLst>
              <a:gd name="T0" fmla="*/ 0 w 138430"/>
              <a:gd name="T1" fmla="*/ 0 h 61595"/>
              <a:gd name="T2" fmla="*/ 138430 w 138430"/>
              <a:gd name="T3" fmla="*/ 61595 h 61595"/>
            </a:gdLst>
            <a:ahLst/>
            <a:cxnLst/>
            <a:rect l="T0" t="T1" r="T2" b="T3"/>
            <a:pathLst>
              <a:path w="138430" h="61595">
                <a:moveTo>
                  <a:pt x="635" y="0"/>
                </a:moveTo>
                <a:lnTo>
                  <a:pt x="254" y="254"/>
                </a:lnTo>
                <a:lnTo>
                  <a:pt x="0" y="508"/>
                </a:lnTo>
                <a:lnTo>
                  <a:pt x="137541" y="61468"/>
                </a:lnTo>
                <a:lnTo>
                  <a:pt x="137794" y="61214"/>
                </a:lnTo>
                <a:lnTo>
                  <a:pt x="138175" y="60325"/>
                </a:lnTo>
                <a:lnTo>
                  <a:pt x="635" y="0"/>
                </a:lnTo>
                <a:close/>
              </a:path>
            </a:pathLst>
          </a:cu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2" name="object 623"/>
          <p:cNvSpPr>
            <a:spLocks noChangeArrowheads="1"/>
          </p:cNvSpPr>
          <p:nvPr/>
        </p:nvSpPr>
        <p:spPr bwMode="auto">
          <a:xfrm>
            <a:off x="3906838" y="5149850"/>
            <a:ext cx="138112" cy="61913"/>
          </a:xfrm>
          <a:custGeom>
            <a:avLst/>
            <a:gdLst>
              <a:gd name="T0" fmla="*/ 0 w 138430"/>
              <a:gd name="T1" fmla="*/ 0 h 61595"/>
              <a:gd name="T2" fmla="*/ 138430 w 138430"/>
              <a:gd name="T3" fmla="*/ 61595 h 61595"/>
            </a:gdLst>
            <a:ahLst/>
            <a:cxnLst/>
            <a:rect l="T0" t="T1" r="T2" b="T3"/>
            <a:pathLst>
              <a:path w="138430" h="61595">
                <a:moveTo>
                  <a:pt x="635" y="0"/>
                </a:moveTo>
                <a:lnTo>
                  <a:pt x="254" y="254"/>
                </a:lnTo>
                <a:lnTo>
                  <a:pt x="0" y="508"/>
                </a:lnTo>
                <a:lnTo>
                  <a:pt x="137794" y="61468"/>
                </a:lnTo>
                <a:lnTo>
                  <a:pt x="138175" y="60579"/>
                </a:lnTo>
                <a:lnTo>
                  <a:pt x="138175" y="60325"/>
                </a:lnTo>
                <a:lnTo>
                  <a:pt x="635" y="0"/>
                </a:lnTo>
                <a:close/>
              </a:path>
            </a:pathLst>
          </a:cu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3" name="object 624"/>
          <p:cNvSpPr>
            <a:spLocks noChangeArrowheads="1"/>
          </p:cNvSpPr>
          <p:nvPr/>
        </p:nvSpPr>
        <p:spPr bwMode="auto">
          <a:xfrm>
            <a:off x="3908425" y="5149850"/>
            <a:ext cx="138113" cy="60325"/>
          </a:xfrm>
          <a:custGeom>
            <a:avLst/>
            <a:gdLst>
              <a:gd name="T0" fmla="*/ 0 w 138430"/>
              <a:gd name="T1" fmla="*/ 0 h 60325"/>
              <a:gd name="T2" fmla="*/ 138430 w 138430"/>
              <a:gd name="T3" fmla="*/ 60325 h 60325"/>
            </a:gdLst>
            <a:ahLst/>
            <a:cxnLst/>
            <a:rect l="T0" t="T1" r="T2" b="T3"/>
            <a:pathLst>
              <a:path w="138430" h="60325">
                <a:moveTo>
                  <a:pt x="1396" y="0"/>
                </a:moveTo>
                <a:lnTo>
                  <a:pt x="381" y="254"/>
                </a:lnTo>
                <a:lnTo>
                  <a:pt x="0" y="508"/>
                </a:lnTo>
                <a:lnTo>
                  <a:pt x="137921" y="60325"/>
                </a:lnTo>
                <a:lnTo>
                  <a:pt x="137921" y="60071"/>
                </a:lnTo>
                <a:lnTo>
                  <a:pt x="138175" y="59563"/>
                </a:lnTo>
                <a:lnTo>
                  <a:pt x="1396" y="0"/>
                </a:lnTo>
                <a:close/>
              </a:path>
            </a:pathLst>
          </a:custGeom>
          <a:solidFill>
            <a:srgbClr val="E2E2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4" name="object 625"/>
          <p:cNvSpPr>
            <a:spLocks noChangeArrowheads="1"/>
          </p:cNvSpPr>
          <p:nvPr/>
        </p:nvSpPr>
        <p:spPr bwMode="auto">
          <a:xfrm>
            <a:off x="3908425" y="5149850"/>
            <a:ext cx="138113" cy="60325"/>
          </a:xfrm>
          <a:custGeom>
            <a:avLst/>
            <a:gdLst>
              <a:gd name="T0" fmla="*/ 0 w 138430"/>
              <a:gd name="T1" fmla="*/ 0 h 61595"/>
              <a:gd name="T2" fmla="*/ 138430 w 138430"/>
              <a:gd name="T3" fmla="*/ 61595 h 61595"/>
            </a:gdLst>
            <a:ahLst/>
            <a:cxnLst/>
            <a:rect l="T0" t="T1" r="T2" b="T3"/>
            <a:pathLst>
              <a:path w="138430" h="61595">
                <a:moveTo>
                  <a:pt x="1396" y="0"/>
                </a:moveTo>
                <a:lnTo>
                  <a:pt x="1015" y="508"/>
                </a:lnTo>
                <a:lnTo>
                  <a:pt x="0" y="889"/>
                </a:lnTo>
                <a:lnTo>
                  <a:pt x="137921" y="61468"/>
                </a:lnTo>
                <a:lnTo>
                  <a:pt x="138175" y="60960"/>
                </a:lnTo>
                <a:lnTo>
                  <a:pt x="138175" y="60579"/>
                </a:lnTo>
                <a:lnTo>
                  <a:pt x="1396" y="0"/>
                </a:lnTo>
                <a:close/>
              </a:path>
            </a:pathLst>
          </a:custGeom>
          <a:solidFill>
            <a:srgbClr val="E1E2E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5" name="object 626"/>
          <p:cNvSpPr>
            <a:spLocks noChangeArrowheads="1"/>
          </p:cNvSpPr>
          <p:nvPr/>
        </p:nvSpPr>
        <p:spPr bwMode="auto">
          <a:xfrm>
            <a:off x="3908425" y="5149850"/>
            <a:ext cx="138113" cy="60325"/>
          </a:xfrm>
          <a:custGeom>
            <a:avLst/>
            <a:gdLst>
              <a:gd name="T0" fmla="*/ 0 w 138430"/>
              <a:gd name="T1" fmla="*/ 0 h 60325"/>
              <a:gd name="T2" fmla="*/ 138430 w 138430"/>
              <a:gd name="T3" fmla="*/ 60325 h 60325"/>
            </a:gdLst>
            <a:ahLst/>
            <a:cxnLst/>
            <a:rect l="T0" t="T1" r="T2" b="T3"/>
            <a:pathLst>
              <a:path w="138430" h="60325">
                <a:moveTo>
                  <a:pt x="634" y="0"/>
                </a:moveTo>
                <a:lnTo>
                  <a:pt x="381" y="254"/>
                </a:lnTo>
                <a:lnTo>
                  <a:pt x="0" y="762"/>
                </a:lnTo>
                <a:lnTo>
                  <a:pt x="137921" y="60325"/>
                </a:lnTo>
                <a:lnTo>
                  <a:pt x="137921" y="60071"/>
                </a:lnTo>
                <a:lnTo>
                  <a:pt x="138175" y="59182"/>
                </a:lnTo>
                <a:lnTo>
                  <a:pt x="634" y="0"/>
                </a:lnTo>
                <a:close/>
              </a:path>
            </a:pathLst>
          </a:custGeom>
          <a:solidFill>
            <a:srgbClr val="E0E1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6" name="object 627"/>
          <p:cNvSpPr>
            <a:spLocks noChangeArrowheads="1"/>
          </p:cNvSpPr>
          <p:nvPr/>
        </p:nvSpPr>
        <p:spPr bwMode="auto">
          <a:xfrm>
            <a:off x="3910013" y="5149850"/>
            <a:ext cx="136525" cy="60325"/>
          </a:xfrm>
          <a:custGeom>
            <a:avLst/>
            <a:gdLst>
              <a:gd name="T0" fmla="*/ 0 w 137160"/>
              <a:gd name="T1" fmla="*/ 0 h 60325"/>
              <a:gd name="T2" fmla="*/ 137160 w 137160"/>
              <a:gd name="T3" fmla="*/ 60325 h 60325"/>
            </a:gdLst>
            <a:ahLst/>
            <a:cxnLst/>
            <a:rect l="T0" t="T1" r="T2" b="T3"/>
            <a:pathLst>
              <a:path w="137160" h="60325">
                <a:moveTo>
                  <a:pt x="1016" y="0"/>
                </a:moveTo>
                <a:lnTo>
                  <a:pt x="381" y="254"/>
                </a:lnTo>
                <a:lnTo>
                  <a:pt x="0" y="508"/>
                </a:lnTo>
                <a:lnTo>
                  <a:pt x="136525" y="60325"/>
                </a:lnTo>
                <a:lnTo>
                  <a:pt x="136779" y="59562"/>
                </a:lnTo>
                <a:lnTo>
                  <a:pt x="136779" y="59182"/>
                </a:lnTo>
                <a:lnTo>
                  <a:pt x="1016" y="0"/>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7" name="object 628"/>
          <p:cNvSpPr>
            <a:spLocks noChangeArrowheads="1"/>
          </p:cNvSpPr>
          <p:nvPr/>
        </p:nvSpPr>
        <p:spPr bwMode="auto">
          <a:xfrm>
            <a:off x="3910013" y="5148263"/>
            <a:ext cx="136525" cy="60325"/>
          </a:xfrm>
          <a:custGeom>
            <a:avLst/>
            <a:gdLst>
              <a:gd name="T0" fmla="*/ 0 w 137160"/>
              <a:gd name="T1" fmla="*/ 0 h 60325"/>
              <a:gd name="T2" fmla="*/ 137160 w 137160"/>
              <a:gd name="T3" fmla="*/ 60325 h 60325"/>
            </a:gdLst>
            <a:ahLst/>
            <a:cxnLst/>
            <a:rect l="T0" t="T1" r="T2" b="T3"/>
            <a:pathLst>
              <a:path w="137160" h="60325">
                <a:moveTo>
                  <a:pt x="1397" y="0"/>
                </a:moveTo>
                <a:lnTo>
                  <a:pt x="635" y="253"/>
                </a:lnTo>
                <a:lnTo>
                  <a:pt x="0" y="507"/>
                </a:lnTo>
                <a:lnTo>
                  <a:pt x="136779" y="60325"/>
                </a:lnTo>
                <a:lnTo>
                  <a:pt x="136779" y="59562"/>
                </a:lnTo>
                <a:lnTo>
                  <a:pt x="1397" y="0"/>
                </a:lnTo>
                <a:close/>
              </a:path>
            </a:pathLst>
          </a:custGeom>
          <a:solidFill>
            <a:srgbClr val="DFE0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8" name="object 629"/>
          <p:cNvSpPr>
            <a:spLocks noChangeArrowheads="1"/>
          </p:cNvSpPr>
          <p:nvPr/>
        </p:nvSpPr>
        <p:spPr bwMode="auto">
          <a:xfrm>
            <a:off x="3911600" y="5148263"/>
            <a:ext cx="134938" cy="60325"/>
          </a:xfrm>
          <a:custGeom>
            <a:avLst/>
            <a:gdLst>
              <a:gd name="T0" fmla="*/ 0 w 135889"/>
              <a:gd name="T1" fmla="*/ 0 h 60325"/>
              <a:gd name="T2" fmla="*/ 135889 w 135889"/>
              <a:gd name="T3" fmla="*/ 60325 h 60325"/>
            </a:gdLst>
            <a:ahLst/>
            <a:cxnLst/>
            <a:rect l="T0" t="T1" r="T2" b="T3"/>
            <a:pathLst>
              <a:path w="135889" h="60325">
                <a:moveTo>
                  <a:pt x="1396" y="0"/>
                </a:moveTo>
                <a:lnTo>
                  <a:pt x="762" y="253"/>
                </a:lnTo>
                <a:lnTo>
                  <a:pt x="0" y="507"/>
                </a:lnTo>
                <a:lnTo>
                  <a:pt x="135381" y="60325"/>
                </a:lnTo>
                <a:lnTo>
                  <a:pt x="135381" y="59181"/>
                </a:lnTo>
                <a:lnTo>
                  <a:pt x="1396" y="0"/>
                </a:lnTo>
                <a:close/>
              </a:path>
            </a:pathLst>
          </a:custGeom>
          <a:solidFill>
            <a:srgbClr val="DFE0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29" name="object 630"/>
          <p:cNvSpPr>
            <a:spLocks noChangeArrowheads="1"/>
          </p:cNvSpPr>
          <p:nvPr/>
        </p:nvSpPr>
        <p:spPr bwMode="auto">
          <a:xfrm>
            <a:off x="3911600" y="5148263"/>
            <a:ext cx="134938" cy="58737"/>
          </a:xfrm>
          <a:custGeom>
            <a:avLst/>
            <a:gdLst>
              <a:gd name="T0" fmla="*/ 0 w 135889"/>
              <a:gd name="T1" fmla="*/ 0 h 59689"/>
              <a:gd name="T2" fmla="*/ 135889 w 135889"/>
              <a:gd name="T3" fmla="*/ 59689 h 59689"/>
            </a:gdLst>
            <a:ahLst/>
            <a:cxnLst/>
            <a:rect l="T0" t="T1" r="T2" b="T3"/>
            <a:pathLst>
              <a:path w="135889" h="59689">
                <a:moveTo>
                  <a:pt x="1015" y="0"/>
                </a:moveTo>
                <a:lnTo>
                  <a:pt x="762" y="253"/>
                </a:lnTo>
                <a:lnTo>
                  <a:pt x="0" y="507"/>
                </a:lnTo>
                <a:lnTo>
                  <a:pt x="135381" y="59181"/>
                </a:lnTo>
                <a:lnTo>
                  <a:pt x="135381" y="57784"/>
                </a:lnTo>
                <a:lnTo>
                  <a:pt x="1015" y="0"/>
                </a:lnTo>
                <a:close/>
              </a:path>
            </a:pathLst>
          </a:cu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30" name="object 631"/>
          <p:cNvSpPr>
            <a:spLocks noChangeArrowheads="1"/>
          </p:cNvSpPr>
          <p:nvPr/>
        </p:nvSpPr>
        <p:spPr bwMode="auto">
          <a:xfrm>
            <a:off x="3911600" y="5148263"/>
            <a:ext cx="134938" cy="58737"/>
          </a:xfrm>
          <a:custGeom>
            <a:avLst/>
            <a:gdLst>
              <a:gd name="T0" fmla="*/ 0 w 135889"/>
              <a:gd name="T1" fmla="*/ 0 h 59689"/>
              <a:gd name="T2" fmla="*/ 135889 w 135889"/>
              <a:gd name="T3" fmla="*/ 59689 h 59689"/>
            </a:gdLst>
            <a:ahLst/>
            <a:cxnLst/>
            <a:rect l="T0" t="T1" r="T2" b="T3"/>
            <a:pathLst>
              <a:path w="135889" h="59689">
                <a:moveTo>
                  <a:pt x="1015" y="0"/>
                </a:moveTo>
                <a:lnTo>
                  <a:pt x="381" y="507"/>
                </a:lnTo>
                <a:lnTo>
                  <a:pt x="0" y="761"/>
                </a:lnTo>
                <a:lnTo>
                  <a:pt x="135381" y="59181"/>
                </a:lnTo>
                <a:lnTo>
                  <a:pt x="135381" y="57784"/>
                </a:lnTo>
                <a:lnTo>
                  <a:pt x="1015" y="0"/>
                </a:lnTo>
                <a:close/>
              </a:path>
            </a:pathLst>
          </a:cu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31" name="object 632"/>
          <p:cNvSpPr>
            <a:spLocks noChangeArrowheads="1"/>
          </p:cNvSpPr>
          <p:nvPr/>
        </p:nvSpPr>
        <p:spPr bwMode="auto">
          <a:xfrm>
            <a:off x="3913188" y="5146675"/>
            <a:ext cx="133350" cy="60325"/>
          </a:xfrm>
          <a:custGeom>
            <a:avLst/>
            <a:gdLst>
              <a:gd name="T0" fmla="*/ 0 w 133985"/>
              <a:gd name="T1" fmla="*/ 0 h 59689"/>
              <a:gd name="T2" fmla="*/ 133985 w 133985"/>
              <a:gd name="T3" fmla="*/ 59689 h 59689"/>
            </a:gdLst>
            <a:ahLst/>
            <a:cxnLst/>
            <a:rect l="T0" t="T1" r="T2" b="T3"/>
            <a:pathLst>
              <a:path w="133985" h="59689">
                <a:moveTo>
                  <a:pt x="1778" y="0"/>
                </a:moveTo>
                <a:lnTo>
                  <a:pt x="762" y="254"/>
                </a:lnTo>
                <a:lnTo>
                  <a:pt x="0" y="889"/>
                </a:lnTo>
                <a:lnTo>
                  <a:pt x="133985" y="59182"/>
                </a:lnTo>
                <a:lnTo>
                  <a:pt x="133985" y="58420"/>
                </a:lnTo>
                <a:lnTo>
                  <a:pt x="1778" y="0"/>
                </a:lnTo>
                <a:close/>
              </a:path>
            </a:pathLst>
          </a:custGeom>
          <a:solidFill>
            <a:srgbClr val="DEDE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32" name="object 633"/>
          <p:cNvSpPr>
            <a:spLocks noChangeArrowheads="1"/>
          </p:cNvSpPr>
          <p:nvPr/>
        </p:nvSpPr>
        <p:spPr bwMode="auto">
          <a:xfrm>
            <a:off x="3913188" y="5146675"/>
            <a:ext cx="133350" cy="60325"/>
          </a:xfrm>
          <a:custGeom>
            <a:avLst/>
            <a:gdLst>
              <a:gd name="T0" fmla="*/ 0 w 133985"/>
              <a:gd name="T1" fmla="*/ 0 h 59689"/>
              <a:gd name="T2" fmla="*/ 133985 w 133985"/>
              <a:gd name="T3" fmla="*/ 59689 h 59689"/>
            </a:gdLst>
            <a:ahLst/>
            <a:cxnLst/>
            <a:rect l="T0" t="T1" r="T2" b="T3"/>
            <a:pathLst>
              <a:path w="133985" h="59689">
                <a:moveTo>
                  <a:pt x="1778" y="0"/>
                </a:moveTo>
                <a:lnTo>
                  <a:pt x="1016" y="254"/>
                </a:lnTo>
                <a:lnTo>
                  <a:pt x="0" y="508"/>
                </a:lnTo>
                <a:lnTo>
                  <a:pt x="133985" y="59182"/>
                </a:lnTo>
                <a:lnTo>
                  <a:pt x="133985" y="58039"/>
                </a:lnTo>
                <a:lnTo>
                  <a:pt x="1778"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33" name="object 634"/>
          <p:cNvSpPr>
            <a:spLocks noChangeArrowheads="1"/>
          </p:cNvSpPr>
          <p:nvPr/>
        </p:nvSpPr>
        <p:spPr bwMode="auto">
          <a:xfrm>
            <a:off x="3913188" y="5145088"/>
            <a:ext cx="133350" cy="60325"/>
          </a:xfrm>
          <a:custGeom>
            <a:avLst/>
            <a:gdLst>
              <a:gd name="T0" fmla="*/ 0 w 132714"/>
              <a:gd name="T1" fmla="*/ 0 h 59689"/>
              <a:gd name="T2" fmla="*/ 132714 w 132714"/>
              <a:gd name="T3" fmla="*/ 59689 h 59689"/>
            </a:gdLst>
            <a:ahLst/>
            <a:cxnLst/>
            <a:rect l="T0" t="T1" r="T2" b="T3"/>
            <a:pathLst>
              <a:path w="132714" h="59689">
                <a:moveTo>
                  <a:pt x="5714" y="0"/>
                </a:moveTo>
                <a:lnTo>
                  <a:pt x="3937" y="253"/>
                </a:lnTo>
                <a:lnTo>
                  <a:pt x="1777" y="253"/>
                </a:lnTo>
                <a:lnTo>
                  <a:pt x="0" y="888"/>
                </a:lnTo>
                <a:lnTo>
                  <a:pt x="132587" y="59181"/>
                </a:lnTo>
                <a:lnTo>
                  <a:pt x="131571" y="55752"/>
                </a:lnTo>
                <a:lnTo>
                  <a:pt x="129793" y="52958"/>
                </a:lnTo>
                <a:lnTo>
                  <a:pt x="127381" y="49783"/>
                </a:lnTo>
                <a:lnTo>
                  <a:pt x="124206" y="47243"/>
                </a:lnTo>
                <a:lnTo>
                  <a:pt x="120650" y="44703"/>
                </a:lnTo>
                <a:lnTo>
                  <a:pt x="117093" y="41909"/>
                </a:lnTo>
                <a:lnTo>
                  <a:pt x="113537" y="39624"/>
                </a:lnTo>
                <a:lnTo>
                  <a:pt x="109727" y="37337"/>
                </a:lnTo>
                <a:lnTo>
                  <a:pt x="10668" y="888"/>
                </a:lnTo>
                <a:lnTo>
                  <a:pt x="9906" y="507"/>
                </a:lnTo>
                <a:lnTo>
                  <a:pt x="7493" y="253"/>
                </a:lnTo>
                <a:lnTo>
                  <a:pt x="5714"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734" name="object 635"/>
          <p:cNvSpPr>
            <a:spLocks noChangeArrowheads="1"/>
          </p:cNvSpPr>
          <p:nvPr/>
        </p:nvSpPr>
        <p:spPr bwMode="auto">
          <a:xfrm>
            <a:off x="40211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35" name="object 636"/>
          <p:cNvSpPr>
            <a:spLocks noChangeArrowheads="1"/>
          </p:cNvSpPr>
          <p:nvPr/>
        </p:nvSpPr>
        <p:spPr bwMode="auto">
          <a:xfrm>
            <a:off x="40211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36" name="object 637"/>
          <p:cNvSpPr>
            <a:spLocks noChangeArrowheads="1"/>
          </p:cNvSpPr>
          <p:nvPr/>
        </p:nvSpPr>
        <p:spPr bwMode="auto">
          <a:xfrm>
            <a:off x="4022725"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37" name="object 638"/>
          <p:cNvSpPr>
            <a:spLocks noChangeArrowheads="1"/>
          </p:cNvSpPr>
          <p:nvPr/>
        </p:nvSpPr>
        <p:spPr bwMode="auto">
          <a:xfrm>
            <a:off x="4022725"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38" name="object 639"/>
          <p:cNvSpPr>
            <a:spLocks noChangeArrowheads="1"/>
          </p:cNvSpPr>
          <p:nvPr/>
        </p:nvSpPr>
        <p:spPr bwMode="auto">
          <a:xfrm>
            <a:off x="402431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39" name="object 640"/>
          <p:cNvSpPr>
            <a:spLocks noChangeArrowheads="1"/>
          </p:cNvSpPr>
          <p:nvPr/>
        </p:nvSpPr>
        <p:spPr bwMode="auto">
          <a:xfrm>
            <a:off x="4025900"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0" name="object 641"/>
          <p:cNvSpPr>
            <a:spLocks noChangeArrowheads="1"/>
          </p:cNvSpPr>
          <p:nvPr/>
        </p:nvSpPr>
        <p:spPr bwMode="auto">
          <a:xfrm>
            <a:off x="4025900"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1" name="object 642"/>
          <p:cNvSpPr>
            <a:spLocks noChangeArrowheads="1"/>
          </p:cNvSpPr>
          <p:nvPr/>
        </p:nvSpPr>
        <p:spPr bwMode="auto">
          <a:xfrm>
            <a:off x="402748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2" name="object 643"/>
          <p:cNvSpPr>
            <a:spLocks noChangeArrowheads="1"/>
          </p:cNvSpPr>
          <p:nvPr/>
        </p:nvSpPr>
        <p:spPr bwMode="auto">
          <a:xfrm>
            <a:off x="402748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3" name="object 644"/>
          <p:cNvSpPr>
            <a:spLocks noChangeArrowheads="1"/>
          </p:cNvSpPr>
          <p:nvPr/>
        </p:nvSpPr>
        <p:spPr bwMode="auto">
          <a:xfrm>
            <a:off x="402748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4" name="object 645"/>
          <p:cNvSpPr>
            <a:spLocks noChangeArrowheads="1"/>
          </p:cNvSpPr>
          <p:nvPr/>
        </p:nvSpPr>
        <p:spPr bwMode="auto">
          <a:xfrm>
            <a:off x="4029075"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5" name="object 646"/>
          <p:cNvSpPr>
            <a:spLocks noChangeArrowheads="1"/>
          </p:cNvSpPr>
          <p:nvPr/>
        </p:nvSpPr>
        <p:spPr bwMode="auto">
          <a:xfrm>
            <a:off x="403066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6" name="object 647"/>
          <p:cNvSpPr>
            <a:spLocks noChangeArrowheads="1"/>
          </p:cNvSpPr>
          <p:nvPr/>
        </p:nvSpPr>
        <p:spPr bwMode="auto">
          <a:xfrm>
            <a:off x="403066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7" name="object 648"/>
          <p:cNvSpPr>
            <a:spLocks noChangeArrowheads="1"/>
          </p:cNvSpPr>
          <p:nvPr/>
        </p:nvSpPr>
        <p:spPr bwMode="auto">
          <a:xfrm>
            <a:off x="403066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8" name="object 649"/>
          <p:cNvSpPr>
            <a:spLocks noChangeArrowheads="1"/>
          </p:cNvSpPr>
          <p:nvPr/>
        </p:nvSpPr>
        <p:spPr bwMode="auto">
          <a:xfrm>
            <a:off x="4032250"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49" name="object 650"/>
          <p:cNvSpPr>
            <a:spLocks noChangeArrowheads="1"/>
          </p:cNvSpPr>
          <p:nvPr/>
        </p:nvSpPr>
        <p:spPr bwMode="auto">
          <a:xfrm>
            <a:off x="40338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0" name="object 651"/>
          <p:cNvSpPr>
            <a:spLocks noChangeArrowheads="1"/>
          </p:cNvSpPr>
          <p:nvPr/>
        </p:nvSpPr>
        <p:spPr bwMode="auto">
          <a:xfrm>
            <a:off x="40338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1" name="object 652"/>
          <p:cNvSpPr>
            <a:spLocks noChangeArrowheads="1"/>
          </p:cNvSpPr>
          <p:nvPr/>
        </p:nvSpPr>
        <p:spPr bwMode="auto">
          <a:xfrm>
            <a:off x="40338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2" name="object 653"/>
          <p:cNvSpPr>
            <a:spLocks noChangeArrowheads="1"/>
          </p:cNvSpPr>
          <p:nvPr/>
        </p:nvSpPr>
        <p:spPr bwMode="auto">
          <a:xfrm>
            <a:off x="40338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3" name="object 654"/>
          <p:cNvSpPr>
            <a:spLocks noChangeArrowheads="1"/>
          </p:cNvSpPr>
          <p:nvPr/>
        </p:nvSpPr>
        <p:spPr bwMode="auto">
          <a:xfrm>
            <a:off x="40338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4" name="object 655"/>
          <p:cNvSpPr>
            <a:spLocks noChangeArrowheads="1"/>
          </p:cNvSpPr>
          <p:nvPr/>
        </p:nvSpPr>
        <p:spPr bwMode="auto">
          <a:xfrm>
            <a:off x="4035425"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5" name="object 656"/>
          <p:cNvSpPr>
            <a:spLocks noChangeArrowheads="1"/>
          </p:cNvSpPr>
          <p:nvPr/>
        </p:nvSpPr>
        <p:spPr bwMode="auto">
          <a:xfrm>
            <a:off x="4035425"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6" name="object 657"/>
          <p:cNvSpPr>
            <a:spLocks noChangeArrowheads="1"/>
          </p:cNvSpPr>
          <p:nvPr/>
        </p:nvSpPr>
        <p:spPr bwMode="auto">
          <a:xfrm>
            <a:off x="403701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7" name="object 658"/>
          <p:cNvSpPr>
            <a:spLocks noChangeArrowheads="1"/>
          </p:cNvSpPr>
          <p:nvPr/>
        </p:nvSpPr>
        <p:spPr bwMode="auto">
          <a:xfrm>
            <a:off x="4038600"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8" name="object 659"/>
          <p:cNvSpPr>
            <a:spLocks noChangeArrowheads="1"/>
          </p:cNvSpPr>
          <p:nvPr/>
        </p:nvSpPr>
        <p:spPr bwMode="auto">
          <a:xfrm>
            <a:off x="4038600"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59" name="object 660"/>
          <p:cNvSpPr>
            <a:spLocks noChangeArrowheads="1"/>
          </p:cNvSpPr>
          <p:nvPr/>
        </p:nvSpPr>
        <p:spPr bwMode="auto">
          <a:xfrm>
            <a:off x="404018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0" name="object 661"/>
          <p:cNvSpPr>
            <a:spLocks noChangeArrowheads="1"/>
          </p:cNvSpPr>
          <p:nvPr/>
        </p:nvSpPr>
        <p:spPr bwMode="auto">
          <a:xfrm>
            <a:off x="404018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1" name="object 662"/>
          <p:cNvSpPr>
            <a:spLocks noChangeArrowheads="1"/>
          </p:cNvSpPr>
          <p:nvPr/>
        </p:nvSpPr>
        <p:spPr bwMode="auto">
          <a:xfrm>
            <a:off x="404018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2" name="object 663"/>
          <p:cNvSpPr>
            <a:spLocks noChangeArrowheads="1"/>
          </p:cNvSpPr>
          <p:nvPr/>
        </p:nvSpPr>
        <p:spPr bwMode="auto">
          <a:xfrm>
            <a:off x="4041775"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3" name="object 664"/>
          <p:cNvSpPr>
            <a:spLocks noChangeArrowheads="1"/>
          </p:cNvSpPr>
          <p:nvPr/>
        </p:nvSpPr>
        <p:spPr bwMode="auto">
          <a:xfrm>
            <a:off x="404336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4" name="object 665"/>
          <p:cNvSpPr>
            <a:spLocks noChangeArrowheads="1"/>
          </p:cNvSpPr>
          <p:nvPr/>
        </p:nvSpPr>
        <p:spPr bwMode="auto">
          <a:xfrm>
            <a:off x="404336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5" name="object 666"/>
          <p:cNvSpPr>
            <a:spLocks noChangeArrowheads="1"/>
          </p:cNvSpPr>
          <p:nvPr/>
        </p:nvSpPr>
        <p:spPr bwMode="auto">
          <a:xfrm>
            <a:off x="404336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6" name="object 667"/>
          <p:cNvSpPr>
            <a:spLocks noChangeArrowheads="1"/>
          </p:cNvSpPr>
          <p:nvPr/>
        </p:nvSpPr>
        <p:spPr bwMode="auto">
          <a:xfrm>
            <a:off x="4044950"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7" name="object 668"/>
          <p:cNvSpPr>
            <a:spLocks noChangeArrowheads="1"/>
          </p:cNvSpPr>
          <p:nvPr/>
        </p:nvSpPr>
        <p:spPr bwMode="auto">
          <a:xfrm>
            <a:off x="40465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8" name="object 669"/>
          <p:cNvSpPr>
            <a:spLocks noChangeArrowheads="1"/>
          </p:cNvSpPr>
          <p:nvPr/>
        </p:nvSpPr>
        <p:spPr bwMode="auto">
          <a:xfrm>
            <a:off x="40465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69" name="object 670"/>
          <p:cNvSpPr>
            <a:spLocks noChangeArrowheads="1"/>
          </p:cNvSpPr>
          <p:nvPr/>
        </p:nvSpPr>
        <p:spPr bwMode="auto">
          <a:xfrm>
            <a:off x="40465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0" name="object 671"/>
          <p:cNvSpPr>
            <a:spLocks noChangeArrowheads="1"/>
          </p:cNvSpPr>
          <p:nvPr/>
        </p:nvSpPr>
        <p:spPr bwMode="auto">
          <a:xfrm>
            <a:off x="4046538"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1" name="object 672"/>
          <p:cNvSpPr>
            <a:spLocks noChangeArrowheads="1"/>
          </p:cNvSpPr>
          <p:nvPr/>
        </p:nvSpPr>
        <p:spPr bwMode="auto">
          <a:xfrm>
            <a:off x="4048125"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2" name="object 673"/>
          <p:cNvSpPr>
            <a:spLocks noChangeArrowheads="1"/>
          </p:cNvSpPr>
          <p:nvPr/>
        </p:nvSpPr>
        <p:spPr bwMode="auto">
          <a:xfrm>
            <a:off x="4048125"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3" name="object 674"/>
          <p:cNvSpPr>
            <a:spLocks noChangeArrowheads="1"/>
          </p:cNvSpPr>
          <p:nvPr/>
        </p:nvSpPr>
        <p:spPr bwMode="auto">
          <a:xfrm>
            <a:off x="404971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4" name="object 675"/>
          <p:cNvSpPr>
            <a:spLocks noChangeArrowheads="1"/>
          </p:cNvSpPr>
          <p:nvPr/>
        </p:nvSpPr>
        <p:spPr bwMode="auto">
          <a:xfrm>
            <a:off x="4049713"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5" name="object 676"/>
          <p:cNvSpPr>
            <a:spLocks noChangeArrowheads="1"/>
          </p:cNvSpPr>
          <p:nvPr/>
        </p:nvSpPr>
        <p:spPr bwMode="auto">
          <a:xfrm>
            <a:off x="4051300"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6" name="object 677"/>
          <p:cNvSpPr>
            <a:spLocks noChangeArrowheads="1"/>
          </p:cNvSpPr>
          <p:nvPr/>
        </p:nvSpPr>
        <p:spPr bwMode="auto">
          <a:xfrm>
            <a:off x="4051300" y="5011738"/>
            <a:ext cx="0" cy="142875"/>
          </a:xfrm>
          <a:custGeom>
            <a:avLst/>
            <a:gdLst>
              <a:gd name="T0" fmla="*/ 0 h 142875"/>
              <a:gd name="T1" fmla="*/ 142875 h 142875"/>
            </a:gdLst>
            <a:ahLst/>
            <a:cxnLst/>
            <a:rect l="0" t="T0" r="0" b="T1"/>
            <a:pathLst>
              <a:path h="142875">
                <a:moveTo>
                  <a:pt x="0" y="0"/>
                </a:moveTo>
                <a:lnTo>
                  <a:pt x="0" y="142443"/>
                </a:lnTo>
              </a:path>
            </a:pathLst>
          </a:custGeom>
          <a:noFill/>
          <a:ln w="3175">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7" name="object 678"/>
          <p:cNvSpPr>
            <a:spLocks noChangeArrowheads="1"/>
          </p:cNvSpPr>
          <p:nvPr/>
        </p:nvSpPr>
        <p:spPr bwMode="auto">
          <a:xfrm>
            <a:off x="4075113" y="5059363"/>
            <a:ext cx="0" cy="136525"/>
          </a:xfrm>
          <a:custGeom>
            <a:avLst/>
            <a:gdLst>
              <a:gd name="T0" fmla="*/ 0 h 137160"/>
              <a:gd name="T1" fmla="*/ 137160 h 137160"/>
            </a:gdLst>
            <a:ahLst/>
            <a:cxnLst/>
            <a:rect l="0" t="T0" r="0" b="T1"/>
            <a:pathLst>
              <a:path h="137160">
                <a:moveTo>
                  <a:pt x="0" y="0"/>
                </a:moveTo>
                <a:lnTo>
                  <a:pt x="0" y="136778"/>
                </a:lnTo>
              </a:path>
            </a:pathLst>
          </a:custGeom>
          <a:noFill/>
          <a:ln w="11302">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8" name="object 679"/>
          <p:cNvSpPr>
            <a:spLocks noChangeArrowheads="1"/>
          </p:cNvSpPr>
          <p:nvPr/>
        </p:nvSpPr>
        <p:spPr bwMode="auto">
          <a:xfrm>
            <a:off x="4079875" y="5059363"/>
            <a:ext cx="0" cy="138112"/>
          </a:xfrm>
          <a:custGeom>
            <a:avLst/>
            <a:gdLst>
              <a:gd name="T0" fmla="*/ 0 h 138429"/>
              <a:gd name="T1" fmla="*/ 138429 h 138429"/>
            </a:gdLst>
            <a:ahLst/>
            <a:cxnLst/>
            <a:rect l="0" t="T0" r="0" b="T1"/>
            <a:pathLst>
              <a:path h="138429">
                <a:moveTo>
                  <a:pt x="0" y="0"/>
                </a:moveTo>
                <a:lnTo>
                  <a:pt x="0" y="137921"/>
                </a:lnTo>
              </a:path>
            </a:pathLst>
          </a:custGeom>
          <a:noFill/>
          <a:ln w="8381">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79" name="object 680"/>
          <p:cNvSpPr>
            <a:spLocks noChangeArrowheads="1"/>
          </p:cNvSpPr>
          <p:nvPr/>
        </p:nvSpPr>
        <p:spPr bwMode="auto">
          <a:xfrm>
            <a:off x="4084638" y="5059363"/>
            <a:ext cx="0" cy="139700"/>
          </a:xfrm>
          <a:custGeom>
            <a:avLst/>
            <a:gdLst>
              <a:gd name="T0" fmla="*/ 0 h 140335"/>
              <a:gd name="T1" fmla="*/ 140335 h 140335"/>
            </a:gdLst>
            <a:ahLst/>
            <a:cxnLst/>
            <a:rect l="0" t="T0" r="0" b="T1"/>
            <a:pathLst>
              <a:path h="140335">
                <a:moveTo>
                  <a:pt x="0" y="0"/>
                </a:moveTo>
                <a:lnTo>
                  <a:pt x="0" y="140207"/>
                </a:lnTo>
              </a:path>
            </a:pathLst>
          </a:custGeom>
          <a:noFill/>
          <a:ln w="8509">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0" name="object 681"/>
          <p:cNvSpPr>
            <a:spLocks noChangeArrowheads="1"/>
          </p:cNvSpPr>
          <p:nvPr/>
        </p:nvSpPr>
        <p:spPr bwMode="auto">
          <a:xfrm>
            <a:off x="4089400" y="5059363"/>
            <a:ext cx="0" cy="141287"/>
          </a:xfrm>
          <a:custGeom>
            <a:avLst/>
            <a:gdLst>
              <a:gd name="T0" fmla="*/ 0 h 141604"/>
              <a:gd name="T1" fmla="*/ 141604 h 141604"/>
            </a:gdLst>
            <a:ahLst/>
            <a:cxnLst/>
            <a:rect l="0" t="T0" r="0" b="T1"/>
            <a:pathLst>
              <a:path h="141604">
                <a:moveTo>
                  <a:pt x="0" y="0"/>
                </a:moveTo>
                <a:lnTo>
                  <a:pt x="0" y="141350"/>
                </a:lnTo>
              </a:path>
            </a:pathLst>
          </a:custGeom>
          <a:noFill/>
          <a:ln w="8508">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1" name="object 682"/>
          <p:cNvSpPr>
            <a:spLocks noChangeArrowheads="1"/>
          </p:cNvSpPr>
          <p:nvPr/>
        </p:nvSpPr>
        <p:spPr bwMode="auto">
          <a:xfrm>
            <a:off x="4092575" y="5059363"/>
            <a:ext cx="0" cy="142875"/>
          </a:xfrm>
          <a:custGeom>
            <a:avLst/>
            <a:gdLst>
              <a:gd name="T0" fmla="*/ 0 h 142875"/>
              <a:gd name="T1" fmla="*/ 142875 h 142875"/>
            </a:gdLst>
            <a:ahLst/>
            <a:cxnLst/>
            <a:rect l="0" t="T0" r="0" b="T1"/>
            <a:pathLst>
              <a:path h="142875">
                <a:moveTo>
                  <a:pt x="0" y="0"/>
                </a:moveTo>
                <a:lnTo>
                  <a:pt x="0" y="142366"/>
                </a:lnTo>
              </a:path>
            </a:pathLst>
          </a:custGeom>
          <a:noFill/>
          <a:ln w="8381">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2" name="object 683"/>
          <p:cNvSpPr>
            <a:spLocks noChangeArrowheads="1"/>
          </p:cNvSpPr>
          <p:nvPr/>
        </p:nvSpPr>
        <p:spPr bwMode="auto">
          <a:xfrm>
            <a:off x="4102100" y="5202238"/>
            <a:ext cx="1588" cy="0"/>
          </a:xfrm>
          <a:custGeom>
            <a:avLst/>
            <a:gdLst>
              <a:gd name="T0" fmla="*/ 0 w 1269"/>
              <a:gd name="T1" fmla="*/ 1269 w 1269"/>
            </a:gdLst>
            <a:ahLst/>
            <a:cxnLst/>
            <a:rect l="T0" t="0" r="T1" b="0"/>
            <a:pathLst>
              <a:path w="1269">
                <a:moveTo>
                  <a:pt x="0" y="0"/>
                </a:moveTo>
                <a:lnTo>
                  <a:pt x="867"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3" name="object 684"/>
          <p:cNvSpPr>
            <a:spLocks noChangeArrowheads="1"/>
          </p:cNvSpPr>
          <p:nvPr/>
        </p:nvSpPr>
        <p:spPr bwMode="auto">
          <a:xfrm>
            <a:off x="4097338" y="5059363"/>
            <a:ext cx="0" cy="142875"/>
          </a:xfrm>
          <a:custGeom>
            <a:avLst/>
            <a:gdLst>
              <a:gd name="T0" fmla="*/ 0 h 142239"/>
              <a:gd name="T1" fmla="*/ 142239 h 142239"/>
            </a:gdLst>
            <a:ahLst/>
            <a:cxnLst/>
            <a:rect l="0" t="T0" r="0" b="T1"/>
            <a:pathLst>
              <a:path h="142239">
                <a:moveTo>
                  <a:pt x="0" y="0"/>
                </a:moveTo>
                <a:lnTo>
                  <a:pt x="0" y="142240"/>
                </a:lnTo>
              </a:path>
            </a:pathLst>
          </a:custGeom>
          <a:noFill/>
          <a:ln w="990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4" name="object 685"/>
          <p:cNvSpPr>
            <a:spLocks noChangeArrowheads="1"/>
          </p:cNvSpPr>
          <p:nvPr/>
        </p:nvSpPr>
        <p:spPr bwMode="auto">
          <a:xfrm>
            <a:off x="4105275" y="5202238"/>
            <a:ext cx="0" cy="0"/>
          </a:xfrm>
          <a:custGeom>
            <a:avLst/>
            <a:gdLst>
              <a:gd name="T0" fmla="*/ 0 w 1269"/>
              <a:gd name="T1" fmla="*/ 1269 w 1269"/>
            </a:gdLst>
            <a:ahLst/>
            <a:cxnLst/>
            <a:rect l="T0" t="0" r="T1" b="0"/>
            <a:pathLst>
              <a:path w="1269">
                <a:moveTo>
                  <a:pt x="0" y="0"/>
                </a:moveTo>
                <a:lnTo>
                  <a:pt x="1016"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5" name="object 686"/>
          <p:cNvSpPr>
            <a:spLocks noChangeArrowheads="1"/>
          </p:cNvSpPr>
          <p:nvPr/>
        </p:nvSpPr>
        <p:spPr bwMode="auto">
          <a:xfrm>
            <a:off x="4102100" y="5059363"/>
            <a:ext cx="0" cy="142875"/>
          </a:xfrm>
          <a:custGeom>
            <a:avLst/>
            <a:gdLst>
              <a:gd name="T0" fmla="*/ 0 h 142239"/>
              <a:gd name="T1" fmla="*/ 142239 h 142239"/>
            </a:gdLst>
            <a:ahLst/>
            <a:cxnLst/>
            <a:rect l="0" t="T0" r="0" b="T1"/>
            <a:pathLst>
              <a:path h="142239">
                <a:moveTo>
                  <a:pt x="0" y="0"/>
                </a:moveTo>
                <a:lnTo>
                  <a:pt x="0" y="142240"/>
                </a:lnTo>
              </a:path>
            </a:pathLst>
          </a:custGeom>
          <a:noFill/>
          <a:ln w="8508">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6" name="object 687"/>
          <p:cNvSpPr>
            <a:spLocks noChangeArrowheads="1"/>
          </p:cNvSpPr>
          <p:nvPr/>
        </p:nvSpPr>
        <p:spPr bwMode="auto">
          <a:xfrm>
            <a:off x="4106863" y="5059363"/>
            <a:ext cx="0" cy="144462"/>
          </a:xfrm>
          <a:custGeom>
            <a:avLst/>
            <a:gdLst>
              <a:gd name="T0" fmla="*/ 0 h 143510"/>
              <a:gd name="T1" fmla="*/ 143510 h 143510"/>
            </a:gdLst>
            <a:ahLst/>
            <a:cxnLst/>
            <a:rect l="0" t="T0" r="0" b="T1"/>
            <a:pathLst>
              <a:path h="143510">
                <a:moveTo>
                  <a:pt x="0" y="0"/>
                </a:moveTo>
                <a:lnTo>
                  <a:pt x="0" y="143510"/>
                </a:lnTo>
              </a:path>
            </a:pathLst>
          </a:custGeom>
          <a:noFill/>
          <a:ln w="8381">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7" name="object 688"/>
          <p:cNvSpPr>
            <a:spLocks noChangeArrowheads="1"/>
          </p:cNvSpPr>
          <p:nvPr/>
        </p:nvSpPr>
        <p:spPr bwMode="auto">
          <a:xfrm>
            <a:off x="4110038" y="5059363"/>
            <a:ext cx="0" cy="144462"/>
          </a:xfrm>
          <a:custGeom>
            <a:avLst/>
            <a:gdLst>
              <a:gd name="T0" fmla="*/ 0 h 143510"/>
              <a:gd name="T1" fmla="*/ 143510 h 143510"/>
            </a:gdLst>
            <a:ahLst/>
            <a:cxnLst/>
            <a:rect l="0" t="T0" r="0" b="T1"/>
            <a:pathLst>
              <a:path h="143510">
                <a:moveTo>
                  <a:pt x="0" y="0"/>
                </a:moveTo>
                <a:lnTo>
                  <a:pt x="0" y="143510"/>
                </a:lnTo>
              </a:path>
            </a:pathLst>
          </a:custGeom>
          <a:noFill/>
          <a:ln w="990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8" name="object 689"/>
          <p:cNvSpPr>
            <a:spLocks noChangeArrowheads="1"/>
          </p:cNvSpPr>
          <p:nvPr/>
        </p:nvSpPr>
        <p:spPr bwMode="auto">
          <a:xfrm>
            <a:off x="4116388" y="5059363"/>
            <a:ext cx="0" cy="146050"/>
          </a:xfrm>
          <a:custGeom>
            <a:avLst/>
            <a:gdLst>
              <a:gd name="T0" fmla="*/ 0 h 146050"/>
              <a:gd name="T1" fmla="*/ 146050 h 146050"/>
            </a:gdLst>
            <a:ahLst/>
            <a:cxnLst/>
            <a:rect l="0" t="T0" r="0" b="T1"/>
            <a:pathLst>
              <a:path h="146050">
                <a:moveTo>
                  <a:pt x="0" y="0"/>
                </a:moveTo>
                <a:lnTo>
                  <a:pt x="0" y="145795"/>
                </a:lnTo>
              </a:path>
            </a:pathLst>
          </a:custGeom>
          <a:noFill/>
          <a:ln w="8509">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89" name="object 690"/>
          <p:cNvSpPr>
            <a:spLocks noChangeArrowheads="1"/>
          </p:cNvSpPr>
          <p:nvPr/>
        </p:nvSpPr>
        <p:spPr bwMode="auto">
          <a:xfrm>
            <a:off x="4119563" y="5059363"/>
            <a:ext cx="0" cy="144462"/>
          </a:xfrm>
          <a:custGeom>
            <a:avLst/>
            <a:gdLst>
              <a:gd name="T0" fmla="*/ 0 h 144779"/>
              <a:gd name="T1" fmla="*/ 144779 h 144779"/>
            </a:gdLst>
            <a:ahLst/>
            <a:cxnLst/>
            <a:rect l="0" t="T0" r="0" b="T1"/>
            <a:pathLst>
              <a:path h="144779">
                <a:moveTo>
                  <a:pt x="0" y="0"/>
                </a:moveTo>
                <a:lnTo>
                  <a:pt x="0" y="144780"/>
                </a:lnTo>
              </a:path>
            </a:pathLst>
          </a:custGeom>
          <a:noFill/>
          <a:ln w="8381">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0" name="object 691"/>
          <p:cNvSpPr>
            <a:spLocks noChangeArrowheads="1"/>
          </p:cNvSpPr>
          <p:nvPr/>
        </p:nvSpPr>
        <p:spPr bwMode="auto">
          <a:xfrm>
            <a:off x="4124325" y="5059363"/>
            <a:ext cx="0" cy="146050"/>
          </a:xfrm>
          <a:custGeom>
            <a:avLst/>
            <a:gdLst>
              <a:gd name="T0" fmla="*/ 0 h 146050"/>
              <a:gd name="T1" fmla="*/ 146050 h 146050"/>
            </a:gdLst>
            <a:ahLst/>
            <a:cxnLst/>
            <a:rect l="0" t="T0" r="0" b="T1"/>
            <a:pathLst>
              <a:path h="146050">
                <a:moveTo>
                  <a:pt x="0" y="0"/>
                </a:moveTo>
                <a:lnTo>
                  <a:pt x="0" y="146050"/>
                </a:lnTo>
              </a:path>
            </a:pathLst>
          </a:custGeom>
          <a:noFill/>
          <a:ln w="8508">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1" name="object 692"/>
          <p:cNvSpPr>
            <a:spLocks noChangeArrowheads="1"/>
          </p:cNvSpPr>
          <p:nvPr/>
        </p:nvSpPr>
        <p:spPr bwMode="auto">
          <a:xfrm>
            <a:off x="4129088" y="5059363"/>
            <a:ext cx="0" cy="147637"/>
          </a:xfrm>
          <a:custGeom>
            <a:avLst/>
            <a:gdLst>
              <a:gd name="T0" fmla="*/ 0 h 147320"/>
              <a:gd name="T1" fmla="*/ 147320 h 147320"/>
            </a:gdLst>
            <a:ahLst/>
            <a:cxnLst/>
            <a:rect l="0" t="T0" r="0" b="T1"/>
            <a:pathLst>
              <a:path h="147320">
                <a:moveTo>
                  <a:pt x="0" y="0"/>
                </a:moveTo>
                <a:lnTo>
                  <a:pt x="0" y="146938"/>
                </a:lnTo>
              </a:path>
            </a:pathLst>
          </a:custGeom>
          <a:noFill/>
          <a:ln w="8509">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2" name="object 693"/>
          <p:cNvSpPr>
            <a:spLocks noChangeArrowheads="1"/>
          </p:cNvSpPr>
          <p:nvPr/>
        </p:nvSpPr>
        <p:spPr bwMode="auto">
          <a:xfrm>
            <a:off x="4132263" y="5059363"/>
            <a:ext cx="0" cy="147637"/>
          </a:xfrm>
          <a:custGeom>
            <a:avLst/>
            <a:gdLst>
              <a:gd name="T0" fmla="*/ 0 h 147320"/>
              <a:gd name="T1" fmla="*/ 147320 h 147320"/>
            </a:gdLst>
            <a:ahLst/>
            <a:cxnLst/>
            <a:rect l="0" t="T0" r="0" b="T1"/>
            <a:pathLst>
              <a:path h="147320">
                <a:moveTo>
                  <a:pt x="0" y="0"/>
                </a:moveTo>
                <a:lnTo>
                  <a:pt x="0" y="146938"/>
                </a:lnTo>
              </a:path>
            </a:pathLst>
          </a:custGeom>
          <a:noFill/>
          <a:ln w="8381">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3" name="object 694"/>
          <p:cNvSpPr>
            <a:spLocks noChangeArrowheads="1"/>
          </p:cNvSpPr>
          <p:nvPr/>
        </p:nvSpPr>
        <p:spPr bwMode="auto">
          <a:xfrm>
            <a:off x="4137025" y="5059363"/>
            <a:ext cx="0" cy="147637"/>
          </a:xfrm>
          <a:custGeom>
            <a:avLst/>
            <a:gdLst>
              <a:gd name="T0" fmla="*/ 0 h 148589"/>
              <a:gd name="T1" fmla="*/ 148589 h 148589"/>
            </a:gdLst>
            <a:ahLst/>
            <a:cxnLst/>
            <a:rect l="0" t="T0" r="0" b="T1"/>
            <a:pathLst>
              <a:path h="148589">
                <a:moveTo>
                  <a:pt x="0" y="0"/>
                </a:moveTo>
                <a:lnTo>
                  <a:pt x="0" y="148081"/>
                </a:lnTo>
              </a:path>
            </a:pathLst>
          </a:custGeom>
          <a:noFill/>
          <a:ln w="8508">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4" name="object 695"/>
          <p:cNvSpPr>
            <a:spLocks noChangeArrowheads="1"/>
          </p:cNvSpPr>
          <p:nvPr/>
        </p:nvSpPr>
        <p:spPr bwMode="auto">
          <a:xfrm>
            <a:off x="4141788" y="5059363"/>
            <a:ext cx="0" cy="147637"/>
          </a:xfrm>
          <a:custGeom>
            <a:avLst/>
            <a:gdLst>
              <a:gd name="T0" fmla="*/ 0 h 148589"/>
              <a:gd name="T1" fmla="*/ 148589 h 148589"/>
            </a:gdLst>
            <a:ahLst/>
            <a:cxnLst/>
            <a:rect l="0" t="T0" r="0" b="T1"/>
            <a:pathLst>
              <a:path h="148589">
                <a:moveTo>
                  <a:pt x="0" y="0"/>
                </a:moveTo>
                <a:lnTo>
                  <a:pt x="0" y="148081"/>
                </a:lnTo>
              </a:path>
            </a:pathLst>
          </a:custGeom>
          <a:noFill/>
          <a:ln w="9906">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5" name="object 696"/>
          <p:cNvSpPr>
            <a:spLocks noChangeArrowheads="1"/>
          </p:cNvSpPr>
          <p:nvPr/>
        </p:nvSpPr>
        <p:spPr bwMode="auto">
          <a:xfrm>
            <a:off x="4146550" y="5059363"/>
            <a:ext cx="0" cy="147637"/>
          </a:xfrm>
          <a:custGeom>
            <a:avLst/>
            <a:gdLst>
              <a:gd name="T0" fmla="*/ 0 h 148589"/>
              <a:gd name="T1" fmla="*/ 148589 h 148589"/>
            </a:gdLst>
            <a:ahLst/>
            <a:cxnLst/>
            <a:rect l="0" t="T0" r="0" b="T1"/>
            <a:pathLst>
              <a:path h="148589">
                <a:moveTo>
                  <a:pt x="0" y="0"/>
                </a:moveTo>
                <a:lnTo>
                  <a:pt x="0" y="148081"/>
                </a:lnTo>
              </a:path>
            </a:pathLst>
          </a:custGeom>
          <a:noFill/>
          <a:ln w="9779">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6" name="object 697"/>
          <p:cNvSpPr>
            <a:spLocks noChangeArrowheads="1"/>
          </p:cNvSpPr>
          <p:nvPr/>
        </p:nvSpPr>
        <p:spPr bwMode="auto">
          <a:xfrm>
            <a:off x="4151313" y="5059363"/>
            <a:ext cx="0" cy="147637"/>
          </a:xfrm>
          <a:custGeom>
            <a:avLst/>
            <a:gdLst>
              <a:gd name="T0" fmla="*/ 0 h 148589"/>
              <a:gd name="T1" fmla="*/ 148589 h 148589"/>
            </a:gdLst>
            <a:ahLst/>
            <a:cxnLst/>
            <a:rect l="0" t="T0" r="0" b="T1"/>
            <a:pathLst>
              <a:path h="148589">
                <a:moveTo>
                  <a:pt x="0" y="0"/>
                </a:moveTo>
                <a:lnTo>
                  <a:pt x="0" y="148081"/>
                </a:lnTo>
              </a:path>
            </a:pathLst>
          </a:custGeom>
          <a:noFill/>
          <a:ln w="8509">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7" name="object 698"/>
          <p:cNvSpPr>
            <a:spLocks noChangeArrowheads="1"/>
          </p:cNvSpPr>
          <p:nvPr/>
        </p:nvSpPr>
        <p:spPr bwMode="auto">
          <a:xfrm>
            <a:off x="4154488" y="5059363"/>
            <a:ext cx="0" cy="147637"/>
          </a:xfrm>
          <a:custGeom>
            <a:avLst/>
            <a:gdLst>
              <a:gd name="T0" fmla="*/ 0 h 148589"/>
              <a:gd name="T1" fmla="*/ 148589 h 148589"/>
            </a:gdLst>
            <a:ahLst/>
            <a:cxnLst/>
            <a:rect l="0" t="T0" r="0" b="T1"/>
            <a:pathLst>
              <a:path h="148589">
                <a:moveTo>
                  <a:pt x="0" y="0"/>
                </a:moveTo>
                <a:lnTo>
                  <a:pt x="0" y="148081"/>
                </a:lnTo>
              </a:path>
            </a:pathLst>
          </a:custGeom>
          <a:noFill/>
          <a:ln w="8508">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8" name="object 699"/>
          <p:cNvSpPr>
            <a:spLocks noChangeArrowheads="1"/>
          </p:cNvSpPr>
          <p:nvPr/>
        </p:nvSpPr>
        <p:spPr bwMode="auto">
          <a:xfrm>
            <a:off x="4159250" y="5059363"/>
            <a:ext cx="0" cy="147637"/>
          </a:xfrm>
          <a:custGeom>
            <a:avLst/>
            <a:gdLst>
              <a:gd name="T0" fmla="*/ 0 h 148589"/>
              <a:gd name="T1" fmla="*/ 148589 h 148589"/>
            </a:gdLst>
            <a:ahLst/>
            <a:cxnLst/>
            <a:rect l="0" t="T0" r="0" b="T1"/>
            <a:pathLst>
              <a:path h="148589">
                <a:moveTo>
                  <a:pt x="0" y="0"/>
                </a:moveTo>
                <a:lnTo>
                  <a:pt x="0" y="148081"/>
                </a:lnTo>
              </a:path>
            </a:pathLst>
          </a:custGeom>
          <a:noFill/>
          <a:ln w="8381">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799" name="object 700"/>
          <p:cNvSpPr>
            <a:spLocks noChangeArrowheads="1"/>
          </p:cNvSpPr>
          <p:nvPr/>
        </p:nvSpPr>
        <p:spPr bwMode="auto">
          <a:xfrm>
            <a:off x="4164013" y="5059363"/>
            <a:ext cx="0" cy="147637"/>
          </a:xfrm>
          <a:custGeom>
            <a:avLst/>
            <a:gdLst>
              <a:gd name="T0" fmla="*/ 0 h 148589"/>
              <a:gd name="T1" fmla="*/ 148589 h 148589"/>
            </a:gdLst>
            <a:ahLst/>
            <a:cxnLst/>
            <a:rect l="0" t="T0" r="0" b="T1"/>
            <a:pathLst>
              <a:path h="148589">
                <a:moveTo>
                  <a:pt x="0" y="0"/>
                </a:moveTo>
                <a:lnTo>
                  <a:pt x="0" y="148081"/>
                </a:lnTo>
              </a:path>
            </a:pathLst>
          </a:custGeom>
          <a:noFill/>
          <a:ln w="8509">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0" name="object 701"/>
          <p:cNvSpPr>
            <a:spLocks noChangeArrowheads="1"/>
          </p:cNvSpPr>
          <p:nvPr/>
        </p:nvSpPr>
        <p:spPr bwMode="auto">
          <a:xfrm>
            <a:off x="4167188" y="5059363"/>
            <a:ext cx="0" cy="147637"/>
          </a:xfrm>
          <a:custGeom>
            <a:avLst/>
            <a:gdLst>
              <a:gd name="T0" fmla="*/ 0 h 148589"/>
              <a:gd name="T1" fmla="*/ 148589 h 148589"/>
            </a:gdLst>
            <a:ahLst/>
            <a:cxnLst/>
            <a:rect l="0" t="T0" r="0" b="T1"/>
            <a:pathLst>
              <a:path h="148589">
                <a:moveTo>
                  <a:pt x="0" y="0"/>
                </a:moveTo>
                <a:lnTo>
                  <a:pt x="0" y="148081"/>
                </a:lnTo>
              </a:path>
            </a:pathLst>
          </a:custGeom>
          <a:noFill/>
          <a:ln w="8508">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1" name="object 702"/>
          <p:cNvSpPr>
            <a:spLocks noChangeArrowheads="1"/>
          </p:cNvSpPr>
          <p:nvPr/>
        </p:nvSpPr>
        <p:spPr bwMode="auto">
          <a:xfrm>
            <a:off x="4171950" y="5059363"/>
            <a:ext cx="0" cy="147637"/>
          </a:xfrm>
          <a:custGeom>
            <a:avLst/>
            <a:gdLst>
              <a:gd name="T0" fmla="*/ 0 h 148589"/>
              <a:gd name="T1" fmla="*/ 148589 h 148589"/>
            </a:gdLst>
            <a:ahLst/>
            <a:cxnLst/>
            <a:rect l="0" t="T0" r="0" b="T1"/>
            <a:pathLst>
              <a:path h="148589">
                <a:moveTo>
                  <a:pt x="0" y="0"/>
                </a:moveTo>
                <a:lnTo>
                  <a:pt x="0" y="148081"/>
                </a:lnTo>
              </a:path>
            </a:pathLst>
          </a:custGeom>
          <a:noFill/>
          <a:ln w="8381">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2" name="object 703"/>
          <p:cNvSpPr>
            <a:spLocks noChangeArrowheads="1"/>
          </p:cNvSpPr>
          <p:nvPr/>
        </p:nvSpPr>
        <p:spPr bwMode="auto">
          <a:xfrm>
            <a:off x="4176713" y="5059363"/>
            <a:ext cx="0" cy="147637"/>
          </a:xfrm>
          <a:custGeom>
            <a:avLst/>
            <a:gdLst>
              <a:gd name="T0" fmla="*/ 0 h 148589"/>
              <a:gd name="T1" fmla="*/ 148589 h 148589"/>
            </a:gdLst>
            <a:ahLst/>
            <a:cxnLst/>
            <a:rect l="0" t="T0" r="0" b="T1"/>
            <a:pathLst>
              <a:path h="148589">
                <a:moveTo>
                  <a:pt x="0" y="0"/>
                </a:moveTo>
                <a:lnTo>
                  <a:pt x="0" y="148081"/>
                </a:lnTo>
              </a:path>
            </a:pathLst>
          </a:custGeom>
          <a:noFill/>
          <a:ln w="8509">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3" name="object 704"/>
          <p:cNvSpPr>
            <a:spLocks noChangeArrowheads="1"/>
          </p:cNvSpPr>
          <p:nvPr/>
        </p:nvSpPr>
        <p:spPr bwMode="auto">
          <a:xfrm>
            <a:off x="4181475" y="5059363"/>
            <a:ext cx="0" cy="147637"/>
          </a:xfrm>
          <a:custGeom>
            <a:avLst/>
            <a:gdLst>
              <a:gd name="T0" fmla="*/ 0 h 148589"/>
              <a:gd name="T1" fmla="*/ 148589 h 148589"/>
            </a:gdLst>
            <a:ahLst/>
            <a:cxnLst/>
            <a:rect l="0" t="T0" r="0" b="T1"/>
            <a:pathLst>
              <a:path h="148589">
                <a:moveTo>
                  <a:pt x="0" y="0"/>
                </a:moveTo>
                <a:lnTo>
                  <a:pt x="0" y="148081"/>
                </a:lnTo>
              </a:path>
            </a:pathLst>
          </a:custGeom>
          <a:noFill/>
          <a:ln w="9906">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4" name="object 705"/>
          <p:cNvSpPr>
            <a:spLocks noChangeArrowheads="1"/>
          </p:cNvSpPr>
          <p:nvPr/>
        </p:nvSpPr>
        <p:spPr bwMode="auto">
          <a:xfrm>
            <a:off x="4186238" y="5059363"/>
            <a:ext cx="0" cy="147637"/>
          </a:xfrm>
          <a:custGeom>
            <a:avLst/>
            <a:gdLst>
              <a:gd name="T0" fmla="*/ 0 h 148589"/>
              <a:gd name="T1" fmla="*/ 148589 h 148589"/>
            </a:gdLst>
            <a:ahLst/>
            <a:cxnLst/>
            <a:rect l="0" t="T0" r="0" b="T1"/>
            <a:pathLst>
              <a:path h="148589">
                <a:moveTo>
                  <a:pt x="0" y="0"/>
                </a:moveTo>
                <a:lnTo>
                  <a:pt x="0" y="148081"/>
                </a:lnTo>
              </a:path>
            </a:pathLst>
          </a:custGeom>
          <a:noFill/>
          <a:ln w="9778">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5" name="object 706"/>
          <p:cNvSpPr>
            <a:spLocks noChangeArrowheads="1"/>
          </p:cNvSpPr>
          <p:nvPr/>
        </p:nvSpPr>
        <p:spPr bwMode="auto">
          <a:xfrm>
            <a:off x="4191000" y="5059363"/>
            <a:ext cx="0" cy="147637"/>
          </a:xfrm>
          <a:custGeom>
            <a:avLst/>
            <a:gdLst>
              <a:gd name="T0" fmla="*/ 0 h 148589"/>
              <a:gd name="T1" fmla="*/ 148589 h 148589"/>
            </a:gdLst>
            <a:ahLst/>
            <a:cxnLst/>
            <a:rect l="0" t="T0" r="0" b="T1"/>
            <a:pathLst>
              <a:path h="148589">
                <a:moveTo>
                  <a:pt x="0" y="0"/>
                </a:moveTo>
                <a:lnTo>
                  <a:pt x="0" y="148081"/>
                </a:lnTo>
              </a:path>
            </a:pathLst>
          </a:custGeom>
          <a:noFill/>
          <a:ln w="8508">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6" name="object 707"/>
          <p:cNvSpPr>
            <a:spLocks noChangeArrowheads="1"/>
          </p:cNvSpPr>
          <p:nvPr/>
        </p:nvSpPr>
        <p:spPr bwMode="auto">
          <a:xfrm>
            <a:off x="4194175" y="5059363"/>
            <a:ext cx="0" cy="147637"/>
          </a:xfrm>
          <a:custGeom>
            <a:avLst/>
            <a:gdLst>
              <a:gd name="T0" fmla="*/ 0 h 148589"/>
              <a:gd name="T1" fmla="*/ 148589 h 148589"/>
            </a:gdLst>
            <a:ahLst/>
            <a:cxnLst/>
            <a:rect l="0" t="T0" r="0" b="T1"/>
            <a:pathLst>
              <a:path h="148589">
                <a:moveTo>
                  <a:pt x="0" y="0"/>
                </a:moveTo>
                <a:lnTo>
                  <a:pt x="0" y="148081"/>
                </a:lnTo>
              </a:path>
            </a:pathLst>
          </a:custGeom>
          <a:noFill/>
          <a:ln w="8509">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7" name="object 708"/>
          <p:cNvSpPr>
            <a:spLocks noChangeArrowheads="1"/>
          </p:cNvSpPr>
          <p:nvPr/>
        </p:nvSpPr>
        <p:spPr bwMode="auto">
          <a:xfrm>
            <a:off x="4198938" y="5059363"/>
            <a:ext cx="0" cy="147637"/>
          </a:xfrm>
          <a:custGeom>
            <a:avLst/>
            <a:gdLst>
              <a:gd name="T0" fmla="*/ 0 h 147320"/>
              <a:gd name="T1" fmla="*/ 147320 h 147320"/>
            </a:gdLst>
            <a:ahLst/>
            <a:cxnLst/>
            <a:rect l="0" t="T0" r="0" b="T1"/>
            <a:pathLst>
              <a:path h="147320">
                <a:moveTo>
                  <a:pt x="0" y="0"/>
                </a:moveTo>
                <a:lnTo>
                  <a:pt x="0" y="146938"/>
                </a:lnTo>
              </a:path>
            </a:pathLst>
          </a:custGeom>
          <a:noFill/>
          <a:ln w="8381">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8" name="object 709"/>
          <p:cNvSpPr>
            <a:spLocks noChangeArrowheads="1"/>
          </p:cNvSpPr>
          <p:nvPr/>
        </p:nvSpPr>
        <p:spPr bwMode="auto">
          <a:xfrm>
            <a:off x="4203700" y="5059363"/>
            <a:ext cx="0" cy="147637"/>
          </a:xfrm>
          <a:custGeom>
            <a:avLst/>
            <a:gdLst>
              <a:gd name="T0" fmla="*/ 0 h 147320"/>
              <a:gd name="T1" fmla="*/ 147320 h 147320"/>
            </a:gdLst>
            <a:ahLst/>
            <a:cxnLst/>
            <a:rect l="0" t="T0" r="0" b="T1"/>
            <a:pathLst>
              <a:path h="147320">
                <a:moveTo>
                  <a:pt x="0" y="0"/>
                </a:moveTo>
                <a:lnTo>
                  <a:pt x="0" y="146938"/>
                </a:lnTo>
              </a:path>
            </a:pathLst>
          </a:custGeom>
          <a:noFill/>
          <a:ln w="8508">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09" name="object 710"/>
          <p:cNvSpPr>
            <a:spLocks noChangeArrowheads="1"/>
          </p:cNvSpPr>
          <p:nvPr/>
        </p:nvSpPr>
        <p:spPr bwMode="auto">
          <a:xfrm>
            <a:off x="4206875" y="5059363"/>
            <a:ext cx="0" cy="146050"/>
          </a:xfrm>
          <a:custGeom>
            <a:avLst/>
            <a:gdLst>
              <a:gd name="T0" fmla="*/ 0 h 146050"/>
              <a:gd name="T1" fmla="*/ 146050 h 146050"/>
            </a:gdLst>
            <a:ahLst/>
            <a:cxnLst/>
            <a:rect l="0" t="T0" r="0" b="T1"/>
            <a:pathLst>
              <a:path h="146050">
                <a:moveTo>
                  <a:pt x="0" y="0"/>
                </a:moveTo>
                <a:lnTo>
                  <a:pt x="0" y="145795"/>
                </a:lnTo>
              </a:path>
            </a:pathLst>
          </a:custGeom>
          <a:noFill/>
          <a:ln w="8509">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0" name="object 711"/>
          <p:cNvSpPr>
            <a:spLocks noChangeArrowheads="1"/>
          </p:cNvSpPr>
          <p:nvPr/>
        </p:nvSpPr>
        <p:spPr bwMode="auto">
          <a:xfrm>
            <a:off x="4211638" y="5059363"/>
            <a:ext cx="0" cy="144462"/>
          </a:xfrm>
          <a:custGeom>
            <a:avLst/>
            <a:gdLst>
              <a:gd name="T0" fmla="*/ 0 h 144779"/>
              <a:gd name="T1" fmla="*/ 144779 h 144779"/>
            </a:gdLst>
            <a:ahLst/>
            <a:cxnLst/>
            <a:rect l="0" t="T0" r="0" b="T1"/>
            <a:pathLst>
              <a:path h="144779">
                <a:moveTo>
                  <a:pt x="0" y="0"/>
                </a:moveTo>
                <a:lnTo>
                  <a:pt x="0" y="144780"/>
                </a:lnTo>
              </a:path>
            </a:pathLst>
          </a:custGeom>
          <a:noFill/>
          <a:ln w="8381">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1" name="object 712"/>
          <p:cNvSpPr>
            <a:spLocks noChangeArrowheads="1"/>
          </p:cNvSpPr>
          <p:nvPr/>
        </p:nvSpPr>
        <p:spPr bwMode="auto">
          <a:xfrm>
            <a:off x="4216400" y="5059363"/>
            <a:ext cx="0" cy="146050"/>
          </a:xfrm>
          <a:custGeom>
            <a:avLst/>
            <a:gdLst>
              <a:gd name="T0" fmla="*/ 0 h 146050"/>
              <a:gd name="T1" fmla="*/ 146050 h 146050"/>
            </a:gdLst>
            <a:ahLst/>
            <a:cxnLst/>
            <a:rect l="0" t="T0" r="0" b="T1"/>
            <a:pathLst>
              <a:path h="146050">
                <a:moveTo>
                  <a:pt x="0" y="0"/>
                </a:moveTo>
                <a:lnTo>
                  <a:pt x="0" y="145795"/>
                </a:lnTo>
              </a:path>
            </a:pathLst>
          </a:custGeom>
          <a:noFill/>
          <a:ln w="9906">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2" name="object 713"/>
          <p:cNvSpPr>
            <a:spLocks noChangeArrowheads="1"/>
          </p:cNvSpPr>
          <p:nvPr/>
        </p:nvSpPr>
        <p:spPr bwMode="auto">
          <a:xfrm>
            <a:off x="4219575" y="5059363"/>
            <a:ext cx="0" cy="144462"/>
          </a:xfrm>
          <a:custGeom>
            <a:avLst/>
            <a:gdLst>
              <a:gd name="T0" fmla="*/ 0 h 143510"/>
              <a:gd name="T1" fmla="*/ 143510 h 143510"/>
            </a:gdLst>
            <a:ahLst/>
            <a:cxnLst/>
            <a:rect l="0" t="T0" r="0" b="T1"/>
            <a:pathLst>
              <a:path h="143510">
                <a:moveTo>
                  <a:pt x="0" y="0"/>
                </a:moveTo>
                <a:lnTo>
                  <a:pt x="0" y="143510"/>
                </a:lnTo>
              </a:path>
            </a:pathLst>
          </a:custGeom>
          <a:noFill/>
          <a:ln w="8509">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3" name="object 714"/>
          <p:cNvSpPr>
            <a:spLocks noChangeArrowheads="1"/>
          </p:cNvSpPr>
          <p:nvPr/>
        </p:nvSpPr>
        <p:spPr bwMode="auto">
          <a:xfrm>
            <a:off x="4221163" y="5202238"/>
            <a:ext cx="1587" cy="0"/>
          </a:xfrm>
          <a:custGeom>
            <a:avLst/>
            <a:gdLst>
              <a:gd name="T0" fmla="*/ 0 w 635"/>
              <a:gd name="T1" fmla="*/ 635 w 635"/>
            </a:gdLst>
            <a:ahLst/>
            <a:cxnLst/>
            <a:rect l="T0" t="0" r="T1" b="0"/>
            <a:pathLst>
              <a:path w="635">
                <a:moveTo>
                  <a:pt x="0" y="0"/>
                </a:moveTo>
                <a:lnTo>
                  <a:pt x="571"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4" name="object 715"/>
          <p:cNvSpPr>
            <a:spLocks noChangeArrowheads="1"/>
          </p:cNvSpPr>
          <p:nvPr/>
        </p:nvSpPr>
        <p:spPr bwMode="auto">
          <a:xfrm>
            <a:off x="4225925" y="5059363"/>
            <a:ext cx="0" cy="142875"/>
          </a:xfrm>
          <a:custGeom>
            <a:avLst/>
            <a:gdLst>
              <a:gd name="T0" fmla="*/ 0 h 142239"/>
              <a:gd name="T1" fmla="*/ 142239 h 142239"/>
            </a:gdLst>
            <a:ahLst/>
            <a:cxnLst/>
            <a:rect l="0" t="T0" r="0" b="T1"/>
            <a:pathLst>
              <a:path h="142239">
                <a:moveTo>
                  <a:pt x="0" y="0"/>
                </a:moveTo>
                <a:lnTo>
                  <a:pt x="0" y="142240"/>
                </a:lnTo>
              </a:path>
            </a:pathLst>
          </a:custGeom>
          <a:noFill/>
          <a:ln w="8381">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5" name="object 716"/>
          <p:cNvSpPr>
            <a:spLocks noChangeArrowheads="1"/>
          </p:cNvSpPr>
          <p:nvPr/>
        </p:nvSpPr>
        <p:spPr bwMode="auto">
          <a:xfrm>
            <a:off x="4224338" y="5202238"/>
            <a:ext cx="1587" cy="0"/>
          </a:xfrm>
          <a:custGeom>
            <a:avLst/>
            <a:gdLst>
              <a:gd name="T0" fmla="*/ 0 w 1269"/>
              <a:gd name="T1" fmla="*/ 1269 w 1269"/>
            </a:gdLst>
            <a:ahLst/>
            <a:cxnLst/>
            <a:rect l="T0" t="0" r="T1" b="0"/>
            <a:pathLst>
              <a:path w="1269">
                <a:moveTo>
                  <a:pt x="0" y="0"/>
                </a:moveTo>
                <a:lnTo>
                  <a:pt x="1174"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6" name="object 717"/>
          <p:cNvSpPr>
            <a:spLocks noChangeArrowheads="1"/>
          </p:cNvSpPr>
          <p:nvPr/>
        </p:nvSpPr>
        <p:spPr bwMode="auto">
          <a:xfrm>
            <a:off x="4229100" y="5059363"/>
            <a:ext cx="0" cy="142875"/>
          </a:xfrm>
          <a:custGeom>
            <a:avLst/>
            <a:gdLst>
              <a:gd name="T0" fmla="*/ 0 h 142239"/>
              <a:gd name="T1" fmla="*/ 142239 h 142239"/>
            </a:gdLst>
            <a:ahLst/>
            <a:cxnLst/>
            <a:rect l="0" t="T0" r="0" b="T1"/>
            <a:pathLst>
              <a:path h="142239">
                <a:moveTo>
                  <a:pt x="0" y="0"/>
                </a:moveTo>
                <a:lnTo>
                  <a:pt x="0" y="142240"/>
                </a:lnTo>
              </a:path>
            </a:pathLst>
          </a:custGeom>
          <a:noFill/>
          <a:ln w="990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7" name="object 718"/>
          <p:cNvSpPr>
            <a:spLocks noChangeArrowheads="1"/>
          </p:cNvSpPr>
          <p:nvPr/>
        </p:nvSpPr>
        <p:spPr bwMode="auto">
          <a:xfrm>
            <a:off x="4233863" y="5059363"/>
            <a:ext cx="0" cy="142875"/>
          </a:xfrm>
          <a:custGeom>
            <a:avLst/>
            <a:gdLst>
              <a:gd name="T0" fmla="*/ 0 h 142875"/>
              <a:gd name="T1" fmla="*/ 142875 h 142875"/>
            </a:gdLst>
            <a:ahLst/>
            <a:cxnLst/>
            <a:rect l="0" t="T0" r="0" b="T1"/>
            <a:pathLst>
              <a:path h="142875">
                <a:moveTo>
                  <a:pt x="0" y="0"/>
                </a:moveTo>
                <a:lnTo>
                  <a:pt x="0" y="142366"/>
                </a:lnTo>
              </a:path>
            </a:pathLst>
          </a:custGeom>
          <a:noFill/>
          <a:ln w="8508">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8" name="object 719"/>
          <p:cNvSpPr>
            <a:spLocks noChangeArrowheads="1"/>
          </p:cNvSpPr>
          <p:nvPr/>
        </p:nvSpPr>
        <p:spPr bwMode="auto">
          <a:xfrm>
            <a:off x="4238625" y="5059363"/>
            <a:ext cx="0" cy="141287"/>
          </a:xfrm>
          <a:custGeom>
            <a:avLst/>
            <a:gdLst>
              <a:gd name="T0" fmla="*/ 0 h 141604"/>
              <a:gd name="T1" fmla="*/ 141604 h 141604"/>
            </a:gdLst>
            <a:ahLst/>
            <a:cxnLst/>
            <a:rect l="0" t="T0" r="0" b="T1"/>
            <a:pathLst>
              <a:path h="141604">
                <a:moveTo>
                  <a:pt x="0" y="0"/>
                </a:moveTo>
                <a:lnTo>
                  <a:pt x="0" y="141350"/>
                </a:lnTo>
              </a:path>
            </a:pathLst>
          </a:custGeom>
          <a:noFill/>
          <a:ln w="8381">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19" name="object 720"/>
          <p:cNvSpPr>
            <a:spLocks noChangeArrowheads="1"/>
          </p:cNvSpPr>
          <p:nvPr/>
        </p:nvSpPr>
        <p:spPr bwMode="auto">
          <a:xfrm>
            <a:off x="4243388" y="5059363"/>
            <a:ext cx="0" cy="139700"/>
          </a:xfrm>
          <a:custGeom>
            <a:avLst/>
            <a:gdLst>
              <a:gd name="T0" fmla="*/ 0 h 140335"/>
              <a:gd name="T1" fmla="*/ 140335 h 140335"/>
            </a:gdLst>
            <a:ahLst/>
            <a:cxnLst/>
            <a:rect l="0" t="T0" r="0" b="T1"/>
            <a:pathLst>
              <a:path h="140335">
                <a:moveTo>
                  <a:pt x="0" y="0"/>
                </a:moveTo>
                <a:lnTo>
                  <a:pt x="0" y="140207"/>
                </a:lnTo>
              </a:path>
            </a:pathLst>
          </a:custGeom>
          <a:noFill/>
          <a:ln w="8509">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20" name="object 721"/>
          <p:cNvSpPr>
            <a:spLocks noChangeArrowheads="1"/>
          </p:cNvSpPr>
          <p:nvPr/>
        </p:nvSpPr>
        <p:spPr bwMode="auto">
          <a:xfrm>
            <a:off x="4246563" y="5059363"/>
            <a:ext cx="0" cy="138112"/>
          </a:xfrm>
          <a:custGeom>
            <a:avLst/>
            <a:gdLst>
              <a:gd name="T0" fmla="*/ 0 h 139064"/>
              <a:gd name="T1" fmla="*/ 139064 h 139064"/>
            </a:gdLst>
            <a:ahLst/>
            <a:cxnLst/>
            <a:rect l="0" t="T0" r="0" b="T1"/>
            <a:pathLst>
              <a:path h="139064">
                <a:moveTo>
                  <a:pt x="0" y="0"/>
                </a:moveTo>
                <a:lnTo>
                  <a:pt x="0" y="139064"/>
                </a:lnTo>
              </a:path>
            </a:pathLst>
          </a:custGeom>
          <a:noFill/>
          <a:ln w="8508">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21" name="object 722"/>
          <p:cNvSpPr>
            <a:spLocks noChangeArrowheads="1"/>
          </p:cNvSpPr>
          <p:nvPr/>
        </p:nvSpPr>
        <p:spPr bwMode="auto">
          <a:xfrm>
            <a:off x="4251325" y="5059363"/>
            <a:ext cx="0" cy="136525"/>
          </a:xfrm>
          <a:custGeom>
            <a:avLst/>
            <a:gdLst>
              <a:gd name="T0" fmla="*/ 0 h 137160"/>
              <a:gd name="T1" fmla="*/ 137160 h 137160"/>
            </a:gdLst>
            <a:ahLst/>
            <a:cxnLst/>
            <a:rect l="0" t="T0" r="0" b="T1"/>
            <a:pathLst>
              <a:path h="137160">
                <a:moveTo>
                  <a:pt x="0" y="0"/>
                </a:moveTo>
                <a:lnTo>
                  <a:pt x="0" y="136778"/>
                </a:lnTo>
              </a:path>
            </a:pathLst>
          </a:custGeom>
          <a:noFill/>
          <a:ln w="8381">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22" name="object 723"/>
          <p:cNvSpPr>
            <a:spLocks noChangeArrowheads="1"/>
          </p:cNvSpPr>
          <p:nvPr/>
        </p:nvSpPr>
        <p:spPr bwMode="auto">
          <a:xfrm>
            <a:off x="4256088" y="5059363"/>
            <a:ext cx="0" cy="134937"/>
          </a:xfrm>
          <a:custGeom>
            <a:avLst/>
            <a:gdLst>
              <a:gd name="T0" fmla="*/ 0 h 135889"/>
              <a:gd name="T1" fmla="*/ 135889 h 135889"/>
            </a:gdLst>
            <a:ahLst/>
            <a:cxnLst/>
            <a:rect l="0" t="T0" r="0" b="T1"/>
            <a:pathLst>
              <a:path h="135889">
                <a:moveTo>
                  <a:pt x="0" y="0"/>
                </a:moveTo>
                <a:lnTo>
                  <a:pt x="0" y="135635"/>
                </a:lnTo>
              </a:path>
            </a:pathLst>
          </a:custGeom>
          <a:noFill/>
          <a:ln w="8509">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23" name="object 724"/>
          <p:cNvSpPr>
            <a:spLocks noChangeArrowheads="1"/>
          </p:cNvSpPr>
          <p:nvPr/>
        </p:nvSpPr>
        <p:spPr bwMode="auto">
          <a:xfrm>
            <a:off x="4257675" y="5059363"/>
            <a:ext cx="0" cy="131762"/>
          </a:xfrm>
          <a:custGeom>
            <a:avLst/>
            <a:gdLst>
              <a:gd name="T0" fmla="*/ 0 h 132714"/>
              <a:gd name="T1" fmla="*/ 132714 h 132714"/>
            </a:gdLst>
            <a:ahLst/>
            <a:cxnLst/>
            <a:rect l="0" t="T0" r="0" b="T1"/>
            <a:pathLst>
              <a:path h="132714">
                <a:moveTo>
                  <a:pt x="0" y="0"/>
                </a:moveTo>
                <a:lnTo>
                  <a:pt x="0" y="132206"/>
                </a:lnTo>
              </a:path>
            </a:pathLst>
          </a:custGeom>
          <a:noFill/>
          <a:ln w="4318">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24" name="object 725"/>
          <p:cNvSpPr>
            <a:spLocks noChangeArrowheads="1"/>
          </p:cNvSpPr>
          <p:nvPr/>
        </p:nvSpPr>
        <p:spPr bwMode="auto">
          <a:xfrm>
            <a:off x="4068763" y="5035550"/>
            <a:ext cx="190500" cy="46038"/>
          </a:xfrm>
          <a:custGeom>
            <a:avLst/>
            <a:gdLst>
              <a:gd name="T0" fmla="*/ 0 w 190500"/>
              <a:gd name="T1" fmla="*/ 0 h 45720"/>
              <a:gd name="T2" fmla="*/ 190500 w 190500"/>
              <a:gd name="T3" fmla="*/ 45720 h 45720"/>
            </a:gdLst>
            <a:ahLst/>
            <a:cxnLst/>
            <a:rect l="T0" t="T1" r="T2" b="T3"/>
            <a:pathLst>
              <a:path w="190500" h="45720">
                <a:moveTo>
                  <a:pt x="105156" y="0"/>
                </a:moveTo>
                <a:lnTo>
                  <a:pt x="85343" y="0"/>
                </a:lnTo>
                <a:lnTo>
                  <a:pt x="75818" y="381"/>
                </a:lnTo>
                <a:lnTo>
                  <a:pt x="58165" y="1777"/>
                </a:lnTo>
                <a:lnTo>
                  <a:pt x="49783" y="2667"/>
                </a:lnTo>
                <a:lnTo>
                  <a:pt x="42037" y="4063"/>
                </a:lnTo>
                <a:lnTo>
                  <a:pt x="34543" y="5587"/>
                </a:lnTo>
                <a:lnTo>
                  <a:pt x="27812" y="6731"/>
                </a:lnTo>
                <a:lnTo>
                  <a:pt x="21843" y="8381"/>
                </a:lnTo>
                <a:lnTo>
                  <a:pt x="15875" y="10160"/>
                </a:lnTo>
                <a:lnTo>
                  <a:pt x="11683" y="12192"/>
                </a:lnTo>
                <a:lnTo>
                  <a:pt x="7365" y="14224"/>
                </a:lnTo>
                <a:lnTo>
                  <a:pt x="0" y="21970"/>
                </a:lnTo>
                <a:lnTo>
                  <a:pt x="0" y="24256"/>
                </a:lnTo>
                <a:lnTo>
                  <a:pt x="381" y="25145"/>
                </a:lnTo>
                <a:lnTo>
                  <a:pt x="762" y="26543"/>
                </a:lnTo>
                <a:lnTo>
                  <a:pt x="27812" y="38988"/>
                </a:lnTo>
                <a:lnTo>
                  <a:pt x="34543" y="40767"/>
                </a:lnTo>
                <a:lnTo>
                  <a:pt x="49783" y="43052"/>
                </a:lnTo>
                <a:lnTo>
                  <a:pt x="66675" y="44831"/>
                </a:lnTo>
                <a:lnTo>
                  <a:pt x="75818" y="45338"/>
                </a:lnTo>
                <a:lnTo>
                  <a:pt x="85343" y="45593"/>
                </a:lnTo>
                <a:lnTo>
                  <a:pt x="105156" y="45593"/>
                </a:lnTo>
                <a:lnTo>
                  <a:pt x="155828" y="40767"/>
                </a:lnTo>
                <a:lnTo>
                  <a:pt x="162559" y="38988"/>
                </a:lnTo>
                <a:lnTo>
                  <a:pt x="168909" y="37592"/>
                </a:lnTo>
                <a:lnTo>
                  <a:pt x="174244" y="35560"/>
                </a:lnTo>
                <a:lnTo>
                  <a:pt x="179196" y="33781"/>
                </a:lnTo>
                <a:lnTo>
                  <a:pt x="182752" y="31750"/>
                </a:lnTo>
                <a:lnTo>
                  <a:pt x="186181" y="29463"/>
                </a:lnTo>
                <a:lnTo>
                  <a:pt x="188721" y="27431"/>
                </a:lnTo>
                <a:lnTo>
                  <a:pt x="189356" y="26543"/>
                </a:lnTo>
                <a:lnTo>
                  <a:pt x="190119" y="25145"/>
                </a:lnTo>
                <a:lnTo>
                  <a:pt x="190119" y="24256"/>
                </a:lnTo>
                <a:lnTo>
                  <a:pt x="190500" y="22860"/>
                </a:lnTo>
                <a:lnTo>
                  <a:pt x="190119" y="21970"/>
                </a:lnTo>
                <a:lnTo>
                  <a:pt x="190119" y="20574"/>
                </a:lnTo>
                <a:lnTo>
                  <a:pt x="189356" y="19431"/>
                </a:lnTo>
                <a:lnTo>
                  <a:pt x="155828" y="5587"/>
                </a:lnTo>
                <a:lnTo>
                  <a:pt x="148462" y="4063"/>
                </a:lnTo>
                <a:lnTo>
                  <a:pt x="140715" y="2667"/>
                </a:lnTo>
                <a:lnTo>
                  <a:pt x="132206" y="1777"/>
                </a:lnTo>
                <a:lnTo>
                  <a:pt x="123443" y="1143"/>
                </a:lnTo>
                <a:lnTo>
                  <a:pt x="114300" y="381"/>
                </a:lnTo>
                <a:lnTo>
                  <a:pt x="105156"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25" name="object 726"/>
          <p:cNvSpPr>
            <a:spLocks noChangeArrowheads="1"/>
          </p:cNvSpPr>
          <p:nvPr/>
        </p:nvSpPr>
        <p:spPr bwMode="auto">
          <a:xfrm>
            <a:off x="4211638" y="5068888"/>
            <a:ext cx="14287" cy="120650"/>
          </a:xfrm>
          <a:custGeom>
            <a:avLst/>
            <a:gdLst>
              <a:gd name="T0" fmla="*/ 0 w 13969"/>
              <a:gd name="T1" fmla="*/ 0 h 121920"/>
              <a:gd name="T2" fmla="*/ 13969 w 13969"/>
              <a:gd name="T3" fmla="*/ 121920 h 121920"/>
            </a:gdLst>
            <a:ahLst/>
            <a:cxnLst/>
            <a:rect l="T0" t="T1" r="T2" b="T3"/>
            <a:pathLst>
              <a:path w="13969" h="121920">
                <a:moveTo>
                  <a:pt x="13596" y="2793"/>
                </a:moveTo>
                <a:lnTo>
                  <a:pt x="8389" y="2793"/>
                </a:lnTo>
                <a:lnTo>
                  <a:pt x="9151" y="3047"/>
                </a:lnTo>
                <a:lnTo>
                  <a:pt x="9532" y="3428"/>
                </a:lnTo>
                <a:lnTo>
                  <a:pt x="10294" y="3428"/>
                </a:lnTo>
                <a:lnTo>
                  <a:pt x="10294" y="3682"/>
                </a:lnTo>
                <a:lnTo>
                  <a:pt x="10675" y="3682"/>
                </a:lnTo>
                <a:lnTo>
                  <a:pt x="10294" y="18414"/>
                </a:lnTo>
                <a:lnTo>
                  <a:pt x="10294" y="121919"/>
                </a:lnTo>
                <a:lnTo>
                  <a:pt x="13596" y="121919"/>
                </a:lnTo>
                <a:lnTo>
                  <a:pt x="13702" y="9651"/>
                </a:lnTo>
                <a:lnTo>
                  <a:pt x="13966" y="3936"/>
                </a:lnTo>
                <a:lnTo>
                  <a:pt x="13869" y="3428"/>
                </a:lnTo>
                <a:lnTo>
                  <a:pt x="13596" y="2793"/>
                </a:lnTo>
                <a:close/>
              </a:path>
              <a:path w="13969" h="121920">
                <a:moveTo>
                  <a:pt x="8770" y="0"/>
                </a:moveTo>
                <a:lnTo>
                  <a:pt x="6992" y="0"/>
                </a:lnTo>
                <a:lnTo>
                  <a:pt x="4325" y="507"/>
                </a:lnTo>
                <a:lnTo>
                  <a:pt x="2420" y="1142"/>
                </a:lnTo>
                <a:lnTo>
                  <a:pt x="1023" y="1650"/>
                </a:lnTo>
                <a:lnTo>
                  <a:pt x="109" y="3047"/>
                </a:lnTo>
                <a:lnTo>
                  <a:pt x="0" y="5079"/>
                </a:lnTo>
                <a:lnTo>
                  <a:pt x="261" y="6476"/>
                </a:lnTo>
                <a:lnTo>
                  <a:pt x="642" y="8254"/>
                </a:lnTo>
                <a:lnTo>
                  <a:pt x="1108" y="9905"/>
                </a:lnTo>
                <a:lnTo>
                  <a:pt x="1404" y="10794"/>
                </a:lnTo>
                <a:lnTo>
                  <a:pt x="5087" y="9905"/>
                </a:lnTo>
                <a:lnTo>
                  <a:pt x="4325" y="8762"/>
                </a:lnTo>
                <a:lnTo>
                  <a:pt x="3563" y="6476"/>
                </a:lnTo>
                <a:lnTo>
                  <a:pt x="3182" y="5079"/>
                </a:lnTo>
                <a:lnTo>
                  <a:pt x="3563" y="3936"/>
                </a:lnTo>
                <a:lnTo>
                  <a:pt x="3944" y="3428"/>
                </a:lnTo>
                <a:lnTo>
                  <a:pt x="5468" y="2793"/>
                </a:lnTo>
                <a:lnTo>
                  <a:pt x="13596" y="2793"/>
                </a:lnTo>
                <a:lnTo>
                  <a:pt x="13215" y="1904"/>
                </a:lnTo>
                <a:lnTo>
                  <a:pt x="10675" y="507"/>
                </a:lnTo>
                <a:lnTo>
                  <a:pt x="877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26" name="object 727"/>
          <p:cNvSpPr>
            <a:spLocks noChangeArrowheads="1"/>
          </p:cNvSpPr>
          <p:nvPr/>
        </p:nvSpPr>
        <p:spPr bwMode="auto">
          <a:xfrm>
            <a:off x="4103688" y="5076825"/>
            <a:ext cx="1587" cy="0"/>
          </a:xfrm>
          <a:custGeom>
            <a:avLst/>
            <a:gdLst>
              <a:gd name="T0" fmla="*/ 0 w 1905"/>
              <a:gd name="T1" fmla="*/ 1905 w 1905"/>
            </a:gdLst>
            <a:ahLst/>
            <a:cxnLst/>
            <a:rect l="T0" t="0" r="T1" b="0"/>
            <a:pathLst>
              <a:path w="1905">
                <a:moveTo>
                  <a:pt x="0" y="0"/>
                </a:moveTo>
                <a:lnTo>
                  <a:pt x="1397"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27" name="object 728"/>
          <p:cNvSpPr>
            <a:spLocks noChangeArrowheads="1"/>
          </p:cNvSpPr>
          <p:nvPr/>
        </p:nvSpPr>
        <p:spPr bwMode="auto">
          <a:xfrm>
            <a:off x="4103688" y="5084763"/>
            <a:ext cx="15875" cy="6350"/>
          </a:xfrm>
          <a:custGeom>
            <a:avLst/>
            <a:gdLst>
              <a:gd name="T0" fmla="*/ 0 w 15875"/>
              <a:gd name="T1" fmla="*/ 0 h 5714"/>
              <a:gd name="T2" fmla="*/ 15875 w 15875"/>
              <a:gd name="T3" fmla="*/ 5714 h 5714"/>
            </a:gdLst>
            <a:ahLst/>
            <a:cxnLst/>
            <a:rect l="T0" t="T1" r="T2" b="T3"/>
            <a:pathLst>
              <a:path w="15875" h="5714">
                <a:moveTo>
                  <a:pt x="14478" y="0"/>
                </a:moveTo>
                <a:lnTo>
                  <a:pt x="0" y="4191"/>
                </a:lnTo>
                <a:lnTo>
                  <a:pt x="1016" y="5715"/>
                </a:lnTo>
                <a:lnTo>
                  <a:pt x="15493" y="1524"/>
                </a:lnTo>
                <a:lnTo>
                  <a:pt x="1447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28" name="object 729"/>
          <p:cNvSpPr>
            <a:spLocks noChangeArrowheads="1"/>
          </p:cNvSpPr>
          <p:nvPr/>
        </p:nvSpPr>
        <p:spPr bwMode="auto">
          <a:xfrm>
            <a:off x="4116388" y="5076825"/>
            <a:ext cx="80962" cy="127000"/>
          </a:xfrm>
          <a:custGeom>
            <a:avLst/>
            <a:gdLst>
              <a:gd name="T0" fmla="*/ 0 w 80644"/>
              <a:gd name="T1" fmla="*/ 0 h 127000"/>
              <a:gd name="T2" fmla="*/ 80644 w 80644"/>
              <a:gd name="T3" fmla="*/ 127000 h 127000"/>
            </a:gdLst>
            <a:ahLst/>
            <a:cxnLst/>
            <a:rect l="T0" t="T1" r="T2" b="T3"/>
            <a:pathLst>
              <a:path w="80644" h="127000">
                <a:moveTo>
                  <a:pt x="2031" y="0"/>
                </a:moveTo>
                <a:lnTo>
                  <a:pt x="1968" y="1143"/>
                </a:lnTo>
                <a:lnTo>
                  <a:pt x="1777" y="2667"/>
                </a:lnTo>
                <a:lnTo>
                  <a:pt x="381" y="9779"/>
                </a:lnTo>
                <a:lnTo>
                  <a:pt x="0" y="16256"/>
                </a:lnTo>
                <a:lnTo>
                  <a:pt x="0" y="23622"/>
                </a:lnTo>
                <a:lnTo>
                  <a:pt x="634" y="31877"/>
                </a:lnTo>
                <a:lnTo>
                  <a:pt x="11683" y="73914"/>
                </a:lnTo>
                <a:lnTo>
                  <a:pt x="16637" y="83058"/>
                </a:lnTo>
                <a:lnTo>
                  <a:pt x="18795" y="87376"/>
                </a:lnTo>
                <a:lnTo>
                  <a:pt x="21970" y="91821"/>
                </a:lnTo>
                <a:lnTo>
                  <a:pt x="25145" y="95885"/>
                </a:lnTo>
                <a:lnTo>
                  <a:pt x="28320" y="100076"/>
                </a:lnTo>
                <a:lnTo>
                  <a:pt x="32257" y="103759"/>
                </a:lnTo>
                <a:lnTo>
                  <a:pt x="36068" y="107568"/>
                </a:lnTo>
                <a:lnTo>
                  <a:pt x="40386" y="111252"/>
                </a:lnTo>
                <a:lnTo>
                  <a:pt x="44957" y="114046"/>
                </a:lnTo>
                <a:lnTo>
                  <a:pt x="49911" y="117221"/>
                </a:lnTo>
                <a:lnTo>
                  <a:pt x="54863" y="119761"/>
                </a:lnTo>
                <a:lnTo>
                  <a:pt x="60578" y="121666"/>
                </a:lnTo>
                <a:lnTo>
                  <a:pt x="66166" y="123698"/>
                </a:lnTo>
                <a:lnTo>
                  <a:pt x="72643" y="125476"/>
                </a:lnTo>
                <a:lnTo>
                  <a:pt x="76072" y="125984"/>
                </a:lnTo>
                <a:lnTo>
                  <a:pt x="80390" y="126492"/>
                </a:lnTo>
                <a:lnTo>
                  <a:pt x="80390" y="125095"/>
                </a:lnTo>
                <a:lnTo>
                  <a:pt x="76453" y="124587"/>
                </a:lnTo>
                <a:lnTo>
                  <a:pt x="72897" y="123952"/>
                </a:lnTo>
                <a:lnTo>
                  <a:pt x="66547" y="122301"/>
                </a:lnTo>
                <a:lnTo>
                  <a:pt x="60832" y="120904"/>
                </a:lnTo>
                <a:lnTo>
                  <a:pt x="55625" y="118364"/>
                </a:lnTo>
                <a:lnTo>
                  <a:pt x="50672" y="115697"/>
                </a:lnTo>
                <a:lnTo>
                  <a:pt x="45719" y="113157"/>
                </a:lnTo>
                <a:lnTo>
                  <a:pt x="41401" y="109728"/>
                </a:lnTo>
                <a:lnTo>
                  <a:pt x="20574" y="86741"/>
                </a:lnTo>
                <a:lnTo>
                  <a:pt x="17652" y="82550"/>
                </a:lnTo>
                <a:lnTo>
                  <a:pt x="3556" y="40386"/>
                </a:lnTo>
                <a:lnTo>
                  <a:pt x="1777" y="16256"/>
                </a:lnTo>
                <a:lnTo>
                  <a:pt x="2031" y="9779"/>
                </a:lnTo>
                <a:lnTo>
                  <a:pt x="2793" y="4572"/>
                </a:lnTo>
                <a:lnTo>
                  <a:pt x="3175" y="2667"/>
                </a:lnTo>
                <a:lnTo>
                  <a:pt x="3556" y="1143"/>
                </a:lnTo>
                <a:lnTo>
                  <a:pt x="3556" y="635"/>
                </a:lnTo>
                <a:lnTo>
                  <a:pt x="20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29" name="object 730"/>
          <p:cNvSpPr>
            <a:spLocks noChangeArrowheads="1"/>
          </p:cNvSpPr>
          <p:nvPr/>
        </p:nvSpPr>
        <p:spPr bwMode="auto">
          <a:xfrm>
            <a:off x="4103688" y="5092700"/>
            <a:ext cx="15875" cy="6350"/>
          </a:xfrm>
          <a:custGeom>
            <a:avLst/>
            <a:gdLst>
              <a:gd name="T0" fmla="*/ 0 w 15875"/>
              <a:gd name="T1" fmla="*/ 0 h 5714"/>
              <a:gd name="T2" fmla="*/ 15875 w 15875"/>
              <a:gd name="T3" fmla="*/ 5714 h 5714"/>
            </a:gdLst>
            <a:ahLst/>
            <a:cxnLst/>
            <a:rect l="T0" t="T1" r="T2" b="T3"/>
            <a:pathLst>
              <a:path w="15875" h="5714">
                <a:moveTo>
                  <a:pt x="14731" y="0"/>
                </a:moveTo>
                <a:lnTo>
                  <a:pt x="0" y="4444"/>
                </a:lnTo>
                <a:lnTo>
                  <a:pt x="635" y="5714"/>
                </a:lnTo>
                <a:lnTo>
                  <a:pt x="15493" y="1650"/>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0" name="object 731"/>
          <p:cNvSpPr>
            <a:spLocks noChangeArrowheads="1"/>
          </p:cNvSpPr>
          <p:nvPr/>
        </p:nvSpPr>
        <p:spPr bwMode="auto">
          <a:xfrm>
            <a:off x="4103688" y="5100638"/>
            <a:ext cx="15875" cy="4762"/>
          </a:xfrm>
          <a:custGeom>
            <a:avLst/>
            <a:gdLst>
              <a:gd name="T0" fmla="*/ 0 w 15875"/>
              <a:gd name="T1" fmla="*/ 0 h 5714"/>
              <a:gd name="T2" fmla="*/ 15875 w 15875"/>
              <a:gd name="T3" fmla="*/ 5714 h 5714"/>
            </a:gdLst>
            <a:ahLst/>
            <a:cxnLst/>
            <a:rect l="T0" t="T1" r="T2" b="T3"/>
            <a:pathLst>
              <a:path w="15875" h="5714">
                <a:moveTo>
                  <a:pt x="14731" y="0"/>
                </a:moveTo>
                <a:lnTo>
                  <a:pt x="0" y="4190"/>
                </a:lnTo>
                <a:lnTo>
                  <a:pt x="635" y="5714"/>
                </a:lnTo>
                <a:lnTo>
                  <a:pt x="15493" y="1523"/>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1" name="object 732"/>
          <p:cNvSpPr>
            <a:spLocks noChangeArrowheads="1"/>
          </p:cNvSpPr>
          <p:nvPr/>
        </p:nvSpPr>
        <p:spPr bwMode="auto">
          <a:xfrm>
            <a:off x="4105275" y="5108575"/>
            <a:ext cx="12700" cy="4763"/>
          </a:xfrm>
          <a:custGeom>
            <a:avLst/>
            <a:gdLst>
              <a:gd name="T0" fmla="*/ 0 w 12700"/>
              <a:gd name="T1" fmla="*/ 0 h 5079"/>
              <a:gd name="T2" fmla="*/ 12700 w 12700"/>
              <a:gd name="T3" fmla="*/ 5079 h 5079"/>
            </a:gdLst>
            <a:ahLst/>
            <a:cxnLst/>
            <a:rect l="T0" t="T1" r="T2" b="T3"/>
            <a:pathLst>
              <a:path w="12700" h="5079">
                <a:moveTo>
                  <a:pt x="12318" y="0"/>
                </a:moveTo>
                <a:lnTo>
                  <a:pt x="0" y="3301"/>
                </a:lnTo>
                <a:lnTo>
                  <a:pt x="635" y="4571"/>
                </a:lnTo>
                <a:lnTo>
                  <a:pt x="12700" y="1142"/>
                </a:lnTo>
                <a:lnTo>
                  <a:pt x="12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2" name="object 733"/>
          <p:cNvSpPr>
            <a:spLocks noChangeArrowheads="1"/>
          </p:cNvSpPr>
          <p:nvPr/>
        </p:nvSpPr>
        <p:spPr bwMode="auto">
          <a:xfrm>
            <a:off x="4105275" y="5114925"/>
            <a:ext cx="15875" cy="4763"/>
          </a:xfrm>
          <a:custGeom>
            <a:avLst/>
            <a:gdLst>
              <a:gd name="T0" fmla="*/ 0 w 14605"/>
              <a:gd name="T1" fmla="*/ 0 h 4445"/>
              <a:gd name="T2" fmla="*/ 14605 w 14605"/>
              <a:gd name="T3" fmla="*/ 4445 h 4445"/>
            </a:gdLst>
            <a:ahLst/>
            <a:cxnLst/>
            <a:rect l="T0" t="T1" r="T2" b="T3"/>
            <a:pathLst>
              <a:path w="14605" h="4445">
                <a:moveTo>
                  <a:pt x="13716" y="0"/>
                </a:moveTo>
                <a:lnTo>
                  <a:pt x="0" y="3302"/>
                </a:lnTo>
                <a:lnTo>
                  <a:pt x="381" y="4445"/>
                </a:lnTo>
                <a:lnTo>
                  <a:pt x="14097" y="1143"/>
                </a:lnTo>
                <a:lnTo>
                  <a:pt x="1371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3" name="object 734"/>
          <p:cNvSpPr>
            <a:spLocks noChangeArrowheads="1"/>
          </p:cNvSpPr>
          <p:nvPr/>
        </p:nvSpPr>
        <p:spPr bwMode="auto">
          <a:xfrm>
            <a:off x="4105275" y="5122863"/>
            <a:ext cx="15875" cy="6350"/>
          </a:xfrm>
          <a:custGeom>
            <a:avLst/>
            <a:gdLst>
              <a:gd name="T0" fmla="*/ 0 w 15875"/>
              <a:gd name="T1" fmla="*/ 0 h 5714"/>
              <a:gd name="T2" fmla="*/ 15875 w 15875"/>
              <a:gd name="T3" fmla="*/ 5714 h 5714"/>
            </a:gdLst>
            <a:ahLst/>
            <a:cxnLst/>
            <a:rect l="T0" t="T1" r="T2" b="T3"/>
            <a:pathLst>
              <a:path w="15875" h="5714">
                <a:moveTo>
                  <a:pt x="14478" y="0"/>
                </a:moveTo>
                <a:lnTo>
                  <a:pt x="0" y="4444"/>
                </a:lnTo>
                <a:lnTo>
                  <a:pt x="762" y="5715"/>
                </a:lnTo>
                <a:lnTo>
                  <a:pt x="15493" y="1143"/>
                </a:lnTo>
                <a:lnTo>
                  <a:pt x="1447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4" name="object 735"/>
          <p:cNvSpPr>
            <a:spLocks noChangeArrowheads="1"/>
          </p:cNvSpPr>
          <p:nvPr/>
        </p:nvSpPr>
        <p:spPr bwMode="auto">
          <a:xfrm>
            <a:off x="4108450" y="5129213"/>
            <a:ext cx="14288" cy="6350"/>
          </a:xfrm>
          <a:custGeom>
            <a:avLst/>
            <a:gdLst>
              <a:gd name="T0" fmla="*/ 0 w 14605"/>
              <a:gd name="T1" fmla="*/ 0 h 5714"/>
              <a:gd name="T2" fmla="*/ 14605 w 14605"/>
              <a:gd name="T3" fmla="*/ 5714 h 5714"/>
            </a:gdLst>
            <a:ahLst/>
            <a:cxnLst/>
            <a:rect l="T0" t="T1" r="T2" b="T3"/>
            <a:pathLst>
              <a:path w="14605" h="5714">
                <a:moveTo>
                  <a:pt x="13843" y="0"/>
                </a:moveTo>
                <a:lnTo>
                  <a:pt x="0" y="4699"/>
                </a:lnTo>
                <a:lnTo>
                  <a:pt x="1016" y="5715"/>
                </a:lnTo>
                <a:lnTo>
                  <a:pt x="14097" y="1016"/>
                </a:lnTo>
                <a:lnTo>
                  <a:pt x="1384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5" name="object 736"/>
          <p:cNvSpPr>
            <a:spLocks noChangeArrowheads="1"/>
          </p:cNvSpPr>
          <p:nvPr/>
        </p:nvSpPr>
        <p:spPr bwMode="auto">
          <a:xfrm>
            <a:off x="4111625" y="5137150"/>
            <a:ext cx="14288" cy="6350"/>
          </a:xfrm>
          <a:custGeom>
            <a:avLst/>
            <a:gdLst>
              <a:gd name="T0" fmla="*/ 0 w 14605"/>
              <a:gd name="T1" fmla="*/ 0 h 6985"/>
              <a:gd name="T2" fmla="*/ 14605 w 14605"/>
              <a:gd name="T3" fmla="*/ 6985 h 6985"/>
            </a:gdLst>
            <a:ahLst/>
            <a:cxnLst/>
            <a:rect l="T0" t="T1" r="T2" b="T3"/>
            <a:pathLst>
              <a:path w="14605" h="6985">
                <a:moveTo>
                  <a:pt x="13462" y="0"/>
                </a:moveTo>
                <a:lnTo>
                  <a:pt x="0" y="5714"/>
                </a:lnTo>
                <a:lnTo>
                  <a:pt x="381" y="6857"/>
                </a:lnTo>
                <a:lnTo>
                  <a:pt x="14097" y="1396"/>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6" name="object 737"/>
          <p:cNvSpPr>
            <a:spLocks noChangeArrowheads="1"/>
          </p:cNvSpPr>
          <p:nvPr/>
        </p:nvSpPr>
        <p:spPr bwMode="auto">
          <a:xfrm>
            <a:off x="4113213" y="5145088"/>
            <a:ext cx="15875" cy="6350"/>
          </a:xfrm>
          <a:custGeom>
            <a:avLst/>
            <a:gdLst>
              <a:gd name="T0" fmla="*/ 0 w 15875"/>
              <a:gd name="T1" fmla="*/ 0 h 6985"/>
              <a:gd name="T2" fmla="*/ 15875 w 15875"/>
              <a:gd name="T3" fmla="*/ 6985 h 6985"/>
            </a:gdLst>
            <a:ahLst/>
            <a:cxnLst/>
            <a:rect l="T0" t="T1" r="T2" b="T3"/>
            <a:pathLst>
              <a:path w="15875" h="6985">
                <a:moveTo>
                  <a:pt x="14477" y="0"/>
                </a:moveTo>
                <a:lnTo>
                  <a:pt x="0" y="5968"/>
                </a:lnTo>
                <a:lnTo>
                  <a:pt x="762" y="6857"/>
                </a:lnTo>
                <a:lnTo>
                  <a:pt x="15620" y="1523"/>
                </a:lnTo>
                <a:lnTo>
                  <a:pt x="1447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7" name="object 738"/>
          <p:cNvSpPr>
            <a:spLocks noChangeArrowheads="1"/>
          </p:cNvSpPr>
          <p:nvPr/>
        </p:nvSpPr>
        <p:spPr bwMode="auto">
          <a:xfrm>
            <a:off x="4116388" y="5153025"/>
            <a:ext cx="15875" cy="6350"/>
          </a:xfrm>
          <a:custGeom>
            <a:avLst/>
            <a:gdLst>
              <a:gd name="T0" fmla="*/ 0 w 14605"/>
              <a:gd name="T1" fmla="*/ 0 h 6985"/>
              <a:gd name="T2" fmla="*/ 14605 w 14605"/>
              <a:gd name="T3" fmla="*/ 6985 h 6985"/>
            </a:gdLst>
            <a:ahLst/>
            <a:cxnLst/>
            <a:rect l="T0" t="T1" r="T2" b="T3"/>
            <a:pathLst>
              <a:path w="14605" h="6985">
                <a:moveTo>
                  <a:pt x="13462" y="0"/>
                </a:moveTo>
                <a:lnTo>
                  <a:pt x="0" y="5333"/>
                </a:lnTo>
                <a:lnTo>
                  <a:pt x="253" y="6730"/>
                </a:lnTo>
                <a:lnTo>
                  <a:pt x="14096" y="1142"/>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8" name="object 739"/>
          <p:cNvSpPr>
            <a:spLocks noChangeArrowheads="1"/>
          </p:cNvSpPr>
          <p:nvPr/>
        </p:nvSpPr>
        <p:spPr bwMode="auto">
          <a:xfrm>
            <a:off x="4119563" y="5160963"/>
            <a:ext cx="15875" cy="6350"/>
          </a:xfrm>
          <a:custGeom>
            <a:avLst/>
            <a:gdLst>
              <a:gd name="T0" fmla="*/ 0 w 15875"/>
              <a:gd name="T1" fmla="*/ 0 h 6985"/>
              <a:gd name="T2" fmla="*/ 15875 w 15875"/>
              <a:gd name="T3" fmla="*/ 6985 h 6985"/>
            </a:gdLst>
            <a:ahLst/>
            <a:cxnLst/>
            <a:rect l="T0" t="T1" r="T2" b="T3"/>
            <a:pathLst>
              <a:path w="15875" h="6985">
                <a:moveTo>
                  <a:pt x="14858" y="0"/>
                </a:moveTo>
                <a:lnTo>
                  <a:pt x="0" y="5460"/>
                </a:lnTo>
                <a:lnTo>
                  <a:pt x="1015" y="6857"/>
                </a:lnTo>
                <a:lnTo>
                  <a:pt x="15493" y="1142"/>
                </a:lnTo>
                <a:lnTo>
                  <a:pt x="1485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39" name="object 740"/>
          <p:cNvSpPr>
            <a:spLocks noChangeArrowheads="1"/>
          </p:cNvSpPr>
          <p:nvPr/>
        </p:nvSpPr>
        <p:spPr bwMode="auto">
          <a:xfrm>
            <a:off x="4125913" y="5167313"/>
            <a:ext cx="15875" cy="6350"/>
          </a:xfrm>
          <a:custGeom>
            <a:avLst/>
            <a:gdLst>
              <a:gd name="T0" fmla="*/ 0 w 15875"/>
              <a:gd name="T1" fmla="*/ 0 h 6985"/>
              <a:gd name="T2" fmla="*/ 15875 w 15875"/>
              <a:gd name="T3" fmla="*/ 6985 h 6985"/>
            </a:gdLst>
            <a:ahLst/>
            <a:cxnLst/>
            <a:rect l="T0" t="T1" r="T2" b="T3"/>
            <a:pathLst>
              <a:path w="15875" h="6985">
                <a:moveTo>
                  <a:pt x="14858" y="0"/>
                </a:moveTo>
                <a:lnTo>
                  <a:pt x="0" y="5842"/>
                </a:lnTo>
                <a:lnTo>
                  <a:pt x="1143" y="6857"/>
                </a:lnTo>
                <a:lnTo>
                  <a:pt x="15620" y="1143"/>
                </a:lnTo>
                <a:lnTo>
                  <a:pt x="1485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0" name="object 741"/>
          <p:cNvSpPr>
            <a:spLocks noChangeArrowheads="1"/>
          </p:cNvSpPr>
          <p:nvPr/>
        </p:nvSpPr>
        <p:spPr bwMode="auto">
          <a:xfrm>
            <a:off x="4130675" y="5175250"/>
            <a:ext cx="15875" cy="7938"/>
          </a:xfrm>
          <a:custGeom>
            <a:avLst/>
            <a:gdLst>
              <a:gd name="T0" fmla="*/ 0 w 15875"/>
              <a:gd name="T1" fmla="*/ 0 h 8254"/>
              <a:gd name="T2" fmla="*/ 15875 w 15875"/>
              <a:gd name="T3" fmla="*/ 8254 h 8254"/>
            </a:gdLst>
            <a:ahLst/>
            <a:cxnLst/>
            <a:rect l="T0" t="T1" r="T2" b="T3"/>
            <a:pathLst>
              <a:path w="15875" h="8254">
                <a:moveTo>
                  <a:pt x="14350" y="0"/>
                </a:moveTo>
                <a:lnTo>
                  <a:pt x="0" y="6604"/>
                </a:lnTo>
                <a:lnTo>
                  <a:pt x="762" y="8000"/>
                </a:lnTo>
                <a:lnTo>
                  <a:pt x="15493" y="1143"/>
                </a:lnTo>
                <a:lnTo>
                  <a:pt x="14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1" name="object 742"/>
          <p:cNvSpPr>
            <a:spLocks noChangeArrowheads="1"/>
          </p:cNvSpPr>
          <p:nvPr/>
        </p:nvSpPr>
        <p:spPr bwMode="auto">
          <a:xfrm>
            <a:off x="4137025" y="5181600"/>
            <a:ext cx="15875" cy="7938"/>
          </a:xfrm>
          <a:custGeom>
            <a:avLst/>
            <a:gdLst>
              <a:gd name="T0" fmla="*/ 0 w 15875"/>
              <a:gd name="T1" fmla="*/ 0 h 8254"/>
              <a:gd name="T2" fmla="*/ 15875 w 15875"/>
              <a:gd name="T3" fmla="*/ 8254 h 8254"/>
            </a:gdLst>
            <a:ahLst/>
            <a:cxnLst/>
            <a:rect l="T0" t="T1" r="T2" b="T3"/>
            <a:pathLst>
              <a:path w="15875" h="8254">
                <a:moveTo>
                  <a:pt x="14859" y="0"/>
                </a:moveTo>
                <a:lnTo>
                  <a:pt x="0" y="7111"/>
                </a:lnTo>
                <a:lnTo>
                  <a:pt x="762" y="8000"/>
                </a:lnTo>
                <a:lnTo>
                  <a:pt x="15493" y="1269"/>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2" name="object 743"/>
          <p:cNvSpPr>
            <a:spLocks noChangeArrowheads="1"/>
          </p:cNvSpPr>
          <p:nvPr/>
        </p:nvSpPr>
        <p:spPr bwMode="auto">
          <a:xfrm>
            <a:off x="4144963" y="5186363"/>
            <a:ext cx="14287" cy="7937"/>
          </a:xfrm>
          <a:custGeom>
            <a:avLst/>
            <a:gdLst>
              <a:gd name="T0" fmla="*/ 0 w 14605"/>
              <a:gd name="T1" fmla="*/ 0 h 8254"/>
              <a:gd name="T2" fmla="*/ 14605 w 14605"/>
              <a:gd name="T3" fmla="*/ 8254 h 8254"/>
            </a:gdLst>
            <a:ahLst/>
            <a:cxnLst/>
            <a:rect l="T0" t="T1" r="T2" b="T3"/>
            <a:pathLst>
              <a:path w="14605" h="8254">
                <a:moveTo>
                  <a:pt x="13081" y="0"/>
                </a:moveTo>
                <a:lnTo>
                  <a:pt x="0" y="6858"/>
                </a:lnTo>
                <a:lnTo>
                  <a:pt x="1015" y="8001"/>
                </a:lnTo>
                <a:lnTo>
                  <a:pt x="14096" y="1143"/>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3" name="object 744"/>
          <p:cNvSpPr>
            <a:spLocks noChangeArrowheads="1"/>
          </p:cNvSpPr>
          <p:nvPr/>
        </p:nvSpPr>
        <p:spPr bwMode="auto">
          <a:xfrm>
            <a:off x="4156075" y="5192713"/>
            <a:ext cx="12700" cy="7937"/>
          </a:xfrm>
          <a:custGeom>
            <a:avLst/>
            <a:gdLst>
              <a:gd name="T0" fmla="*/ 0 w 11430"/>
              <a:gd name="T1" fmla="*/ 0 h 8254"/>
              <a:gd name="T2" fmla="*/ 11430 w 11430"/>
              <a:gd name="T3" fmla="*/ 8254 h 8254"/>
            </a:gdLst>
            <a:ahLst/>
            <a:cxnLst/>
            <a:rect l="T0" t="T1" r="T2" b="T3"/>
            <a:pathLst>
              <a:path w="11430" h="8254">
                <a:moveTo>
                  <a:pt x="10287" y="0"/>
                </a:moveTo>
                <a:lnTo>
                  <a:pt x="0" y="7111"/>
                </a:lnTo>
                <a:lnTo>
                  <a:pt x="889" y="8000"/>
                </a:lnTo>
                <a:lnTo>
                  <a:pt x="11303" y="1142"/>
                </a:lnTo>
                <a:lnTo>
                  <a:pt x="1028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4" name="object 745"/>
          <p:cNvSpPr>
            <a:spLocks noChangeArrowheads="1"/>
          </p:cNvSpPr>
          <p:nvPr/>
        </p:nvSpPr>
        <p:spPr bwMode="auto">
          <a:xfrm>
            <a:off x="4167188" y="5195888"/>
            <a:ext cx="9525" cy="7937"/>
          </a:xfrm>
          <a:custGeom>
            <a:avLst/>
            <a:gdLst>
              <a:gd name="T0" fmla="*/ 0 w 10160"/>
              <a:gd name="T1" fmla="*/ 0 h 8254"/>
              <a:gd name="T2" fmla="*/ 10160 w 10160"/>
              <a:gd name="T3" fmla="*/ 8254 h 8254"/>
            </a:gdLst>
            <a:ahLst/>
            <a:cxnLst/>
            <a:rect l="T0" t="T1" r="T2" b="T3"/>
            <a:pathLst>
              <a:path w="10160" h="8254">
                <a:moveTo>
                  <a:pt x="8381" y="0"/>
                </a:moveTo>
                <a:lnTo>
                  <a:pt x="0" y="7112"/>
                </a:lnTo>
                <a:lnTo>
                  <a:pt x="1016" y="7874"/>
                </a:lnTo>
                <a:lnTo>
                  <a:pt x="9779" y="1143"/>
                </a:lnTo>
                <a:lnTo>
                  <a:pt x="83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5" name="object 746"/>
          <p:cNvSpPr>
            <a:spLocks noChangeArrowheads="1"/>
          </p:cNvSpPr>
          <p:nvPr/>
        </p:nvSpPr>
        <p:spPr bwMode="auto">
          <a:xfrm>
            <a:off x="4178300" y="5199063"/>
            <a:ext cx="7938" cy="7937"/>
          </a:xfrm>
          <a:custGeom>
            <a:avLst/>
            <a:gdLst>
              <a:gd name="T0" fmla="*/ 0 w 7619"/>
              <a:gd name="T1" fmla="*/ 0 h 6985"/>
              <a:gd name="T2" fmla="*/ 7619 w 7619"/>
              <a:gd name="T3" fmla="*/ 6985 h 6985"/>
            </a:gdLst>
            <a:ahLst/>
            <a:cxnLst/>
            <a:rect l="T0" t="T1" r="T2" b="T3"/>
            <a:pathLst>
              <a:path w="7619" h="6985">
                <a:moveTo>
                  <a:pt x="5968" y="0"/>
                </a:moveTo>
                <a:lnTo>
                  <a:pt x="0" y="6223"/>
                </a:lnTo>
                <a:lnTo>
                  <a:pt x="1269" y="6731"/>
                </a:lnTo>
                <a:lnTo>
                  <a:pt x="7112" y="508"/>
                </a:lnTo>
                <a:lnTo>
                  <a:pt x="596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6" name="object 747"/>
          <p:cNvSpPr>
            <a:spLocks noChangeArrowheads="1"/>
          </p:cNvSpPr>
          <p:nvPr/>
        </p:nvSpPr>
        <p:spPr bwMode="auto">
          <a:xfrm>
            <a:off x="4191000" y="5202238"/>
            <a:ext cx="6350" cy="4762"/>
          </a:xfrm>
          <a:custGeom>
            <a:avLst/>
            <a:gdLst>
              <a:gd name="T0" fmla="*/ 0 w 5714"/>
              <a:gd name="T1" fmla="*/ 0 h 5714"/>
              <a:gd name="T2" fmla="*/ 5714 w 5714"/>
              <a:gd name="T3" fmla="*/ 5714 h 5714"/>
            </a:gdLst>
            <a:ahLst/>
            <a:cxnLst/>
            <a:rect l="T0" t="T1" r="T2" b="T3"/>
            <a:pathLst>
              <a:path w="5714" h="5714">
                <a:moveTo>
                  <a:pt x="4318" y="0"/>
                </a:moveTo>
                <a:lnTo>
                  <a:pt x="0" y="4953"/>
                </a:lnTo>
                <a:lnTo>
                  <a:pt x="1524" y="5715"/>
                </a:lnTo>
                <a:lnTo>
                  <a:pt x="5714" y="888"/>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7" name="object 748"/>
          <p:cNvSpPr>
            <a:spLocks noChangeArrowheads="1"/>
          </p:cNvSpPr>
          <p:nvPr/>
        </p:nvSpPr>
        <p:spPr bwMode="auto">
          <a:xfrm>
            <a:off x="4103688" y="5076825"/>
            <a:ext cx="15875" cy="4763"/>
          </a:xfrm>
          <a:custGeom>
            <a:avLst/>
            <a:gdLst>
              <a:gd name="T0" fmla="*/ 0 w 17144"/>
              <a:gd name="T1" fmla="*/ 0 h 3810"/>
              <a:gd name="T2" fmla="*/ 17144 w 17144"/>
              <a:gd name="T3" fmla="*/ 3810 h 3810"/>
            </a:gdLst>
            <a:ahLst/>
            <a:cxnLst/>
            <a:rect l="T0" t="T1" r="T2" b="T3"/>
            <a:pathLst>
              <a:path w="17144" h="3810">
                <a:moveTo>
                  <a:pt x="16891" y="0"/>
                </a:moveTo>
                <a:lnTo>
                  <a:pt x="0" y="2159"/>
                </a:lnTo>
                <a:lnTo>
                  <a:pt x="381" y="3429"/>
                </a:lnTo>
                <a:lnTo>
                  <a:pt x="16891" y="1397"/>
                </a:lnTo>
                <a:lnTo>
                  <a:pt x="1689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8" name="object 749"/>
          <p:cNvSpPr>
            <a:spLocks noChangeArrowheads="1"/>
          </p:cNvSpPr>
          <p:nvPr/>
        </p:nvSpPr>
        <p:spPr bwMode="auto">
          <a:xfrm>
            <a:off x="4086225" y="5073650"/>
            <a:ext cx="96838" cy="133350"/>
          </a:xfrm>
          <a:custGeom>
            <a:avLst/>
            <a:gdLst>
              <a:gd name="T0" fmla="*/ 0 w 96519"/>
              <a:gd name="T1" fmla="*/ 0 h 133350"/>
              <a:gd name="T2" fmla="*/ 96519 w 96519"/>
              <a:gd name="T3" fmla="*/ 133350 h 133350"/>
            </a:gdLst>
            <a:ahLst/>
            <a:cxnLst/>
            <a:rect l="T0" t="T1" r="T2" b="T3"/>
            <a:pathLst>
              <a:path w="96519" h="133350">
                <a:moveTo>
                  <a:pt x="80645" y="132969"/>
                </a:moveTo>
                <a:lnTo>
                  <a:pt x="67818" y="132969"/>
                </a:lnTo>
                <a:lnTo>
                  <a:pt x="74549" y="133223"/>
                </a:lnTo>
                <a:lnTo>
                  <a:pt x="80645" y="132969"/>
                </a:lnTo>
                <a:close/>
              </a:path>
              <a:path w="96519" h="133350">
                <a:moveTo>
                  <a:pt x="381" y="0"/>
                </a:moveTo>
                <a:lnTo>
                  <a:pt x="279" y="9906"/>
                </a:lnTo>
                <a:lnTo>
                  <a:pt x="0" y="15494"/>
                </a:lnTo>
                <a:lnTo>
                  <a:pt x="12" y="23114"/>
                </a:lnTo>
                <a:lnTo>
                  <a:pt x="5334" y="64135"/>
                </a:lnTo>
                <a:lnTo>
                  <a:pt x="7493" y="70485"/>
                </a:lnTo>
                <a:lnTo>
                  <a:pt x="9017" y="76327"/>
                </a:lnTo>
                <a:lnTo>
                  <a:pt x="29337" y="113411"/>
                </a:lnTo>
                <a:lnTo>
                  <a:pt x="57404" y="132080"/>
                </a:lnTo>
                <a:lnTo>
                  <a:pt x="62103" y="132969"/>
                </a:lnTo>
                <a:lnTo>
                  <a:pt x="91693" y="132969"/>
                </a:lnTo>
                <a:lnTo>
                  <a:pt x="96012" y="132715"/>
                </a:lnTo>
                <a:lnTo>
                  <a:pt x="94868" y="132715"/>
                </a:lnTo>
                <a:lnTo>
                  <a:pt x="91312" y="131826"/>
                </a:lnTo>
                <a:lnTo>
                  <a:pt x="85598" y="130683"/>
                </a:lnTo>
                <a:lnTo>
                  <a:pt x="78867" y="128778"/>
                </a:lnTo>
                <a:lnTo>
                  <a:pt x="74930" y="127000"/>
                </a:lnTo>
                <a:lnTo>
                  <a:pt x="70993" y="125349"/>
                </a:lnTo>
                <a:lnTo>
                  <a:pt x="66675" y="123063"/>
                </a:lnTo>
                <a:lnTo>
                  <a:pt x="62103" y="120777"/>
                </a:lnTo>
                <a:lnTo>
                  <a:pt x="58166" y="117729"/>
                </a:lnTo>
                <a:lnTo>
                  <a:pt x="30734" y="84074"/>
                </a:lnTo>
                <a:lnTo>
                  <a:pt x="18923" y="43815"/>
                </a:lnTo>
                <a:lnTo>
                  <a:pt x="18287" y="36703"/>
                </a:lnTo>
                <a:lnTo>
                  <a:pt x="17526" y="29972"/>
                </a:lnTo>
                <a:lnTo>
                  <a:pt x="17145" y="23114"/>
                </a:lnTo>
                <a:lnTo>
                  <a:pt x="17145" y="9906"/>
                </a:lnTo>
                <a:lnTo>
                  <a:pt x="17526" y="3937"/>
                </a:lnTo>
                <a:lnTo>
                  <a:pt x="12192" y="2794"/>
                </a:lnTo>
                <a:lnTo>
                  <a:pt x="38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49" name="object 750"/>
          <p:cNvSpPr>
            <a:spLocks noChangeArrowheads="1"/>
          </p:cNvSpPr>
          <p:nvPr/>
        </p:nvSpPr>
        <p:spPr bwMode="auto">
          <a:xfrm>
            <a:off x="4203700" y="4448175"/>
            <a:ext cx="1833563" cy="349250"/>
          </a:xfrm>
          <a:custGeom>
            <a:avLst/>
            <a:gdLst>
              <a:gd name="T0" fmla="*/ 0 w 1833879"/>
              <a:gd name="T1" fmla="*/ 0 h 349885"/>
              <a:gd name="T2" fmla="*/ 1833879 w 1833879"/>
              <a:gd name="T3" fmla="*/ 349885 h 349885"/>
            </a:gdLst>
            <a:ahLst/>
            <a:cxnLst/>
            <a:rect l="T0" t="T1" r="T2" b="T3"/>
            <a:pathLst>
              <a:path w="1833879" h="349885">
                <a:moveTo>
                  <a:pt x="65659" y="0"/>
                </a:moveTo>
                <a:lnTo>
                  <a:pt x="59943" y="0"/>
                </a:lnTo>
                <a:lnTo>
                  <a:pt x="53593" y="381"/>
                </a:lnTo>
                <a:lnTo>
                  <a:pt x="48006" y="1524"/>
                </a:lnTo>
                <a:lnTo>
                  <a:pt x="42418" y="2286"/>
                </a:lnTo>
                <a:lnTo>
                  <a:pt x="31750" y="6350"/>
                </a:lnTo>
                <a:lnTo>
                  <a:pt x="26543" y="8890"/>
                </a:lnTo>
                <a:lnTo>
                  <a:pt x="21971" y="12065"/>
                </a:lnTo>
                <a:lnTo>
                  <a:pt x="17272" y="15112"/>
                </a:lnTo>
                <a:lnTo>
                  <a:pt x="1143" y="41656"/>
                </a:lnTo>
                <a:lnTo>
                  <a:pt x="120" y="45974"/>
                </a:lnTo>
                <a:lnTo>
                  <a:pt x="14478" y="82168"/>
                </a:lnTo>
                <a:lnTo>
                  <a:pt x="596138" y="325120"/>
                </a:lnTo>
                <a:lnTo>
                  <a:pt x="601472" y="327660"/>
                </a:lnTo>
                <a:lnTo>
                  <a:pt x="641985" y="341630"/>
                </a:lnTo>
                <a:lnTo>
                  <a:pt x="649097" y="343027"/>
                </a:lnTo>
                <a:lnTo>
                  <a:pt x="656463" y="344805"/>
                </a:lnTo>
                <a:lnTo>
                  <a:pt x="672338" y="347599"/>
                </a:lnTo>
                <a:lnTo>
                  <a:pt x="680847" y="348488"/>
                </a:lnTo>
                <a:lnTo>
                  <a:pt x="689990" y="348996"/>
                </a:lnTo>
                <a:lnTo>
                  <a:pt x="699515" y="349885"/>
                </a:lnTo>
                <a:lnTo>
                  <a:pt x="718565" y="349885"/>
                </a:lnTo>
                <a:lnTo>
                  <a:pt x="729107" y="348996"/>
                </a:lnTo>
                <a:lnTo>
                  <a:pt x="739394" y="348488"/>
                </a:lnTo>
                <a:lnTo>
                  <a:pt x="784860" y="340487"/>
                </a:lnTo>
                <a:lnTo>
                  <a:pt x="821563" y="329311"/>
                </a:lnTo>
                <a:lnTo>
                  <a:pt x="860425" y="312293"/>
                </a:lnTo>
                <a:lnTo>
                  <a:pt x="897763" y="291719"/>
                </a:lnTo>
                <a:lnTo>
                  <a:pt x="922401" y="278384"/>
                </a:lnTo>
                <a:lnTo>
                  <a:pt x="947547" y="264414"/>
                </a:lnTo>
                <a:lnTo>
                  <a:pt x="971737" y="250698"/>
                </a:lnTo>
                <a:lnTo>
                  <a:pt x="704850" y="250698"/>
                </a:lnTo>
                <a:lnTo>
                  <a:pt x="699897" y="250444"/>
                </a:lnTo>
                <a:lnTo>
                  <a:pt x="691007" y="249555"/>
                </a:lnTo>
                <a:lnTo>
                  <a:pt x="683640" y="248158"/>
                </a:lnTo>
                <a:lnTo>
                  <a:pt x="672338" y="245237"/>
                </a:lnTo>
                <a:lnTo>
                  <a:pt x="664972" y="242062"/>
                </a:lnTo>
                <a:lnTo>
                  <a:pt x="662432" y="241300"/>
                </a:lnTo>
                <a:lnTo>
                  <a:pt x="89662" y="5206"/>
                </a:lnTo>
                <a:lnTo>
                  <a:pt x="72009" y="635"/>
                </a:lnTo>
                <a:lnTo>
                  <a:pt x="65659" y="0"/>
                </a:lnTo>
                <a:close/>
              </a:path>
              <a:path w="1833879" h="349885">
                <a:moveTo>
                  <a:pt x="1303401" y="8255"/>
                </a:moveTo>
                <a:lnTo>
                  <a:pt x="1281938" y="8255"/>
                </a:lnTo>
                <a:lnTo>
                  <a:pt x="1271270" y="8636"/>
                </a:lnTo>
                <a:lnTo>
                  <a:pt x="1261110" y="8890"/>
                </a:lnTo>
                <a:lnTo>
                  <a:pt x="1241679" y="10541"/>
                </a:lnTo>
                <a:lnTo>
                  <a:pt x="1232154" y="12065"/>
                </a:lnTo>
                <a:lnTo>
                  <a:pt x="1223390" y="13208"/>
                </a:lnTo>
                <a:lnTo>
                  <a:pt x="1214120" y="14605"/>
                </a:lnTo>
                <a:lnTo>
                  <a:pt x="1205992" y="16256"/>
                </a:lnTo>
                <a:lnTo>
                  <a:pt x="1197229" y="18287"/>
                </a:lnTo>
                <a:lnTo>
                  <a:pt x="1189482" y="19939"/>
                </a:lnTo>
                <a:lnTo>
                  <a:pt x="1147826" y="33147"/>
                </a:lnTo>
                <a:lnTo>
                  <a:pt x="1116838" y="47117"/>
                </a:lnTo>
                <a:lnTo>
                  <a:pt x="1108329" y="51308"/>
                </a:lnTo>
                <a:lnTo>
                  <a:pt x="1101979" y="55372"/>
                </a:lnTo>
                <a:lnTo>
                  <a:pt x="1096010" y="58800"/>
                </a:lnTo>
                <a:lnTo>
                  <a:pt x="1091819" y="61595"/>
                </a:lnTo>
                <a:lnTo>
                  <a:pt x="1086865" y="64135"/>
                </a:lnTo>
                <a:lnTo>
                  <a:pt x="1078357" y="69087"/>
                </a:lnTo>
                <a:lnTo>
                  <a:pt x="1067815" y="74803"/>
                </a:lnTo>
                <a:lnTo>
                  <a:pt x="1055115" y="82168"/>
                </a:lnTo>
                <a:lnTo>
                  <a:pt x="1022604" y="100456"/>
                </a:lnTo>
                <a:lnTo>
                  <a:pt x="1004315" y="110998"/>
                </a:lnTo>
                <a:lnTo>
                  <a:pt x="984123" y="122300"/>
                </a:lnTo>
                <a:lnTo>
                  <a:pt x="963422" y="134112"/>
                </a:lnTo>
                <a:lnTo>
                  <a:pt x="941197" y="146304"/>
                </a:lnTo>
                <a:lnTo>
                  <a:pt x="872363" y="185039"/>
                </a:lnTo>
                <a:lnTo>
                  <a:pt x="849122" y="197612"/>
                </a:lnTo>
                <a:lnTo>
                  <a:pt x="826515" y="210693"/>
                </a:lnTo>
                <a:lnTo>
                  <a:pt x="804290" y="223012"/>
                </a:lnTo>
                <a:lnTo>
                  <a:pt x="788035" y="231267"/>
                </a:lnTo>
                <a:lnTo>
                  <a:pt x="780288" y="234442"/>
                </a:lnTo>
                <a:lnTo>
                  <a:pt x="772160" y="237871"/>
                </a:lnTo>
                <a:lnTo>
                  <a:pt x="731647" y="248666"/>
                </a:lnTo>
                <a:lnTo>
                  <a:pt x="725677" y="249809"/>
                </a:lnTo>
                <a:lnTo>
                  <a:pt x="720344" y="250062"/>
                </a:lnTo>
                <a:lnTo>
                  <a:pt x="714629" y="250444"/>
                </a:lnTo>
                <a:lnTo>
                  <a:pt x="709802" y="250698"/>
                </a:lnTo>
                <a:lnTo>
                  <a:pt x="971737" y="250698"/>
                </a:lnTo>
                <a:lnTo>
                  <a:pt x="996823" y="236474"/>
                </a:lnTo>
                <a:lnTo>
                  <a:pt x="1021207" y="223266"/>
                </a:lnTo>
                <a:lnTo>
                  <a:pt x="1044448" y="209931"/>
                </a:lnTo>
                <a:lnTo>
                  <a:pt x="1105915" y="175641"/>
                </a:lnTo>
                <a:lnTo>
                  <a:pt x="1122426" y="165989"/>
                </a:lnTo>
                <a:lnTo>
                  <a:pt x="1137285" y="157987"/>
                </a:lnTo>
                <a:lnTo>
                  <a:pt x="1157351" y="146304"/>
                </a:lnTo>
                <a:lnTo>
                  <a:pt x="1165098" y="141986"/>
                </a:lnTo>
                <a:lnTo>
                  <a:pt x="1169415" y="139192"/>
                </a:lnTo>
                <a:lnTo>
                  <a:pt x="1173607" y="136017"/>
                </a:lnTo>
                <a:lnTo>
                  <a:pt x="1177798" y="133477"/>
                </a:lnTo>
                <a:lnTo>
                  <a:pt x="1185290" y="129159"/>
                </a:lnTo>
                <a:lnTo>
                  <a:pt x="1190117" y="126873"/>
                </a:lnTo>
                <a:lnTo>
                  <a:pt x="1195451" y="124587"/>
                </a:lnTo>
                <a:lnTo>
                  <a:pt x="1201801" y="121793"/>
                </a:lnTo>
                <a:lnTo>
                  <a:pt x="1247013" y="110617"/>
                </a:lnTo>
                <a:lnTo>
                  <a:pt x="1284732" y="108077"/>
                </a:lnTo>
                <a:lnTo>
                  <a:pt x="1819509" y="108077"/>
                </a:lnTo>
                <a:lnTo>
                  <a:pt x="1821561" y="106172"/>
                </a:lnTo>
                <a:lnTo>
                  <a:pt x="1833880" y="78486"/>
                </a:lnTo>
                <a:lnTo>
                  <a:pt x="1833880" y="73279"/>
                </a:lnTo>
                <a:lnTo>
                  <a:pt x="1813814" y="39116"/>
                </a:lnTo>
                <a:lnTo>
                  <a:pt x="1775333" y="26289"/>
                </a:lnTo>
                <a:lnTo>
                  <a:pt x="1770761" y="26289"/>
                </a:lnTo>
                <a:lnTo>
                  <a:pt x="1759458" y="25400"/>
                </a:lnTo>
                <a:lnTo>
                  <a:pt x="1620520" y="20320"/>
                </a:lnTo>
                <a:lnTo>
                  <a:pt x="1582420" y="18542"/>
                </a:lnTo>
                <a:lnTo>
                  <a:pt x="1463929" y="14350"/>
                </a:lnTo>
                <a:lnTo>
                  <a:pt x="1389507" y="11175"/>
                </a:lnTo>
                <a:lnTo>
                  <a:pt x="1356614" y="10287"/>
                </a:lnTo>
                <a:lnTo>
                  <a:pt x="1303401" y="8255"/>
                </a:lnTo>
                <a:close/>
              </a:path>
              <a:path w="1833879" h="349885">
                <a:moveTo>
                  <a:pt x="1819509" y="108077"/>
                </a:moveTo>
                <a:lnTo>
                  <a:pt x="1299210" y="108077"/>
                </a:lnTo>
                <a:lnTo>
                  <a:pt x="1456817" y="113537"/>
                </a:lnTo>
                <a:lnTo>
                  <a:pt x="1575308" y="118364"/>
                </a:lnTo>
                <a:lnTo>
                  <a:pt x="1613408" y="119506"/>
                </a:lnTo>
                <a:lnTo>
                  <a:pt x="1682242" y="122681"/>
                </a:lnTo>
                <a:lnTo>
                  <a:pt x="1710817" y="123443"/>
                </a:lnTo>
                <a:lnTo>
                  <a:pt x="1765173" y="125730"/>
                </a:lnTo>
                <a:lnTo>
                  <a:pt x="1775714" y="125730"/>
                </a:lnTo>
                <a:lnTo>
                  <a:pt x="1813814" y="112903"/>
                </a:lnTo>
                <a:lnTo>
                  <a:pt x="1818005" y="109474"/>
                </a:lnTo>
                <a:lnTo>
                  <a:pt x="1819509" y="108077"/>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0" name="object 751"/>
          <p:cNvSpPr>
            <a:spLocks noChangeArrowheads="1"/>
          </p:cNvSpPr>
          <p:nvPr/>
        </p:nvSpPr>
        <p:spPr bwMode="auto">
          <a:xfrm>
            <a:off x="4251325" y="4492625"/>
            <a:ext cx="1714500" cy="274638"/>
          </a:xfrm>
          <a:custGeom>
            <a:avLst/>
            <a:gdLst>
              <a:gd name="T0" fmla="*/ 0 w 1714500"/>
              <a:gd name="T1" fmla="*/ 0 h 274954"/>
              <a:gd name="T2" fmla="*/ 1714500 w 1714500"/>
              <a:gd name="T3" fmla="*/ 274954 h 274954"/>
            </a:gdLst>
            <a:ahLst/>
            <a:cxnLst/>
            <a:rect l="T0" t="T1" r="T2" b="T3"/>
            <a:pathLst>
              <a:path w="1714500" h="274954">
                <a:moveTo>
                  <a:pt x="10922" y="0"/>
                </a:moveTo>
                <a:lnTo>
                  <a:pt x="0" y="18034"/>
                </a:lnTo>
                <a:lnTo>
                  <a:pt x="88137" y="54229"/>
                </a:lnTo>
                <a:lnTo>
                  <a:pt x="99441" y="36322"/>
                </a:lnTo>
                <a:lnTo>
                  <a:pt x="10922" y="0"/>
                </a:lnTo>
                <a:close/>
              </a:path>
              <a:path w="1714500" h="274954">
                <a:moveTo>
                  <a:pt x="1639570" y="20320"/>
                </a:moveTo>
                <a:lnTo>
                  <a:pt x="1638934" y="40259"/>
                </a:lnTo>
                <a:lnTo>
                  <a:pt x="1648079" y="40512"/>
                </a:lnTo>
                <a:lnTo>
                  <a:pt x="1657223" y="40893"/>
                </a:lnTo>
                <a:lnTo>
                  <a:pt x="1666367" y="40893"/>
                </a:lnTo>
                <a:lnTo>
                  <a:pt x="1675892" y="41148"/>
                </a:lnTo>
                <a:lnTo>
                  <a:pt x="1685036" y="41656"/>
                </a:lnTo>
                <a:lnTo>
                  <a:pt x="1694180" y="42037"/>
                </a:lnTo>
                <a:lnTo>
                  <a:pt x="1703705" y="42037"/>
                </a:lnTo>
                <a:lnTo>
                  <a:pt x="1712976" y="42291"/>
                </a:lnTo>
                <a:lnTo>
                  <a:pt x="1713992" y="22352"/>
                </a:lnTo>
                <a:lnTo>
                  <a:pt x="1704467" y="21971"/>
                </a:lnTo>
                <a:lnTo>
                  <a:pt x="1694942" y="21717"/>
                </a:lnTo>
                <a:lnTo>
                  <a:pt x="1686179" y="21717"/>
                </a:lnTo>
                <a:lnTo>
                  <a:pt x="1667383" y="21209"/>
                </a:lnTo>
                <a:lnTo>
                  <a:pt x="1658239" y="20574"/>
                </a:lnTo>
                <a:lnTo>
                  <a:pt x="1648714" y="20574"/>
                </a:lnTo>
                <a:lnTo>
                  <a:pt x="1639570" y="20320"/>
                </a:lnTo>
                <a:close/>
              </a:path>
              <a:path w="1714500" h="274954">
                <a:moveTo>
                  <a:pt x="1466469" y="14859"/>
                </a:moveTo>
                <a:lnTo>
                  <a:pt x="1465453" y="34543"/>
                </a:lnTo>
                <a:lnTo>
                  <a:pt x="1477771" y="35433"/>
                </a:lnTo>
                <a:lnTo>
                  <a:pt x="1490091" y="35687"/>
                </a:lnTo>
                <a:lnTo>
                  <a:pt x="1502409" y="36322"/>
                </a:lnTo>
                <a:lnTo>
                  <a:pt x="1527429" y="36830"/>
                </a:lnTo>
                <a:lnTo>
                  <a:pt x="1539875" y="37465"/>
                </a:lnTo>
                <a:lnTo>
                  <a:pt x="1564513" y="37973"/>
                </a:lnTo>
                <a:lnTo>
                  <a:pt x="1565529" y="18034"/>
                </a:lnTo>
                <a:lnTo>
                  <a:pt x="1528191" y="17145"/>
                </a:lnTo>
                <a:lnTo>
                  <a:pt x="1515871" y="16637"/>
                </a:lnTo>
                <a:lnTo>
                  <a:pt x="1503933" y="16002"/>
                </a:lnTo>
                <a:lnTo>
                  <a:pt x="1478788" y="15493"/>
                </a:lnTo>
                <a:lnTo>
                  <a:pt x="1466469" y="14859"/>
                </a:lnTo>
                <a:close/>
              </a:path>
              <a:path w="1714500" h="274954">
                <a:moveTo>
                  <a:pt x="1167511" y="6350"/>
                </a:moveTo>
                <a:lnTo>
                  <a:pt x="1158367" y="8000"/>
                </a:lnTo>
                <a:lnTo>
                  <a:pt x="1139063" y="11684"/>
                </a:lnTo>
                <a:lnTo>
                  <a:pt x="1129157" y="14350"/>
                </a:lnTo>
                <a:lnTo>
                  <a:pt x="1119632" y="17399"/>
                </a:lnTo>
                <a:lnTo>
                  <a:pt x="1110107" y="20320"/>
                </a:lnTo>
                <a:lnTo>
                  <a:pt x="1101344" y="24003"/>
                </a:lnTo>
                <a:lnTo>
                  <a:pt x="1093216" y="28067"/>
                </a:lnTo>
                <a:lnTo>
                  <a:pt x="1106932" y="44577"/>
                </a:lnTo>
                <a:lnTo>
                  <a:pt x="1113917" y="41148"/>
                </a:lnTo>
                <a:lnTo>
                  <a:pt x="1122045" y="38354"/>
                </a:lnTo>
                <a:lnTo>
                  <a:pt x="1130173" y="35687"/>
                </a:lnTo>
                <a:lnTo>
                  <a:pt x="1138301" y="32893"/>
                </a:lnTo>
                <a:lnTo>
                  <a:pt x="1155192" y="28829"/>
                </a:lnTo>
                <a:lnTo>
                  <a:pt x="1163701" y="27686"/>
                </a:lnTo>
                <a:lnTo>
                  <a:pt x="1171829" y="26289"/>
                </a:lnTo>
                <a:lnTo>
                  <a:pt x="1167511" y="6350"/>
                </a:lnTo>
                <a:close/>
              </a:path>
              <a:path w="1714500" h="274954">
                <a:moveTo>
                  <a:pt x="1033653" y="64897"/>
                </a:moveTo>
                <a:lnTo>
                  <a:pt x="1023746" y="70866"/>
                </a:lnTo>
                <a:lnTo>
                  <a:pt x="1013841" y="77089"/>
                </a:lnTo>
                <a:lnTo>
                  <a:pt x="1003934" y="83058"/>
                </a:lnTo>
                <a:lnTo>
                  <a:pt x="994156" y="89408"/>
                </a:lnTo>
                <a:lnTo>
                  <a:pt x="984250" y="95631"/>
                </a:lnTo>
                <a:lnTo>
                  <a:pt x="974725" y="101727"/>
                </a:lnTo>
                <a:lnTo>
                  <a:pt x="965200" y="107950"/>
                </a:lnTo>
                <a:lnTo>
                  <a:pt x="955294" y="114173"/>
                </a:lnTo>
                <a:lnTo>
                  <a:pt x="970915" y="129921"/>
                </a:lnTo>
                <a:lnTo>
                  <a:pt x="980313" y="123698"/>
                </a:lnTo>
                <a:lnTo>
                  <a:pt x="989838" y="117602"/>
                </a:lnTo>
                <a:lnTo>
                  <a:pt x="999744" y="111379"/>
                </a:lnTo>
                <a:lnTo>
                  <a:pt x="1009269" y="105156"/>
                </a:lnTo>
                <a:lnTo>
                  <a:pt x="1019175" y="99060"/>
                </a:lnTo>
                <a:lnTo>
                  <a:pt x="1029081" y="92837"/>
                </a:lnTo>
                <a:lnTo>
                  <a:pt x="1038859" y="86868"/>
                </a:lnTo>
                <a:lnTo>
                  <a:pt x="1048766" y="80518"/>
                </a:lnTo>
                <a:lnTo>
                  <a:pt x="1033653" y="64897"/>
                </a:lnTo>
                <a:close/>
              </a:path>
              <a:path w="1714500" h="274954">
                <a:moveTo>
                  <a:pt x="651129" y="253237"/>
                </a:moveTo>
                <a:lnTo>
                  <a:pt x="647954" y="273304"/>
                </a:lnTo>
                <a:lnTo>
                  <a:pt x="657479" y="274066"/>
                </a:lnTo>
                <a:lnTo>
                  <a:pt x="667384" y="274447"/>
                </a:lnTo>
                <a:lnTo>
                  <a:pt x="677544" y="274700"/>
                </a:lnTo>
                <a:lnTo>
                  <a:pt x="687451" y="274447"/>
                </a:lnTo>
                <a:lnTo>
                  <a:pt x="697230" y="273812"/>
                </a:lnTo>
                <a:lnTo>
                  <a:pt x="706755" y="273304"/>
                </a:lnTo>
                <a:lnTo>
                  <a:pt x="716661" y="271780"/>
                </a:lnTo>
                <a:lnTo>
                  <a:pt x="726186" y="270129"/>
                </a:lnTo>
                <a:lnTo>
                  <a:pt x="721863" y="254381"/>
                </a:lnTo>
                <a:lnTo>
                  <a:pt x="668782" y="254381"/>
                </a:lnTo>
                <a:lnTo>
                  <a:pt x="651129" y="253237"/>
                </a:lnTo>
                <a:close/>
              </a:path>
              <a:path w="1714500" h="274954">
                <a:moveTo>
                  <a:pt x="720852" y="250698"/>
                </a:moveTo>
                <a:lnTo>
                  <a:pt x="712469" y="252095"/>
                </a:lnTo>
                <a:lnTo>
                  <a:pt x="703326" y="253237"/>
                </a:lnTo>
                <a:lnTo>
                  <a:pt x="694817" y="253873"/>
                </a:lnTo>
                <a:lnTo>
                  <a:pt x="686054" y="254381"/>
                </a:lnTo>
                <a:lnTo>
                  <a:pt x="721863" y="254381"/>
                </a:lnTo>
                <a:lnTo>
                  <a:pt x="720852" y="250698"/>
                </a:lnTo>
                <a:close/>
              </a:path>
              <a:path w="1714500" h="274954">
                <a:moveTo>
                  <a:pt x="496697" y="199644"/>
                </a:moveTo>
                <a:lnTo>
                  <a:pt x="485775" y="217297"/>
                </a:lnTo>
                <a:lnTo>
                  <a:pt x="573913" y="253492"/>
                </a:lnTo>
                <a:lnTo>
                  <a:pt x="584834" y="235585"/>
                </a:lnTo>
                <a:lnTo>
                  <a:pt x="496697" y="199644"/>
                </a:lnTo>
                <a:close/>
              </a:path>
              <a:path w="1714500" h="274954">
                <a:moveTo>
                  <a:pt x="165354" y="63373"/>
                </a:moveTo>
                <a:lnTo>
                  <a:pt x="154431" y="81406"/>
                </a:lnTo>
                <a:lnTo>
                  <a:pt x="220726" y="108458"/>
                </a:lnTo>
                <a:lnTo>
                  <a:pt x="231902" y="90805"/>
                </a:lnTo>
                <a:lnTo>
                  <a:pt x="165354" y="63373"/>
                </a:lnTo>
                <a:close/>
              </a:path>
            </a:pathLst>
          </a:cu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1" name="object 752"/>
          <p:cNvSpPr>
            <a:spLocks noChangeArrowheads="1"/>
          </p:cNvSpPr>
          <p:nvPr/>
        </p:nvSpPr>
        <p:spPr bwMode="auto">
          <a:xfrm>
            <a:off x="5848350" y="5153025"/>
            <a:ext cx="327025" cy="133350"/>
          </a:xfrm>
          <a:custGeom>
            <a:avLst/>
            <a:gdLst>
              <a:gd name="T0" fmla="*/ 0 w 327660"/>
              <a:gd name="T1" fmla="*/ 0 h 133350"/>
              <a:gd name="T2" fmla="*/ 327660 w 327660"/>
              <a:gd name="T3" fmla="*/ 133350 h 133350"/>
            </a:gdLst>
            <a:ahLst/>
            <a:cxnLst/>
            <a:rect l="T0" t="T1" r="T2" b="T3"/>
            <a:pathLst>
              <a:path w="327660" h="133350">
                <a:moveTo>
                  <a:pt x="165734" y="0"/>
                </a:moveTo>
                <a:lnTo>
                  <a:pt x="0" y="53467"/>
                </a:lnTo>
                <a:lnTo>
                  <a:pt x="177418" y="133222"/>
                </a:lnTo>
                <a:lnTo>
                  <a:pt x="327278" y="63626"/>
                </a:lnTo>
                <a:lnTo>
                  <a:pt x="165734"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2" name="object 753"/>
          <p:cNvSpPr>
            <a:spLocks noChangeArrowheads="1"/>
          </p:cNvSpPr>
          <p:nvPr/>
        </p:nvSpPr>
        <p:spPr bwMode="auto">
          <a:xfrm>
            <a:off x="5845175" y="5148263"/>
            <a:ext cx="330200" cy="134937"/>
          </a:xfrm>
          <a:custGeom>
            <a:avLst/>
            <a:gdLst>
              <a:gd name="T0" fmla="*/ 0 w 330200"/>
              <a:gd name="T1" fmla="*/ 0 h 134620"/>
              <a:gd name="T2" fmla="*/ 330200 w 330200"/>
              <a:gd name="T3" fmla="*/ 134620 h 134620"/>
            </a:gdLst>
            <a:ahLst/>
            <a:cxnLst/>
            <a:rect l="T0" t="T1" r="T2" b="T3"/>
            <a:pathLst>
              <a:path w="330200" h="134620">
                <a:moveTo>
                  <a:pt x="168528" y="0"/>
                </a:moveTo>
                <a:lnTo>
                  <a:pt x="0" y="53466"/>
                </a:lnTo>
                <a:lnTo>
                  <a:pt x="180212" y="134492"/>
                </a:lnTo>
                <a:lnTo>
                  <a:pt x="330073" y="64007"/>
                </a:lnTo>
                <a:lnTo>
                  <a:pt x="168528"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3" name="object 754"/>
          <p:cNvSpPr>
            <a:spLocks noChangeArrowheads="1"/>
          </p:cNvSpPr>
          <p:nvPr/>
        </p:nvSpPr>
        <p:spPr bwMode="auto">
          <a:xfrm>
            <a:off x="5848350" y="5202238"/>
            <a:ext cx="177800" cy="85725"/>
          </a:xfrm>
          <a:custGeom>
            <a:avLst/>
            <a:gdLst>
              <a:gd name="T0" fmla="*/ 0 w 177800"/>
              <a:gd name="T1" fmla="*/ 0 h 85725"/>
              <a:gd name="T2" fmla="*/ 177800 w 177800"/>
              <a:gd name="T3" fmla="*/ 85725 h 85725"/>
            </a:gdLst>
            <a:ahLst/>
            <a:cxnLst/>
            <a:rect l="T0" t="T1" r="T2" b="T3"/>
            <a:pathLst>
              <a:path w="177800" h="85725">
                <a:moveTo>
                  <a:pt x="0" y="0"/>
                </a:moveTo>
                <a:lnTo>
                  <a:pt x="0" y="5461"/>
                </a:lnTo>
                <a:lnTo>
                  <a:pt x="177800" y="85471"/>
                </a:lnTo>
                <a:lnTo>
                  <a:pt x="177800" y="80137"/>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4" name="object 755"/>
          <p:cNvSpPr>
            <a:spLocks noChangeArrowheads="1"/>
          </p:cNvSpPr>
          <p:nvPr/>
        </p:nvSpPr>
        <p:spPr bwMode="auto">
          <a:xfrm>
            <a:off x="6026150" y="5211763"/>
            <a:ext cx="149225" cy="76200"/>
          </a:xfrm>
          <a:custGeom>
            <a:avLst/>
            <a:gdLst>
              <a:gd name="T0" fmla="*/ 0 w 149860"/>
              <a:gd name="T1" fmla="*/ 0 h 75564"/>
              <a:gd name="T2" fmla="*/ 149860 w 149860"/>
              <a:gd name="T3" fmla="*/ 75564 h 75564"/>
            </a:gdLst>
            <a:ahLst/>
            <a:cxnLst/>
            <a:rect l="T0" t="T1" r="T2" b="T3"/>
            <a:pathLst>
              <a:path w="149860" h="75564">
                <a:moveTo>
                  <a:pt x="149478" y="0"/>
                </a:moveTo>
                <a:lnTo>
                  <a:pt x="0" y="69850"/>
                </a:lnTo>
                <a:lnTo>
                  <a:pt x="0" y="75184"/>
                </a:lnTo>
                <a:lnTo>
                  <a:pt x="149478" y="5461"/>
                </a:lnTo>
                <a:lnTo>
                  <a:pt x="149478"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5" name="object 756"/>
          <p:cNvSpPr>
            <a:spLocks noChangeArrowheads="1"/>
          </p:cNvSpPr>
          <p:nvPr/>
        </p:nvSpPr>
        <p:spPr bwMode="auto">
          <a:xfrm>
            <a:off x="6016625" y="5145088"/>
            <a:ext cx="111125" cy="112712"/>
          </a:xfrm>
          <a:custGeom>
            <a:avLst/>
            <a:gdLst>
              <a:gd name="T0" fmla="*/ 0 w 111760"/>
              <a:gd name="T1" fmla="*/ 0 h 111760"/>
              <a:gd name="T2" fmla="*/ 111760 w 111760"/>
              <a:gd name="T3" fmla="*/ 111760 h 111760"/>
            </a:gdLst>
            <a:ahLst/>
            <a:cxnLst/>
            <a:rect l="T0" t="T1" r="T2" b="T3"/>
            <a:pathLst>
              <a:path w="111760" h="111760">
                <a:moveTo>
                  <a:pt x="111378" y="0"/>
                </a:moveTo>
                <a:lnTo>
                  <a:pt x="0" y="47116"/>
                </a:lnTo>
                <a:lnTo>
                  <a:pt x="0" y="111632"/>
                </a:lnTo>
                <a:lnTo>
                  <a:pt x="111378" y="64515"/>
                </a:lnTo>
                <a:lnTo>
                  <a:pt x="111378" y="0"/>
                </a:lnTo>
                <a:close/>
              </a:path>
            </a:pathLst>
          </a:custGeom>
          <a:solidFill>
            <a:srgbClr val="F5AF6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6" name="object 757"/>
          <p:cNvSpPr>
            <a:spLocks noChangeArrowheads="1"/>
          </p:cNvSpPr>
          <p:nvPr/>
        </p:nvSpPr>
        <p:spPr bwMode="auto">
          <a:xfrm>
            <a:off x="5927725" y="5110163"/>
            <a:ext cx="111125" cy="112712"/>
          </a:xfrm>
          <a:custGeom>
            <a:avLst/>
            <a:gdLst>
              <a:gd name="T0" fmla="*/ 0 w 111760"/>
              <a:gd name="T1" fmla="*/ 0 h 111760"/>
              <a:gd name="T2" fmla="*/ 111760 w 111760"/>
              <a:gd name="T3" fmla="*/ 111760 h 111760"/>
            </a:gdLst>
            <a:ahLst/>
            <a:cxnLst/>
            <a:rect l="T0" t="T1" r="T2" b="T3"/>
            <a:pathLst>
              <a:path w="111760" h="111760">
                <a:moveTo>
                  <a:pt x="111378" y="0"/>
                </a:moveTo>
                <a:lnTo>
                  <a:pt x="0" y="46863"/>
                </a:lnTo>
                <a:lnTo>
                  <a:pt x="0" y="111633"/>
                </a:lnTo>
                <a:lnTo>
                  <a:pt x="111378" y="64516"/>
                </a:lnTo>
                <a:lnTo>
                  <a:pt x="111378"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7" name="object 758"/>
          <p:cNvSpPr>
            <a:spLocks noChangeArrowheads="1"/>
          </p:cNvSpPr>
          <p:nvPr/>
        </p:nvSpPr>
        <p:spPr bwMode="auto">
          <a:xfrm>
            <a:off x="5927725" y="5146675"/>
            <a:ext cx="88900" cy="111125"/>
          </a:xfrm>
          <a:custGeom>
            <a:avLst/>
            <a:gdLst>
              <a:gd name="T0" fmla="*/ 0 w 88900"/>
              <a:gd name="T1" fmla="*/ 0 h 110489"/>
              <a:gd name="T2" fmla="*/ 88900 w 88900"/>
              <a:gd name="T3" fmla="*/ 110489 h 110489"/>
            </a:gdLst>
            <a:ahLst/>
            <a:cxnLst/>
            <a:rect l="T0" t="T1" r="T2" b="T3"/>
            <a:pathLst>
              <a:path w="88900" h="110489">
                <a:moveTo>
                  <a:pt x="42672" y="0"/>
                </a:moveTo>
                <a:lnTo>
                  <a:pt x="0" y="10033"/>
                </a:lnTo>
                <a:lnTo>
                  <a:pt x="0" y="75311"/>
                </a:lnTo>
                <a:lnTo>
                  <a:pt x="88900" y="110490"/>
                </a:lnTo>
                <a:lnTo>
                  <a:pt x="88900" y="45466"/>
                </a:lnTo>
                <a:lnTo>
                  <a:pt x="42672"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8" name="object 759"/>
          <p:cNvSpPr>
            <a:spLocks noChangeArrowheads="1"/>
          </p:cNvSpPr>
          <p:nvPr/>
        </p:nvSpPr>
        <p:spPr bwMode="auto">
          <a:xfrm>
            <a:off x="5959475" y="5100638"/>
            <a:ext cx="185738" cy="104775"/>
          </a:xfrm>
          <a:custGeom>
            <a:avLst/>
            <a:gdLst>
              <a:gd name="T0" fmla="*/ 0 w 185420"/>
              <a:gd name="T1" fmla="*/ 0 h 104139"/>
              <a:gd name="T2" fmla="*/ 185420 w 185420"/>
              <a:gd name="T3" fmla="*/ 104139 h 104139"/>
            </a:gdLst>
            <a:ahLst/>
            <a:cxnLst/>
            <a:rect l="T0" t="T1" r="T2" b="T3"/>
            <a:pathLst>
              <a:path w="185420" h="104139">
                <a:moveTo>
                  <a:pt x="138049" y="0"/>
                </a:moveTo>
                <a:lnTo>
                  <a:pt x="0" y="51053"/>
                </a:lnTo>
                <a:lnTo>
                  <a:pt x="46862" y="103631"/>
                </a:lnTo>
                <a:lnTo>
                  <a:pt x="184912" y="52577"/>
                </a:lnTo>
                <a:lnTo>
                  <a:pt x="138049"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59" name="object 760"/>
          <p:cNvSpPr>
            <a:spLocks noChangeArrowheads="1"/>
          </p:cNvSpPr>
          <p:nvPr/>
        </p:nvSpPr>
        <p:spPr bwMode="auto">
          <a:xfrm>
            <a:off x="5915025" y="5100638"/>
            <a:ext cx="182563" cy="57150"/>
          </a:xfrm>
          <a:custGeom>
            <a:avLst/>
            <a:gdLst>
              <a:gd name="T0" fmla="*/ 0 w 183514"/>
              <a:gd name="T1" fmla="*/ 0 h 57150"/>
              <a:gd name="T2" fmla="*/ 183514 w 183514"/>
              <a:gd name="T3" fmla="*/ 57150 h 57150"/>
            </a:gdLst>
            <a:ahLst/>
            <a:cxnLst/>
            <a:rect l="T0" t="T1" r="T2" b="T3"/>
            <a:pathLst>
              <a:path w="183514" h="57150">
                <a:moveTo>
                  <a:pt x="183387" y="0"/>
                </a:moveTo>
                <a:lnTo>
                  <a:pt x="138049" y="5968"/>
                </a:lnTo>
                <a:lnTo>
                  <a:pt x="0" y="57022"/>
                </a:lnTo>
                <a:lnTo>
                  <a:pt x="45720" y="50926"/>
                </a:lnTo>
                <a:lnTo>
                  <a:pt x="183387"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60" name="object 761"/>
          <p:cNvSpPr>
            <a:spLocks noChangeArrowheads="1"/>
          </p:cNvSpPr>
          <p:nvPr/>
        </p:nvSpPr>
        <p:spPr bwMode="auto">
          <a:xfrm>
            <a:off x="5943600" y="5178425"/>
            <a:ext cx="25400" cy="61913"/>
          </a:xfrm>
          <a:custGeom>
            <a:avLst/>
            <a:gdLst>
              <a:gd name="T0" fmla="*/ 0 w 25400"/>
              <a:gd name="T1" fmla="*/ 0 h 60960"/>
              <a:gd name="T2" fmla="*/ 25400 w 25400"/>
              <a:gd name="T3" fmla="*/ 60960 h 60960"/>
            </a:gdLst>
            <a:ahLst/>
            <a:cxnLst/>
            <a:rect l="T0" t="T1" r="T2" b="T3"/>
            <a:pathLst>
              <a:path w="25400" h="60960">
                <a:moveTo>
                  <a:pt x="0" y="0"/>
                </a:moveTo>
                <a:lnTo>
                  <a:pt x="0" y="50419"/>
                </a:lnTo>
                <a:lnTo>
                  <a:pt x="25400" y="60452"/>
                </a:lnTo>
                <a:lnTo>
                  <a:pt x="25400" y="8001"/>
                </a:lnTo>
                <a:lnTo>
                  <a:pt x="0" y="0"/>
                </a:lnTo>
                <a:close/>
              </a:path>
            </a:pathLst>
          </a:custGeom>
          <a:solidFill>
            <a:srgbClr val="B6B18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61" name="object 762"/>
          <p:cNvSpPr>
            <a:spLocks noChangeArrowheads="1"/>
          </p:cNvSpPr>
          <p:nvPr/>
        </p:nvSpPr>
        <p:spPr bwMode="auto">
          <a:xfrm>
            <a:off x="5943600" y="5160963"/>
            <a:ext cx="25400" cy="22225"/>
          </a:xfrm>
          <a:custGeom>
            <a:avLst/>
            <a:gdLst>
              <a:gd name="T0" fmla="*/ 0 w 25400"/>
              <a:gd name="T1" fmla="*/ 0 h 20954"/>
              <a:gd name="T2" fmla="*/ 25400 w 25400"/>
              <a:gd name="T3" fmla="*/ 20954 h 20954"/>
            </a:gdLst>
            <a:ahLst/>
            <a:cxnLst/>
            <a:rect l="T0" t="T1" r="T2" b="T3"/>
            <a:pathLst>
              <a:path w="25400" h="20954">
                <a:moveTo>
                  <a:pt x="0" y="0"/>
                </a:moveTo>
                <a:lnTo>
                  <a:pt x="0" y="12953"/>
                </a:lnTo>
                <a:lnTo>
                  <a:pt x="25400" y="20574"/>
                </a:lnTo>
                <a:lnTo>
                  <a:pt x="25400" y="6476"/>
                </a:lnTo>
                <a:lnTo>
                  <a:pt x="0" y="0"/>
                </a:lnTo>
                <a:close/>
              </a:path>
            </a:pathLst>
          </a:custGeom>
          <a:solidFill>
            <a:srgbClr val="B6B18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62" name="object 763"/>
          <p:cNvSpPr>
            <a:spLocks noChangeArrowheads="1"/>
          </p:cNvSpPr>
          <p:nvPr/>
        </p:nvSpPr>
        <p:spPr bwMode="auto">
          <a:xfrm>
            <a:off x="6088063" y="5106988"/>
            <a:ext cx="7937" cy="19050"/>
          </a:xfrm>
          <a:custGeom>
            <a:avLst/>
            <a:gdLst>
              <a:gd name="T0" fmla="*/ 0 w 8889"/>
              <a:gd name="T1" fmla="*/ 0 h 19685"/>
              <a:gd name="T2" fmla="*/ 8889 w 8889"/>
              <a:gd name="T3" fmla="*/ 19685 h 19685"/>
            </a:gdLst>
            <a:ahLst/>
            <a:cxnLst/>
            <a:rect l="T0" t="T1" r="T2" b="T3"/>
            <a:pathLst>
              <a:path w="8889" h="19685">
                <a:moveTo>
                  <a:pt x="0" y="0"/>
                </a:moveTo>
                <a:lnTo>
                  <a:pt x="0" y="16510"/>
                </a:lnTo>
                <a:lnTo>
                  <a:pt x="8508" y="19304"/>
                </a:lnTo>
                <a:lnTo>
                  <a:pt x="8508" y="2793"/>
                </a:lnTo>
                <a:lnTo>
                  <a:pt x="0" y="0"/>
                </a:lnTo>
                <a:close/>
              </a:path>
            </a:pathLst>
          </a:custGeom>
          <a:solidFill>
            <a:srgbClr val="DED47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63" name="object 764"/>
          <p:cNvSpPr>
            <a:spLocks noChangeArrowheads="1"/>
          </p:cNvSpPr>
          <p:nvPr/>
        </p:nvSpPr>
        <p:spPr bwMode="auto">
          <a:xfrm>
            <a:off x="6088063" y="5106988"/>
            <a:ext cx="7937" cy="19050"/>
          </a:xfrm>
          <a:custGeom>
            <a:avLst/>
            <a:gdLst>
              <a:gd name="T0" fmla="*/ 0 w 8889"/>
              <a:gd name="T1" fmla="*/ 0 h 19685"/>
              <a:gd name="T2" fmla="*/ 8889 w 8889"/>
              <a:gd name="T3" fmla="*/ 19685 h 19685"/>
            </a:gdLst>
            <a:ahLst/>
            <a:cxnLst/>
            <a:rect l="T0" t="T1" r="T2" b="T3"/>
            <a:pathLst>
              <a:path w="8889" h="19685">
                <a:moveTo>
                  <a:pt x="0" y="16510"/>
                </a:moveTo>
                <a:lnTo>
                  <a:pt x="8508" y="19304"/>
                </a:lnTo>
                <a:lnTo>
                  <a:pt x="8508" y="2793"/>
                </a:lnTo>
                <a:lnTo>
                  <a:pt x="0" y="0"/>
                </a:lnTo>
                <a:lnTo>
                  <a:pt x="0" y="1651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64" name="object 765"/>
          <p:cNvSpPr>
            <a:spLocks noChangeArrowheads="1"/>
          </p:cNvSpPr>
          <p:nvPr/>
        </p:nvSpPr>
        <p:spPr bwMode="auto">
          <a:xfrm>
            <a:off x="6092825" y="5106988"/>
            <a:ext cx="9525" cy="26987"/>
          </a:xfrm>
          <a:custGeom>
            <a:avLst/>
            <a:gdLst>
              <a:gd name="T0" fmla="*/ 0 w 8889"/>
              <a:gd name="T1" fmla="*/ 0 h 26670"/>
              <a:gd name="T2" fmla="*/ 8889 w 8889"/>
              <a:gd name="T3" fmla="*/ 26670 h 26670"/>
            </a:gdLst>
            <a:ahLst/>
            <a:cxnLst/>
            <a:rect l="T0" t="T1" r="T2" b="T3"/>
            <a:pathLst>
              <a:path w="8889" h="26670">
                <a:moveTo>
                  <a:pt x="8381" y="0"/>
                </a:moveTo>
                <a:lnTo>
                  <a:pt x="0" y="2286"/>
                </a:lnTo>
                <a:lnTo>
                  <a:pt x="0" y="26162"/>
                </a:lnTo>
                <a:lnTo>
                  <a:pt x="8381" y="22987"/>
                </a:lnTo>
                <a:lnTo>
                  <a:pt x="8381"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65" name="object 766"/>
          <p:cNvSpPr>
            <a:spLocks noChangeArrowheads="1"/>
          </p:cNvSpPr>
          <p:nvPr/>
        </p:nvSpPr>
        <p:spPr bwMode="auto">
          <a:xfrm>
            <a:off x="6092825" y="5106988"/>
            <a:ext cx="9525" cy="26987"/>
          </a:xfrm>
          <a:custGeom>
            <a:avLst/>
            <a:gdLst>
              <a:gd name="T0" fmla="*/ 0 w 8889"/>
              <a:gd name="T1" fmla="*/ 0 h 26670"/>
              <a:gd name="T2" fmla="*/ 8889 w 8889"/>
              <a:gd name="T3" fmla="*/ 26670 h 26670"/>
            </a:gdLst>
            <a:ahLst/>
            <a:cxnLst/>
            <a:rect l="T0" t="T1" r="T2" b="T3"/>
            <a:pathLst>
              <a:path w="8889" h="26670">
                <a:moveTo>
                  <a:pt x="0" y="26162"/>
                </a:moveTo>
                <a:lnTo>
                  <a:pt x="8381" y="22987"/>
                </a:lnTo>
                <a:lnTo>
                  <a:pt x="8381" y="0"/>
                </a:lnTo>
                <a:lnTo>
                  <a:pt x="0" y="2286"/>
                </a:lnTo>
                <a:lnTo>
                  <a:pt x="0" y="26162"/>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66" name="object 767"/>
          <p:cNvSpPr>
            <a:spLocks noChangeArrowheads="1"/>
          </p:cNvSpPr>
          <p:nvPr/>
        </p:nvSpPr>
        <p:spPr bwMode="auto">
          <a:xfrm>
            <a:off x="6088063" y="5105400"/>
            <a:ext cx="4762" cy="28575"/>
          </a:xfrm>
          <a:custGeom>
            <a:avLst/>
            <a:gdLst>
              <a:gd name="T0" fmla="*/ 0 w 5714"/>
              <a:gd name="T1" fmla="*/ 0 h 27304"/>
              <a:gd name="T2" fmla="*/ 5714 w 5714"/>
              <a:gd name="T3" fmla="*/ 27304 h 27304"/>
            </a:gdLst>
            <a:ahLst/>
            <a:cxnLst/>
            <a:rect l="T0" t="T1" r="T2" b="T3"/>
            <a:pathLst>
              <a:path w="5714" h="27304">
                <a:moveTo>
                  <a:pt x="0" y="0"/>
                </a:moveTo>
                <a:lnTo>
                  <a:pt x="0" y="23876"/>
                </a:lnTo>
                <a:lnTo>
                  <a:pt x="5714" y="27305"/>
                </a:lnTo>
                <a:lnTo>
                  <a:pt x="5714" y="3429"/>
                </a:lnTo>
                <a:lnTo>
                  <a:pt x="0"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67" name="object 768"/>
          <p:cNvSpPr>
            <a:spLocks noChangeArrowheads="1"/>
          </p:cNvSpPr>
          <p:nvPr/>
        </p:nvSpPr>
        <p:spPr bwMode="auto">
          <a:xfrm>
            <a:off x="6088063" y="5105400"/>
            <a:ext cx="4762" cy="28575"/>
          </a:xfrm>
          <a:custGeom>
            <a:avLst/>
            <a:gdLst>
              <a:gd name="T0" fmla="*/ 0 w 5714"/>
              <a:gd name="T1" fmla="*/ 0 h 27304"/>
              <a:gd name="T2" fmla="*/ 5714 w 5714"/>
              <a:gd name="T3" fmla="*/ 27304 h 27304"/>
            </a:gdLst>
            <a:ahLst/>
            <a:cxnLst/>
            <a:rect l="T0" t="T1" r="T2" b="T3"/>
            <a:pathLst>
              <a:path w="5714" h="27304">
                <a:moveTo>
                  <a:pt x="0" y="23876"/>
                </a:moveTo>
                <a:lnTo>
                  <a:pt x="5714" y="27305"/>
                </a:lnTo>
                <a:lnTo>
                  <a:pt x="5714" y="3429"/>
                </a:lnTo>
                <a:lnTo>
                  <a:pt x="0" y="0"/>
                </a:lnTo>
                <a:lnTo>
                  <a:pt x="0" y="23876"/>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68" name="object 769"/>
          <p:cNvSpPr>
            <a:spLocks noChangeArrowheads="1"/>
          </p:cNvSpPr>
          <p:nvPr/>
        </p:nvSpPr>
        <p:spPr bwMode="auto">
          <a:xfrm>
            <a:off x="6088063" y="5103813"/>
            <a:ext cx="14287" cy="4762"/>
          </a:xfrm>
          <a:custGeom>
            <a:avLst/>
            <a:gdLst>
              <a:gd name="T0" fmla="*/ 0 w 14604"/>
              <a:gd name="T1" fmla="*/ 0 h 5714"/>
              <a:gd name="T2" fmla="*/ 14604 w 14604"/>
              <a:gd name="T3" fmla="*/ 5714 h 5714"/>
            </a:gdLst>
            <a:ahLst/>
            <a:cxnLst/>
            <a:rect l="T0" t="T1" r="T2" b="T3"/>
            <a:pathLst>
              <a:path w="14604" h="5714">
                <a:moveTo>
                  <a:pt x="7619" y="0"/>
                </a:moveTo>
                <a:lnTo>
                  <a:pt x="0" y="2031"/>
                </a:lnTo>
                <a:lnTo>
                  <a:pt x="5587" y="5714"/>
                </a:lnTo>
                <a:lnTo>
                  <a:pt x="14096" y="3301"/>
                </a:lnTo>
                <a:lnTo>
                  <a:pt x="7619"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69" name="object 770"/>
          <p:cNvSpPr>
            <a:spLocks noChangeArrowheads="1"/>
          </p:cNvSpPr>
          <p:nvPr/>
        </p:nvSpPr>
        <p:spPr bwMode="auto">
          <a:xfrm>
            <a:off x="6088063" y="5103813"/>
            <a:ext cx="14287" cy="4762"/>
          </a:xfrm>
          <a:custGeom>
            <a:avLst/>
            <a:gdLst>
              <a:gd name="T0" fmla="*/ 0 w 14604"/>
              <a:gd name="T1" fmla="*/ 0 h 5714"/>
              <a:gd name="T2" fmla="*/ 14604 w 14604"/>
              <a:gd name="T3" fmla="*/ 5714 h 5714"/>
            </a:gdLst>
            <a:ahLst/>
            <a:cxnLst/>
            <a:rect l="T0" t="T1" r="T2" b="T3"/>
            <a:pathLst>
              <a:path w="14604" h="5714">
                <a:moveTo>
                  <a:pt x="5587" y="5714"/>
                </a:moveTo>
                <a:lnTo>
                  <a:pt x="14096" y="3301"/>
                </a:lnTo>
                <a:lnTo>
                  <a:pt x="7619" y="0"/>
                </a:lnTo>
                <a:lnTo>
                  <a:pt x="0" y="2031"/>
                </a:lnTo>
                <a:lnTo>
                  <a:pt x="5587" y="5714"/>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70" name="object 771"/>
          <p:cNvSpPr>
            <a:spLocks noChangeArrowheads="1"/>
          </p:cNvSpPr>
          <p:nvPr/>
        </p:nvSpPr>
        <p:spPr bwMode="auto">
          <a:xfrm>
            <a:off x="4660900" y="5057775"/>
            <a:ext cx="312738" cy="134938"/>
          </a:xfrm>
          <a:custGeom>
            <a:avLst/>
            <a:gdLst>
              <a:gd name="T0" fmla="*/ 0 w 311785"/>
              <a:gd name="T1" fmla="*/ 0 h 134620"/>
              <a:gd name="T2" fmla="*/ 311785 w 311785"/>
              <a:gd name="T3" fmla="*/ 134620 h 134620"/>
            </a:gdLst>
            <a:ahLst/>
            <a:cxnLst/>
            <a:rect l="T0" t="T1" r="T2" b="T3"/>
            <a:pathLst>
              <a:path w="311785" h="134620">
                <a:moveTo>
                  <a:pt x="150749" y="0"/>
                </a:moveTo>
                <a:lnTo>
                  <a:pt x="0" y="57531"/>
                </a:lnTo>
                <a:lnTo>
                  <a:pt x="162051" y="134493"/>
                </a:lnTo>
                <a:lnTo>
                  <a:pt x="311785" y="64389"/>
                </a:lnTo>
                <a:lnTo>
                  <a:pt x="150749"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71" name="object 772"/>
          <p:cNvSpPr>
            <a:spLocks noChangeArrowheads="1"/>
          </p:cNvSpPr>
          <p:nvPr/>
        </p:nvSpPr>
        <p:spPr bwMode="auto">
          <a:xfrm>
            <a:off x="4660900" y="5053013"/>
            <a:ext cx="312738" cy="133350"/>
          </a:xfrm>
          <a:custGeom>
            <a:avLst/>
            <a:gdLst>
              <a:gd name="T0" fmla="*/ 0 w 311785"/>
              <a:gd name="T1" fmla="*/ 0 h 133350"/>
              <a:gd name="T2" fmla="*/ 311785 w 311785"/>
              <a:gd name="T3" fmla="*/ 133350 h 133350"/>
            </a:gdLst>
            <a:ahLst/>
            <a:cxnLst/>
            <a:rect l="T0" t="T1" r="T2" b="T3"/>
            <a:pathLst>
              <a:path w="311785" h="133350">
                <a:moveTo>
                  <a:pt x="150749" y="0"/>
                </a:moveTo>
                <a:lnTo>
                  <a:pt x="0" y="56769"/>
                </a:lnTo>
                <a:lnTo>
                  <a:pt x="162051" y="133350"/>
                </a:lnTo>
                <a:lnTo>
                  <a:pt x="311785" y="63881"/>
                </a:lnTo>
                <a:lnTo>
                  <a:pt x="150749"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72" name="object 773"/>
          <p:cNvSpPr>
            <a:spLocks noChangeArrowheads="1"/>
          </p:cNvSpPr>
          <p:nvPr/>
        </p:nvSpPr>
        <p:spPr bwMode="auto">
          <a:xfrm>
            <a:off x="4718050" y="5022850"/>
            <a:ext cx="104775" cy="136525"/>
          </a:xfrm>
          <a:custGeom>
            <a:avLst/>
            <a:gdLst>
              <a:gd name="T0" fmla="*/ 0 w 104775"/>
              <a:gd name="T1" fmla="*/ 0 h 135889"/>
              <a:gd name="T2" fmla="*/ 104775 w 104775"/>
              <a:gd name="T3" fmla="*/ 135889 h 135889"/>
            </a:gdLst>
            <a:ahLst/>
            <a:cxnLst/>
            <a:rect l="T0" t="T1" r="T2" b="T3"/>
            <a:pathLst>
              <a:path w="104775" h="135889">
                <a:moveTo>
                  <a:pt x="0" y="0"/>
                </a:moveTo>
                <a:lnTo>
                  <a:pt x="0" y="88518"/>
                </a:lnTo>
                <a:lnTo>
                  <a:pt x="104394" y="135635"/>
                </a:lnTo>
                <a:lnTo>
                  <a:pt x="104394" y="47116"/>
                </a:lnTo>
                <a:lnTo>
                  <a:pt x="0" y="0"/>
                </a:lnTo>
                <a:close/>
              </a:path>
            </a:pathLst>
          </a:custGeom>
          <a:solidFill>
            <a:srgbClr val="F5AF6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73" name="object 774"/>
          <p:cNvSpPr>
            <a:spLocks noChangeArrowheads="1"/>
          </p:cNvSpPr>
          <p:nvPr/>
        </p:nvSpPr>
        <p:spPr bwMode="auto">
          <a:xfrm>
            <a:off x="4800600" y="5016500"/>
            <a:ext cx="104775" cy="111125"/>
          </a:xfrm>
          <a:custGeom>
            <a:avLst/>
            <a:gdLst>
              <a:gd name="T0" fmla="*/ 0 w 103504"/>
              <a:gd name="T1" fmla="*/ 0 h 109854"/>
              <a:gd name="T2" fmla="*/ 103504 w 103504"/>
              <a:gd name="T3" fmla="*/ 109854 h 109854"/>
            </a:gdLst>
            <a:ahLst/>
            <a:cxnLst/>
            <a:rect l="T0" t="T1" r="T2" b="T3"/>
            <a:pathLst>
              <a:path w="103504" h="109854">
                <a:moveTo>
                  <a:pt x="2793" y="0"/>
                </a:moveTo>
                <a:lnTo>
                  <a:pt x="0" y="62738"/>
                </a:lnTo>
                <a:lnTo>
                  <a:pt x="102997" y="109347"/>
                </a:lnTo>
                <a:lnTo>
                  <a:pt x="102997" y="35560"/>
                </a:lnTo>
                <a:lnTo>
                  <a:pt x="2793" y="0"/>
                </a:lnTo>
                <a:close/>
              </a:path>
            </a:pathLst>
          </a:custGeom>
          <a:solidFill>
            <a:srgbClr val="F5AF6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74" name="object 775"/>
          <p:cNvSpPr>
            <a:spLocks noChangeArrowheads="1"/>
          </p:cNvSpPr>
          <p:nvPr/>
        </p:nvSpPr>
        <p:spPr bwMode="auto">
          <a:xfrm>
            <a:off x="4822825" y="5040313"/>
            <a:ext cx="80963" cy="117475"/>
          </a:xfrm>
          <a:custGeom>
            <a:avLst/>
            <a:gdLst>
              <a:gd name="T0" fmla="*/ 0 w 81914"/>
              <a:gd name="T1" fmla="*/ 0 h 118745"/>
              <a:gd name="T2" fmla="*/ 81914 w 81914"/>
              <a:gd name="T3" fmla="*/ 118745 h 118745"/>
            </a:gdLst>
            <a:ahLst/>
            <a:cxnLst/>
            <a:rect l="T0" t="T1" r="T2" b="T3"/>
            <a:pathLst>
              <a:path w="81914" h="118745">
                <a:moveTo>
                  <a:pt x="38100" y="0"/>
                </a:moveTo>
                <a:lnTo>
                  <a:pt x="0" y="48005"/>
                </a:lnTo>
                <a:lnTo>
                  <a:pt x="0" y="118617"/>
                </a:lnTo>
                <a:lnTo>
                  <a:pt x="81787" y="86613"/>
                </a:lnTo>
                <a:lnTo>
                  <a:pt x="81787" y="14604"/>
                </a:lnTo>
                <a:lnTo>
                  <a:pt x="38100"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75" name="object 776"/>
          <p:cNvSpPr>
            <a:spLocks noChangeArrowheads="1"/>
          </p:cNvSpPr>
          <p:nvPr/>
        </p:nvSpPr>
        <p:spPr bwMode="auto">
          <a:xfrm>
            <a:off x="4695825" y="4992688"/>
            <a:ext cx="174625" cy="109537"/>
          </a:xfrm>
          <a:custGeom>
            <a:avLst/>
            <a:gdLst>
              <a:gd name="T0" fmla="*/ 0 w 175260"/>
              <a:gd name="T1" fmla="*/ 0 h 109854"/>
              <a:gd name="T2" fmla="*/ 175260 w 175260"/>
              <a:gd name="T3" fmla="*/ 109854 h 109854"/>
            </a:gdLst>
            <a:ahLst/>
            <a:cxnLst/>
            <a:rect l="T0" t="T1" r="T2" b="T3"/>
            <a:pathLst>
              <a:path w="175260" h="109854">
                <a:moveTo>
                  <a:pt x="38481" y="0"/>
                </a:moveTo>
                <a:lnTo>
                  <a:pt x="0" y="54229"/>
                </a:lnTo>
                <a:lnTo>
                  <a:pt x="133604" y="109474"/>
                </a:lnTo>
                <a:lnTo>
                  <a:pt x="174879" y="51308"/>
                </a:lnTo>
                <a:lnTo>
                  <a:pt x="38481"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76" name="object 777"/>
          <p:cNvSpPr>
            <a:spLocks noChangeArrowheads="1"/>
          </p:cNvSpPr>
          <p:nvPr/>
        </p:nvSpPr>
        <p:spPr bwMode="auto">
          <a:xfrm>
            <a:off x="4733925" y="4992688"/>
            <a:ext cx="201613" cy="71437"/>
          </a:xfrm>
          <a:custGeom>
            <a:avLst/>
            <a:gdLst>
              <a:gd name="T0" fmla="*/ 0 w 201929"/>
              <a:gd name="T1" fmla="*/ 0 h 71120"/>
              <a:gd name="T2" fmla="*/ 201929 w 201929"/>
              <a:gd name="T3" fmla="*/ 71120 h 71120"/>
            </a:gdLst>
            <a:ahLst/>
            <a:cxnLst/>
            <a:rect l="T0" t="T1" r="T2" b="T3"/>
            <a:pathLst>
              <a:path w="201929" h="71120">
                <a:moveTo>
                  <a:pt x="0" y="0"/>
                </a:moveTo>
                <a:lnTo>
                  <a:pt x="136779" y="50673"/>
                </a:lnTo>
                <a:lnTo>
                  <a:pt x="201676" y="70739"/>
                </a:lnTo>
                <a:lnTo>
                  <a:pt x="68071" y="16129"/>
                </a:lnTo>
                <a:lnTo>
                  <a:pt x="0"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77" name="object 778"/>
          <p:cNvSpPr>
            <a:spLocks noChangeArrowheads="1"/>
          </p:cNvSpPr>
          <p:nvPr/>
        </p:nvSpPr>
        <p:spPr bwMode="auto">
          <a:xfrm>
            <a:off x="4864100" y="5081588"/>
            <a:ext cx="25400" cy="61912"/>
          </a:xfrm>
          <a:custGeom>
            <a:avLst/>
            <a:gdLst>
              <a:gd name="T0" fmla="*/ 0 w 25400"/>
              <a:gd name="T1" fmla="*/ 0 h 60960"/>
              <a:gd name="T2" fmla="*/ 25400 w 25400"/>
              <a:gd name="T3" fmla="*/ 60960 h 60960"/>
            </a:gdLst>
            <a:ahLst/>
            <a:cxnLst/>
            <a:rect l="T0" t="T1" r="T2" b="T3"/>
            <a:pathLst>
              <a:path w="25400" h="60960">
                <a:moveTo>
                  <a:pt x="25400" y="0"/>
                </a:moveTo>
                <a:lnTo>
                  <a:pt x="0" y="8255"/>
                </a:lnTo>
                <a:lnTo>
                  <a:pt x="0" y="60452"/>
                </a:lnTo>
                <a:lnTo>
                  <a:pt x="25400" y="50546"/>
                </a:lnTo>
                <a:lnTo>
                  <a:pt x="25400" y="0"/>
                </a:lnTo>
                <a:close/>
              </a:path>
            </a:pathLst>
          </a:custGeom>
          <a:solidFill>
            <a:srgbClr val="B6B18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78" name="object 779"/>
          <p:cNvSpPr>
            <a:spLocks noChangeArrowheads="1"/>
          </p:cNvSpPr>
          <p:nvPr/>
        </p:nvSpPr>
        <p:spPr bwMode="auto">
          <a:xfrm>
            <a:off x="4867275" y="5111750"/>
            <a:ext cx="3175" cy="3175"/>
          </a:xfrm>
          <a:custGeom>
            <a:avLst/>
            <a:gdLst>
              <a:gd name="T0" fmla="*/ 0 w 3175"/>
              <a:gd name="T1" fmla="*/ 0 h 3810"/>
              <a:gd name="T2" fmla="*/ 3175 w 3175"/>
              <a:gd name="T3" fmla="*/ 3810 h 3810"/>
            </a:gdLst>
            <a:ahLst/>
            <a:cxnLst/>
            <a:rect l="T0" t="T1" r="T2" b="T3"/>
            <a:pathLst>
              <a:path w="3175" h="3810">
                <a:moveTo>
                  <a:pt x="2412" y="0"/>
                </a:moveTo>
                <a:lnTo>
                  <a:pt x="508" y="0"/>
                </a:lnTo>
                <a:lnTo>
                  <a:pt x="0" y="253"/>
                </a:lnTo>
                <a:lnTo>
                  <a:pt x="0" y="2539"/>
                </a:lnTo>
                <a:lnTo>
                  <a:pt x="508" y="2793"/>
                </a:lnTo>
                <a:lnTo>
                  <a:pt x="1397" y="3428"/>
                </a:lnTo>
                <a:lnTo>
                  <a:pt x="2794" y="2539"/>
                </a:lnTo>
                <a:lnTo>
                  <a:pt x="2794" y="253"/>
                </a:lnTo>
                <a:lnTo>
                  <a:pt x="2412" y="0"/>
                </a:lnTo>
                <a:close/>
              </a:path>
            </a:pathLst>
          </a:custGeom>
          <a:solidFill>
            <a:srgbClr val="5F5C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79" name="object 780"/>
          <p:cNvSpPr>
            <a:spLocks noChangeArrowheads="1"/>
          </p:cNvSpPr>
          <p:nvPr/>
        </p:nvSpPr>
        <p:spPr bwMode="auto">
          <a:xfrm>
            <a:off x="4660900" y="5110163"/>
            <a:ext cx="163513" cy="82550"/>
          </a:xfrm>
          <a:custGeom>
            <a:avLst/>
            <a:gdLst>
              <a:gd name="T0" fmla="*/ 0 w 162560"/>
              <a:gd name="T1" fmla="*/ 0 h 82550"/>
              <a:gd name="T2" fmla="*/ 162560 w 162560"/>
              <a:gd name="T3" fmla="*/ 82550 h 82550"/>
            </a:gdLst>
            <a:ahLst/>
            <a:cxnLst/>
            <a:rect l="T0" t="T1" r="T2" b="T3"/>
            <a:pathLst>
              <a:path w="162560" h="82550">
                <a:moveTo>
                  <a:pt x="0" y="0"/>
                </a:moveTo>
                <a:lnTo>
                  <a:pt x="0" y="5334"/>
                </a:lnTo>
                <a:lnTo>
                  <a:pt x="162305" y="82042"/>
                </a:lnTo>
                <a:lnTo>
                  <a:pt x="162305" y="77216"/>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80" name="object 781"/>
          <p:cNvSpPr>
            <a:spLocks noChangeArrowheads="1"/>
          </p:cNvSpPr>
          <p:nvPr/>
        </p:nvSpPr>
        <p:spPr bwMode="auto">
          <a:xfrm>
            <a:off x="4824413" y="5116513"/>
            <a:ext cx="149225" cy="76200"/>
          </a:xfrm>
          <a:custGeom>
            <a:avLst/>
            <a:gdLst>
              <a:gd name="T0" fmla="*/ 0 w 149860"/>
              <a:gd name="T1" fmla="*/ 0 h 75564"/>
              <a:gd name="T2" fmla="*/ 149860 w 149860"/>
              <a:gd name="T3" fmla="*/ 75564 h 75564"/>
            </a:gdLst>
            <a:ahLst/>
            <a:cxnLst/>
            <a:rect l="T0" t="T1" r="T2" b="T3"/>
            <a:pathLst>
              <a:path w="149860" h="75564">
                <a:moveTo>
                  <a:pt x="149479" y="0"/>
                </a:moveTo>
                <a:lnTo>
                  <a:pt x="0" y="70357"/>
                </a:lnTo>
                <a:lnTo>
                  <a:pt x="0" y="75311"/>
                </a:lnTo>
                <a:lnTo>
                  <a:pt x="149479" y="5206"/>
                </a:lnTo>
                <a:lnTo>
                  <a:pt x="149479"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81" name="object 782"/>
          <p:cNvSpPr>
            <a:spLocks noChangeArrowheads="1"/>
          </p:cNvSpPr>
          <p:nvPr/>
        </p:nvSpPr>
        <p:spPr bwMode="auto">
          <a:xfrm>
            <a:off x="4692650" y="4992688"/>
            <a:ext cx="174625" cy="107950"/>
          </a:xfrm>
          <a:custGeom>
            <a:avLst/>
            <a:gdLst>
              <a:gd name="T0" fmla="*/ 0 w 173989"/>
              <a:gd name="T1" fmla="*/ 0 h 107314"/>
              <a:gd name="T2" fmla="*/ 173989 w 173989"/>
              <a:gd name="T3" fmla="*/ 107314 h 107314"/>
            </a:gdLst>
            <a:ahLst/>
            <a:cxnLst/>
            <a:rect l="T0" t="T1" r="T2" b="T3"/>
            <a:pathLst>
              <a:path w="173989" h="107314">
                <a:moveTo>
                  <a:pt x="41782" y="0"/>
                </a:moveTo>
                <a:lnTo>
                  <a:pt x="0" y="51943"/>
                </a:lnTo>
                <a:lnTo>
                  <a:pt x="132969" y="107188"/>
                </a:lnTo>
                <a:lnTo>
                  <a:pt x="173482" y="49403"/>
                </a:lnTo>
                <a:lnTo>
                  <a:pt x="4178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82" name="object 783"/>
          <p:cNvSpPr>
            <a:spLocks noChangeArrowheads="1"/>
          </p:cNvSpPr>
          <p:nvPr/>
        </p:nvSpPr>
        <p:spPr bwMode="auto">
          <a:xfrm>
            <a:off x="4867275" y="5045075"/>
            <a:ext cx="66675" cy="22225"/>
          </a:xfrm>
          <a:custGeom>
            <a:avLst/>
            <a:gdLst>
              <a:gd name="T0" fmla="*/ 0 w 66675"/>
              <a:gd name="T1" fmla="*/ 0 h 22860"/>
              <a:gd name="T2" fmla="*/ 66675 w 66675"/>
              <a:gd name="T3" fmla="*/ 22860 h 22860"/>
            </a:gdLst>
            <a:ahLst/>
            <a:cxnLst/>
            <a:rect l="T0" t="T1" r="T2" b="T3"/>
            <a:pathLst>
              <a:path w="66675" h="22860">
                <a:moveTo>
                  <a:pt x="2412" y="0"/>
                </a:moveTo>
                <a:lnTo>
                  <a:pt x="0" y="3048"/>
                </a:lnTo>
                <a:lnTo>
                  <a:pt x="63881" y="22860"/>
                </a:lnTo>
                <a:lnTo>
                  <a:pt x="66294" y="19812"/>
                </a:lnTo>
                <a:lnTo>
                  <a:pt x="2412"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83" name="object 784"/>
          <p:cNvSpPr>
            <a:spLocks noChangeArrowheads="1"/>
          </p:cNvSpPr>
          <p:nvPr/>
        </p:nvSpPr>
        <p:spPr bwMode="auto">
          <a:xfrm>
            <a:off x="4786313" y="4991100"/>
            <a:ext cx="9525" cy="17463"/>
          </a:xfrm>
          <a:custGeom>
            <a:avLst/>
            <a:gdLst>
              <a:gd name="T0" fmla="*/ 0 w 10160"/>
              <a:gd name="T1" fmla="*/ 0 h 18414"/>
              <a:gd name="T2" fmla="*/ 10160 w 10160"/>
              <a:gd name="T3" fmla="*/ 18414 h 18414"/>
            </a:gdLst>
            <a:ahLst/>
            <a:cxnLst/>
            <a:rect l="T0" t="T1" r="T2" b="T3"/>
            <a:pathLst>
              <a:path w="10160" h="18414">
                <a:moveTo>
                  <a:pt x="0" y="0"/>
                </a:moveTo>
                <a:lnTo>
                  <a:pt x="0" y="15874"/>
                </a:lnTo>
                <a:lnTo>
                  <a:pt x="9906" y="18287"/>
                </a:lnTo>
                <a:lnTo>
                  <a:pt x="9906" y="2539"/>
                </a:lnTo>
                <a:lnTo>
                  <a:pt x="0" y="0"/>
                </a:lnTo>
                <a:close/>
              </a:path>
            </a:pathLst>
          </a:custGeom>
          <a:solidFill>
            <a:srgbClr val="DED47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84" name="object 785"/>
          <p:cNvSpPr>
            <a:spLocks noChangeArrowheads="1"/>
          </p:cNvSpPr>
          <p:nvPr/>
        </p:nvSpPr>
        <p:spPr bwMode="auto">
          <a:xfrm>
            <a:off x="4786313" y="4991100"/>
            <a:ext cx="9525" cy="17463"/>
          </a:xfrm>
          <a:custGeom>
            <a:avLst/>
            <a:gdLst>
              <a:gd name="T0" fmla="*/ 0 w 10160"/>
              <a:gd name="T1" fmla="*/ 0 h 18414"/>
              <a:gd name="T2" fmla="*/ 10160 w 10160"/>
              <a:gd name="T3" fmla="*/ 18414 h 18414"/>
            </a:gdLst>
            <a:ahLst/>
            <a:cxnLst/>
            <a:rect l="T0" t="T1" r="T2" b="T3"/>
            <a:pathLst>
              <a:path w="10160" h="18414">
                <a:moveTo>
                  <a:pt x="0" y="15874"/>
                </a:moveTo>
                <a:lnTo>
                  <a:pt x="9906" y="18287"/>
                </a:lnTo>
                <a:lnTo>
                  <a:pt x="9906" y="2539"/>
                </a:lnTo>
                <a:lnTo>
                  <a:pt x="0" y="0"/>
                </a:lnTo>
                <a:lnTo>
                  <a:pt x="0" y="15874"/>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85" name="object 786"/>
          <p:cNvSpPr>
            <a:spLocks noChangeArrowheads="1"/>
          </p:cNvSpPr>
          <p:nvPr/>
        </p:nvSpPr>
        <p:spPr bwMode="auto">
          <a:xfrm>
            <a:off x="4792663" y="4991100"/>
            <a:ext cx="9525" cy="22225"/>
          </a:xfrm>
          <a:custGeom>
            <a:avLst/>
            <a:gdLst>
              <a:gd name="T0" fmla="*/ 0 w 8889"/>
              <a:gd name="T1" fmla="*/ 0 h 22860"/>
              <a:gd name="T2" fmla="*/ 8889 w 8889"/>
              <a:gd name="T3" fmla="*/ 22860 h 22860"/>
            </a:gdLst>
            <a:ahLst/>
            <a:cxnLst/>
            <a:rect l="T0" t="T1" r="T2" b="T3"/>
            <a:pathLst>
              <a:path w="8889" h="22860">
                <a:moveTo>
                  <a:pt x="8509" y="0"/>
                </a:moveTo>
                <a:lnTo>
                  <a:pt x="0" y="1777"/>
                </a:lnTo>
                <a:lnTo>
                  <a:pt x="0" y="19938"/>
                </a:lnTo>
                <a:lnTo>
                  <a:pt x="8509" y="22859"/>
                </a:lnTo>
                <a:lnTo>
                  <a:pt x="8509"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86" name="object 787"/>
          <p:cNvSpPr>
            <a:spLocks noChangeArrowheads="1"/>
          </p:cNvSpPr>
          <p:nvPr/>
        </p:nvSpPr>
        <p:spPr bwMode="auto">
          <a:xfrm>
            <a:off x="4792663" y="4991100"/>
            <a:ext cx="9525" cy="22225"/>
          </a:xfrm>
          <a:custGeom>
            <a:avLst/>
            <a:gdLst>
              <a:gd name="T0" fmla="*/ 0 w 8889"/>
              <a:gd name="T1" fmla="*/ 0 h 22860"/>
              <a:gd name="T2" fmla="*/ 8889 w 8889"/>
              <a:gd name="T3" fmla="*/ 22860 h 22860"/>
            </a:gdLst>
            <a:ahLst/>
            <a:cxnLst/>
            <a:rect l="T0" t="T1" r="T2" b="T3"/>
            <a:pathLst>
              <a:path w="8889" h="22860">
                <a:moveTo>
                  <a:pt x="0" y="19938"/>
                </a:moveTo>
                <a:lnTo>
                  <a:pt x="8509" y="22859"/>
                </a:lnTo>
                <a:lnTo>
                  <a:pt x="8509" y="0"/>
                </a:lnTo>
                <a:lnTo>
                  <a:pt x="0" y="1777"/>
                </a:lnTo>
                <a:lnTo>
                  <a:pt x="0" y="19938"/>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87" name="object 788"/>
          <p:cNvSpPr>
            <a:spLocks noChangeArrowheads="1"/>
          </p:cNvSpPr>
          <p:nvPr/>
        </p:nvSpPr>
        <p:spPr bwMode="auto">
          <a:xfrm>
            <a:off x="4786313" y="4987925"/>
            <a:ext cx="6350" cy="22225"/>
          </a:xfrm>
          <a:custGeom>
            <a:avLst/>
            <a:gdLst>
              <a:gd name="T0" fmla="*/ 0 w 6985"/>
              <a:gd name="T1" fmla="*/ 0 h 21589"/>
              <a:gd name="T2" fmla="*/ 6985 w 6985"/>
              <a:gd name="T3" fmla="*/ 21589 h 21589"/>
            </a:gdLst>
            <a:ahLst/>
            <a:cxnLst/>
            <a:rect l="T0" t="T1" r="T2" b="T3"/>
            <a:pathLst>
              <a:path w="6985" h="21589">
                <a:moveTo>
                  <a:pt x="0" y="0"/>
                </a:moveTo>
                <a:lnTo>
                  <a:pt x="0" y="18160"/>
                </a:lnTo>
                <a:lnTo>
                  <a:pt x="6985" y="21589"/>
                </a:lnTo>
                <a:lnTo>
                  <a:pt x="6985" y="3682"/>
                </a:lnTo>
                <a:lnTo>
                  <a:pt x="0"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88" name="object 789"/>
          <p:cNvSpPr>
            <a:spLocks noChangeArrowheads="1"/>
          </p:cNvSpPr>
          <p:nvPr/>
        </p:nvSpPr>
        <p:spPr bwMode="auto">
          <a:xfrm>
            <a:off x="4786313" y="4987925"/>
            <a:ext cx="6350" cy="22225"/>
          </a:xfrm>
          <a:custGeom>
            <a:avLst/>
            <a:gdLst>
              <a:gd name="T0" fmla="*/ 0 w 6985"/>
              <a:gd name="T1" fmla="*/ 0 h 21589"/>
              <a:gd name="T2" fmla="*/ 6985 w 6985"/>
              <a:gd name="T3" fmla="*/ 21589 h 21589"/>
            </a:gdLst>
            <a:ahLst/>
            <a:cxnLst/>
            <a:rect l="T0" t="T1" r="T2" b="T3"/>
            <a:pathLst>
              <a:path w="6985" h="21589">
                <a:moveTo>
                  <a:pt x="0" y="18160"/>
                </a:moveTo>
                <a:lnTo>
                  <a:pt x="6985" y="21589"/>
                </a:lnTo>
                <a:lnTo>
                  <a:pt x="6985" y="3682"/>
                </a:lnTo>
                <a:lnTo>
                  <a:pt x="0" y="0"/>
                </a:lnTo>
                <a:lnTo>
                  <a:pt x="0" y="1816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89" name="object 790"/>
          <p:cNvSpPr>
            <a:spLocks noChangeArrowheads="1"/>
          </p:cNvSpPr>
          <p:nvPr/>
        </p:nvSpPr>
        <p:spPr bwMode="auto">
          <a:xfrm>
            <a:off x="4786313" y="4987925"/>
            <a:ext cx="15875" cy="3175"/>
          </a:xfrm>
          <a:custGeom>
            <a:avLst/>
            <a:gdLst>
              <a:gd name="T0" fmla="*/ 0 w 15875"/>
              <a:gd name="T1" fmla="*/ 0 h 4445"/>
              <a:gd name="T2" fmla="*/ 15875 w 15875"/>
              <a:gd name="T3" fmla="*/ 4445 h 4445"/>
            </a:gdLst>
            <a:ahLst/>
            <a:cxnLst/>
            <a:rect l="T0" t="T1" r="T2" b="T3"/>
            <a:pathLst>
              <a:path w="15875" h="4445">
                <a:moveTo>
                  <a:pt x="9017" y="0"/>
                </a:moveTo>
                <a:lnTo>
                  <a:pt x="0" y="1396"/>
                </a:lnTo>
                <a:lnTo>
                  <a:pt x="6096" y="4444"/>
                </a:lnTo>
                <a:lnTo>
                  <a:pt x="15494" y="3047"/>
                </a:lnTo>
                <a:lnTo>
                  <a:pt x="9017"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90" name="object 791"/>
          <p:cNvSpPr>
            <a:spLocks noChangeArrowheads="1"/>
          </p:cNvSpPr>
          <p:nvPr/>
        </p:nvSpPr>
        <p:spPr bwMode="auto">
          <a:xfrm>
            <a:off x="4786313" y="4987925"/>
            <a:ext cx="15875" cy="3175"/>
          </a:xfrm>
          <a:custGeom>
            <a:avLst/>
            <a:gdLst>
              <a:gd name="T0" fmla="*/ 0 w 15875"/>
              <a:gd name="T1" fmla="*/ 0 h 4445"/>
              <a:gd name="T2" fmla="*/ 15875 w 15875"/>
              <a:gd name="T3" fmla="*/ 4445 h 4445"/>
            </a:gdLst>
            <a:ahLst/>
            <a:cxnLst/>
            <a:rect l="T0" t="T1" r="T2" b="T3"/>
            <a:pathLst>
              <a:path w="15875" h="4445">
                <a:moveTo>
                  <a:pt x="6096" y="4444"/>
                </a:moveTo>
                <a:lnTo>
                  <a:pt x="15494" y="3047"/>
                </a:lnTo>
                <a:lnTo>
                  <a:pt x="9017" y="0"/>
                </a:lnTo>
                <a:lnTo>
                  <a:pt x="0" y="1396"/>
                </a:lnTo>
                <a:lnTo>
                  <a:pt x="6096" y="4444"/>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891" name="object 792"/>
          <p:cNvSpPr>
            <a:spLocks noChangeArrowheads="1"/>
          </p:cNvSpPr>
          <p:nvPr/>
        </p:nvSpPr>
        <p:spPr bwMode="auto">
          <a:xfrm>
            <a:off x="4864100" y="5064125"/>
            <a:ext cx="25400" cy="22225"/>
          </a:xfrm>
          <a:custGeom>
            <a:avLst/>
            <a:gdLst>
              <a:gd name="T0" fmla="*/ 0 w 25400"/>
              <a:gd name="T1" fmla="*/ 0 h 21589"/>
              <a:gd name="T2" fmla="*/ 25400 w 25400"/>
              <a:gd name="T3" fmla="*/ 21589 h 21589"/>
            </a:gdLst>
            <a:ahLst/>
            <a:cxnLst/>
            <a:rect l="T0" t="T1" r="T2" b="T3"/>
            <a:pathLst>
              <a:path w="25400" h="21589">
                <a:moveTo>
                  <a:pt x="25400" y="0"/>
                </a:moveTo>
                <a:lnTo>
                  <a:pt x="0" y="6985"/>
                </a:lnTo>
                <a:lnTo>
                  <a:pt x="0" y="21589"/>
                </a:lnTo>
                <a:lnTo>
                  <a:pt x="25400" y="13462"/>
                </a:lnTo>
                <a:lnTo>
                  <a:pt x="25400" y="0"/>
                </a:lnTo>
                <a:close/>
              </a:path>
            </a:pathLst>
          </a:custGeom>
          <a:solidFill>
            <a:srgbClr val="B6B18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92" name="object 793"/>
          <p:cNvSpPr>
            <a:spLocks noChangeArrowheads="1"/>
          </p:cNvSpPr>
          <p:nvPr/>
        </p:nvSpPr>
        <p:spPr bwMode="auto">
          <a:xfrm>
            <a:off x="5861050" y="4757738"/>
            <a:ext cx="311150" cy="133350"/>
          </a:xfrm>
          <a:custGeom>
            <a:avLst/>
            <a:gdLst>
              <a:gd name="T0" fmla="*/ 0 w 311785"/>
              <a:gd name="T1" fmla="*/ 0 h 133350"/>
              <a:gd name="T2" fmla="*/ 311785 w 311785"/>
              <a:gd name="T3" fmla="*/ 133350 h 133350"/>
            </a:gdLst>
            <a:ahLst/>
            <a:cxnLst/>
            <a:rect l="T0" t="T1" r="T2" b="T3"/>
            <a:pathLst>
              <a:path w="311785" h="133350">
                <a:moveTo>
                  <a:pt x="149986" y="0"/>
                </a:moveTo>
                <a:lnTo>
                  <a:pt x="0" y="56896"/>
                </a:lnTo>
                <a:lnTo>
                  <a:pt x="161289" y="133350"/>
                </a:lnTo>
                <a:lnTo>
                  <a:pt x="311784" y="63754"/>
                </a:lnTo>
                <a:lnTo>
                  <a:pt x="149986"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93" name="object 794"/>
          <p:cNvSpPr>
            <a:spLocks noChangeArrowheads="1"/>
          </p:cNvSpPr>
          <p:nvPr/>
        </p:nvSpPr>
        <p:spPr bwMode="auto">
          <a:xfrm>
            <a:off x="5861050" y="4752975"/>
            <a:ext cx="311150" cy="134938"/>
          </a:xfrm>
          <a:custGeom>
            <a:avLst/>
            <a:gdLst>
              <a:gd name="T0" fmla="*/ 0 w 311785"/>
              <a:gd name="T1" fmla="*/ 0 h 134620"/>
              <a:gd name="T2" fmla="*/ 311785 w 311785"/>
              <a:gd name="T3" fmla="*/ 134620 h 134620"/>
            </a:gdLst>
            <a:ahLst/>
            <a:cxnLst/>
            <a:rect l="T0" t="T1" r="T2" b="T3"/>
            <a:pathLst>
              <a:path w="311785" h="134620">
                <a:moveTo>
                  <a:pt x="149986" y="0"/>
                </a:moveTo>
                <a:lnTo>
                  <a:pt x="0" y="57403"/>
                </a:lnTo>
                <a:lnTo>
                  <a:pt x="161289" y="134492"/>
                </a:lnTo>
                <a:lnTo>
                  <a:pt x="311784" y="64515"/>
                </a:lnTo>
                <a:lnTo>
                  <a:pt x="149986"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94" name="object 795"/>
          <p:cNvSpPr>
            <a:spLocks noChangeArrowheads="1"/>
          </p:cNvSpPr>
          <p:nvPr/>
        </p:nvSpPr>
        <p:spPr bwMode="auto">
          <a:xfrm>
            <a:off x="5916613" y="4722813"/>
            <a:ext cx="104775" cy="136525"/>
          </a:xfrm>
          <a:custGeom>
            <a:avLst/>
            <a:gdLst>
              <a:gd name="T0" fmla="*/ 0 w 104775"/>
              <a:gd name="T1" fmla="*/ 0 h 135889"/>
              <a:gd name="T2" fmla="*/ 104775 w 104775"/>
              <a:gd name="T3" fmla="*/ 135889 h 135889"/>
            </a:gdLst>
            <a:ahLst/>
            <a:cxnLst/>
            <a:rect l="T0" t="T1" r="T2" b="T3"/>
            <a:pathLst>
              <a:path w="104775" h="135889">
                <a:moveTo>
                  <a:pt x="0" y="0"/>
                </a:moveTo>
                <a:lnTo>
                  <a:pt x="0" y="88519"/>
                </a:lnTo>
                <a:lnTo>
                  <a:pt x="104393" y="135636"/>
                </a:lnTo>
                <a:lnTo>
                  <a:pt x="104393" y="47117"/>
                </a:lnTo>
                <a:lnTo>
                  <a:pt x="0" y="0"/>
                </a:lnTo>
                <a:close/>
              </a:path>
            </a:pathLst>
          </a:custGeom>
          <a:solidFill>
            <a:srgbClr val="F5AF6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95" name="object 796"/>
          <p:cNvSpPr>
            <a:spLocks noChangeArrowheads="1"/>
          </p:cNvSpPr>
          <p:nvPr/>
        </p:nvSpPr>
        <p:spPr bwMode="auto">
          <a:xfrm>
            <a:off x="6000750" y="4716463"/>
            <a:ext cx="104775" cy="109537"/>
          </a:xfrm>
          <a:custGeom>
            <a:avLst/>
            <a:gdLst>
              <a:gd name="T0" fmla="*/ 0 w 104775"/>
              <a:gd name="T1" fmla="*/ 0 h 110489"/>
              <a:gd name="T2" fmla="*/ 104775 w 104775"/>
              <a:gd name="T3" fmla="*/ 110489 h 110489"/>
            </a:gdLst>
            <a:ahLst/>
            <a:cxnLst/>
            <a:rect l="T0" t="T1" r="T2" b="T3"/>
            <a:pathLst>
              <a:path w="104775" h="110489">
                <a:moveTo>
                  <a:pt x="2412" y="0"/>
                </a:moveTo>
                <a:lnTo>
                  <a:pt x="0" y="63626"/>
                </a:lnTo>
                <a:lnTo>
                  <a:pt x="104393" y="110489"/>
                </a:lnTo>
                <a:lnTo>
                  <a:pt x="104393" y="35813"/>
                </a:lnTo>
                <a:lnTo>
                  <a:pt x="2412" y="0"/>
                </a:lnTo>
                <a:close/>
              </a:path>
            </a:pathLst>
          </a:custGeom>
          <a:solidFill>
            <a:srgbClr val="F5AF6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96" name="object 797"/>
          <p:cNvSpPr>
            <a:spLocks noChangeArrowheads="1"/>
          </p:cNvSpPr>
          <p:nvPr/>
        </p:nvSpPr>
        <p:spPr bwMode="auto">
          <a:xfrm>
            <a:off x="6021388" y="4740275"/>
            <a:ext cx="84137" cy="119063"/>
          </a:xfrm>
          <a:custGeom>
            <a:avLst/>
            <a:gdLst>
              <a:gd name="T0" fmla="*/ 0 w 83820"/>
              <a:gd name="T1" fmla="*/ 0 h 118745"/>
              <a:gd name="T2" fmla="*/ 83820 w 83820"/>
              <a:gd name="T3" fmla="*/ 118745 h 118745"/>
            </a:gdLst>
            <a:ahLst/>
            <a:cxnLst/>
            <a:rect l="T0" t="T1" r="T2" b="T3"/>
            <a:pathLst>
              <a:path w="83820" h="118745">
                <a:moveTo>
                  <a:pt x="38988" y="0"/>
                </a:moveTo>
                <a:lnTo>
                  <a:pt x="0" y="48259"/>
                </a:lnTo>
                <a:lnTo>
                  <a:pt x="0" y="118617"/>
                </a:lnTo>
                <a:lnTo>
                  <a:pt x="83312" y="86613"/>
                </a:lnTo>
                <a:lnTo>
                  <a:pt x="83312" y="14604"/>
                </a:lnTo>
                <a:lnTo>
                  <a:pt x="38988"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97" name="object 798"/>
          <p:cNvSpPr>
            <a:spLocks noChangeArrowheads="1"/>
          </p:cNvSpPr>
          <p:nvPr/>
        </p:nvSpPr>
        <p:spPr bwMode="auto">
          <a:xfrm>
            <a:off x="5894388" y="4692650"/>
            <a:ext cx="174625" cy="109538"/>
          </a:xfrm>
          <a:custGeom>
            <a:avLst/>
            <a:gdLst>
              <a:gd name="T0" fmla="*/ 0 w 175260"/>
              <a:gd name="T1" fmla="*/ 0 h 109854"/>
              <a:gd name="T2" fmla="*/ 175260 w 175260"/>
              <a:gd name="T3" fmla="*/ 109854 h 109854"/>
            </a:gdLst>
            <a:ahLst/>
            <a:cxnLst/>
            <a:rect l="T0" t="T1" r="T2" b="T3"/>
            <a:pathLst>
              <a:path w="175260" h="109854">
                <a:moveTo>
                  <a:pt x="38353" y="0"/>
                </a:moveTo>
                <a:lnTo>
                  <a:pt x="0" y="53974"/>
                </a:lnTo>
                <a:lnTo>
                  <a:pt x="133858" y="109346"/>
                </a:lnTo>
                <a:lnTo>
                  <a:pt x="175006" y="51053"/>
                </a:lnTo>
                <a:lnTo>
                  <a:pt x="38353"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98" name="object 799"/>
          <p:cNvSpPr>
            <a:spLocks noChangeArrowheads="1"/>
          </p:cNvSpPr>
          <p:nvPr/>
        </p:nvSpPr>
        <p:spPr bwMode="auto">
          <a:xfrm>
            <a:off x="5934075" y="4692650"/>
            <a:ext cx="200025" cy="71438"/>
          </a:xfrm>
          <a:custGeom>
            <a:avLst/>
            <a:gdLst>
              <a:gd name="T0" fmla="*/ 0 w 200660"/>
              <a:gd name="T1" fmla="*/ 0 h 71754"/>
              <a:gd name="T2" fmla="*/ 200660 w 200660"/>
              <a:gd name="T3" fmla="*/ 71754 h 71754"/>
            </a:gdLst>
            <a:ahLst/>
            <a:cxnLst/>
            <a:rect l="T0" t="T1" r="T2" b="T3"/>
            <a:pathLst>
              <a:path w="200660" h="71754">
                <a:moveTo>
                  <a:pt x="0" y="0"/>
                </a:moveTo>
                <a:lnTo>
                  <a:pt x="136016" y="51434"/>
                </a:lnTo>
                <a:lnTo>
                  <a:pt x="200405" y="71754"/>
                </a:lnTo>
                <a:lnTo>
                  <a:pt x="67690" y="16255"/>
                </a:lnTo>
                <a:lnTo>
                  <a:pt x="0"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899" name="object 800"/>
          <p:cNvSpPr>
            <a:spLocks noChangeArrowheads="1"/>
          </p:cNvSpPr>
          <p:nvPr/>
        </p:nvSpPr>
        <p:spPr bwMode="auto">
          <a:xfrm>
            <a:off x="6062663" y="4781550"/>
            <a:ext cx="26987" cy="61913"/>
          </a:xfrm>
          <a:custGeom>
            <a:avLst/>
            <a:gdLst>
              <a:gd name="T0" fmla="*/ 0 w 27304"/>
              <a:gd name="T1" fmla="*/ 0 h 60960"/>
              <a:gd name="T2" fmla="*/ 27304 w 27304"/>
              <a:gd name="T3" fmla="*/ 60960 h 60960"/>
            </a:gdLst>
            <a:ahLst/>
            <a:cxnLst/>
            <a:rect l="T0" t="T1" r="T2" b="T3"/>
            <a:pathLst>
              <a:path w="27304" h="60960">
                <a:moveTo>
                  <a:pt x="26796" y="0"/>
                </a:moveTo>
                <a:lnTo>
                  <a:pt x="0" y="8254"/>
                </a:lnTo>
                <a:lnTo>
                  <a:pt x="0" y="60451"/>
                </a:lnTo>
                <a:lnTo>
                  <a:pt x="26796" y="50418"/>
                </a:lnTo>
                <a:lnTo>
                  <a:pt x="26796" y="0"/>
                </a:lnTo>
                <a:close/>
              </a:path>
            </a:pathLst>
          </a:custGeom>
          <a:solidFill>
            <a:srgbClr val="B6B18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00" name="object 801"/>
          <p:cNvSpPr>
            <a:spLocks noChangeArrowheads="1"/>
          </p:cNvSpPr>
          <p:nvPr/>
        </p:nvSpPr>
        <p:spPr bwMode="auto">
          <a:xfrm>
            <a:off x="6067425" y="4811713"/>
            <a:ext cx="3175" cy="4762"/>
          </a:xfrm>
          <a:custGeom>
            <a:avLst/>
            <a:gdLst>
              <a:gd name="T0" fmla="*/ 0 w 3175"/>
              <a:gd name="T1" fmla="*/ 0 h 3810"/>
              <a:gd name="T2" fmla="*/ 3175 w 3175"/>
              <a:gd name="T3" fmla="*/ 3810 h 3810"/>
            </a:gdLst>
            <a:ahLst/>
            <a:cxnLst/>
            <a:rect l="T0" t="T1" r="T2" b="T3"/>
            <a:pathLst>
              <a:path w="3175" h="3810">
                <a:moveTo>
                  <a:pt x="2031" y="0"/>
                </a:moveTo>
                <a:lnTo>
                  <a:pt x="762" y="0"/>
                </a:lnTo>
                <a:lnTo>
                  <a:pt x="380" y="254"/>
                </a:lnTo>
                <a:lnTo>
                  <a:pt x="0" y="1143"/>
                </a:lnTo>
                <a:lnTo>
                  <a:pt x="0" y="2286"/>
                </a:lnTo>
                <a:lnTo>
                  <a:pt x="380" y="2540"/>
                </a:lnTo>
                <a:lnTo>
                  <a:pt x="762" y="3048"/>
                </a:lnTo>
                <a:lnTo>
                  <a:pt x="1524" y="3429"/>
                </a:lnTo>
                <a:lnTo>
                  <a:pt x="2031" y="3048"/>
                </a:lnTo>
                <a:lnTo>
                  <a:pt x="2412" y="2540"/>
                </a:lnTo>
                <a:lnTo>
                  <a:pt x="2793" y="2286"/>
                </a:lnTo>
                <a:lnTo>
                  <a:pt x="2793" y="1143"/>
                </a:lnTo>
                <a:lnTo>
                  <a:pt x="2412" y="254"/>
                </a:lnTo>
                <a:lnTo>
                  <a:pt x="2031" y="0"/>
                </a:lnTo>
                <a:close/>
              </a:path>
            </a:pathLst>
          </a:custGeom>
          <a:solidFill>
            <a:srgbClr val="5F5C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01" name="object 802"/>
          <p:cNvSpPr>
            <a:spLocks noChangeArrowheads="1"/>
          </p:cNvSpPr>
          <p:nvPr/>
        </p:nvSpPr>
        <p:spPr bwMode="auto">
          <a:xfrm>
            <a:off x="5861050" y="4810125"/>
            <a:ext cx="161925" cy="82550"/>
          </a:xfrm>
          <a:custGeom>
            <a:avLst/>
            <a:gdLst>
              <a:gd name="T0" fmla="*/ 0 w 162560"/>
              <a:gd name="T1" fmla="*/ 0 h 82550"/>
              <a:gd name="T2" fmla="*/ 162560 w 162560"/>
              <a:gd name="T3" fmla="*/ 82550 h 82550"/>
            </a:gdLst>
            <a:ahLst/>
            <a:cxnLst/>
            <a:rect l="T0" t="T1" r="T2" b="T3"/>
            <a:pathLst>
              <a:path w="162560" h="82550">
                <a:moveTo>
                  <a:pt x="0" y="0"/>
                </a:moveTo>
                <a:lnTo>
                  <a:pt x="0" y="5333"/>
                </a:lnTo>
                <a:lnTo>
                  <a:pt x="162178" y="82041"/>
                </a:lnTo>
                <a:lnTo>
                  <a:pt x="162178" y="76580"/>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02" name="object 803"/>
          <p:cNvSpPr>
            <a:spLocks noChangeArrowheads="1"/>
          </p:cNvSpPr>
          <p:nvPr/>
        </p:nvSpPr>
        <p:spPr bwMode="auto">
          <a:xfrm>
            <a:off x="6022975" y="4816475"/>
            <a:ext cx="149225" cy="76200"/>
          </a:xfrm>
          <a:custGeom>
            <a:avLst/>
            <a:gdLst>
              <a:gd name="T0" fmla="*/ 0 w 149860"/>
              <a:gd name="T1" fmla="*/ 0 h 75564"/>
              <a:gd name="T2" fmla="*/ 149860 w 149860"/>
              <a:gd name="T3" fmla="*/ 75564 h 75564"/>
            </a:gdLst>
            <a:ahLst/>
            <a:cxnLst/>
            <a:rect l="T0" t="T1" r="T2" b="T3"/>
            <a:pathLst>
              <a:path w="149860" h="75564">
                <a:moveTo>
                  <a:pt x="149605" y="0"/>
                </a:moveTo>
                <a:lnTo>
                  <a:pt x="0" y="69723"/>
                </a:lnTo>
                <a:lnTo>
                  <a:pt x="0" y="75183"/>
                </a:lnTo>
                <a:lnTo>
                  <a:pt x="149605" y="5080"/>
                </a:lnTo>
                <a:lnTo>
                  <a:pt x="14960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03" name="object 804"/>
          <p:cNvSpPr>
            <a:spLocks noChangeArrowheads="1"/>
          </p:cNvSpPr>
          <p:nvPr/>
        </p:nvSpPr>
        <p:spPr bwMode="auto">
          <a:xfrm>
            <a:off x="5891213" y="4692650"/>
            <a:ext cx="174625" cy="107950"/>
          </a:xfrm>
          <a:custGeom>
            <a:avLst/>
            <a:gdLst>
              <a:gd name="T0" fmla="*/ 0 w 173989"/>
              <a:gd name="T1" fmla="*/ 0 h 108585"/>
              <a:gd name="T2" fmla="*/ 173989 w 173989"/>
              <a:gd name="T3" fmla="*/ 108585 h 108585"/>
            </a:gdLst>
            <a:ahLst/>
            <a:cxnLst/>
            <a:rect l="T0" t="T1" r="T2" b="T3"/>
            <a:pathLst>
              <a:path w="173989" h="108585">
                <a:moveTo>
                  <a:pt x="41275" y="0"/>
                </a:moveTo>
                <a:lnTo>
                  <a:pt x="0" y="52450"/>
                </a:lnTo>
                <a:lnTo>
                  <a:pt x="132968" y="108203"/>
                </a:lnTo>
                <a:lnTo>
                  <a:pt x="173608" y="49656"/>
                </a:lnTo>
                <a:lnTo>
                  <a:pt x="41275"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04" name="object 805"/>
          <p:cNvSpPr>
            <a:spLocks noChangeArrowheads="1"/>
          </p:cNvSpPr>
          <p:nvPr/>
        </p:nvSpPr>
        <p:spPr bwMode="auto">
          <a:xfrm>
            <a:off x="6067425" y="4743450"/>
            <a:ext cx="66675" cy="23813"/>
          </a:xfrm>
          <a:custGeom>
            <a:avLst/>
            <a:gdLst>
              <a:gd name="T0" fmla="*/ 0 w 67945"/>
              <a:gd name="T1" fmla="*/ 0 h 24129"/>
              <a:gd name="T2" fmla="*/ 67945 w 67945"/>
              <a:gd name="T3" fmla="*/ 24129 h 24129"/>
            </a:gdLst>
            <a:ahLst/>
            <a:cxnLst/>
            <a:rect l="T0" t="T1" r="T2" b="T3"/>
            <a:pathLst>
              <a:path w="67945" h="24129">
                <a:moveTo>
                  <a:pt x="2159" y="0"/>
                </a:moveTo>
                <a:lnTo>
                  <a:pt x="0" y="3556"/>
                </a:lnTo>
                <a:lnTo>
                  <a:pt x="65532" y="24002"/>
                </a:lnTo>
                <a:lnTo>
                  <a:pt x="67690" y="20574"/>
                </a:lnTo>
                <a:lnTo>
                  <a:pt x="2159"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05" name="object 806"/>
          <p:cNvSpPr>
            <a:spLocks noChangeArrowheads="1"/>
          </p:cNvSpPr>
          <p:nvPr/>
        </p:nvSpPr>
        <p:spPr bwMode="auto">
          <a:xfrm>
            <a:off x="5986463" y="4689475"/>
            <a:ext cx="7937" cy="20638"/>
          </a:xfrm>
          <a:custGeom>
            <a:avLst/>
            <a:gdLst>
              <a:gd name="T0" fmla="*/ 0 w 8889"/>
              <a:gd name="T1" fmla="*/ 0 h 19685"/>
              <a:gd name="T2" fmla="*/ 8889 w 8889"/>
              <a:gd name="T3" fmla="*/ 19685 h 19685"/>
            </a:gdLst>
            <a:ahLst/>
            <a:cxnLst/>
            <a:rect l="T0" t="T1" r="T2" b="T3"/>
            <a:pathLst>
              <a:path w="8889" h="19685">
                <a:moveTo>
                  <a:pt x="0" y="0"/>
                </a:moveTo>
                <a:lnTo>
                  <a:pt x="0" y="16764"/>
                </a:lnTo>
                <a:lnTo>
                  <a:pt x="8508" y="19304"/>
                </a:lnTo>
                <a:lnTo>
                  <a:pt x="8508" y="2540"/>
                </a:lnTo>
                <a:lnTo>
                  <a:pt x="0" y="0"/>
                </a:lnTo>
                <a:close/>
              </a:path>
            </a:pathLst>
          </a:custGeom>
          <a:solidFill>
            <a:srgbClr val="DED47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06" name="object 807"/>
          <p:cNvSpPr>
            <a:spLocks noChangeArrowheads="1"/>
          </p:cNvSpPr>
          <p:nvPr/>
        </p:nvSpPr>
        <p:spPr bwMode="auto">
          <a:xfrm>
            <a:off x="5986463" y="4689475"/>
            <a:ext cx="7937" cy="20638"/>
          </a:xfrm>
          <a:custGeom>
            <a:avLst/>
            <a:gdLst>
              <a:gd name="T0" fmla="*/ 0 w 8889"/>
              <a:gd name="T1" fmla="*/ 0 h 19685"/>
              <a:gd name="T2" fmla="*/ 8889 w 8889"/>
              <a:gd name="T3" fmla="*/ 19685 h 19685"/>
            </a:gdLst>
            <a:ahLst/>
            <a:cxnLst/>
            <a:rect l="T0" t="T1" r="T2" b="T3"/>
            <a:pathLst>
              <a:path w="8889" h="19685">
                <a:moveTo>
                  <a:pt x="0" y="16764"/>
                </a:moveTo>
                <a:lnTo>
                  <a:pt x="8508" y="19304"/>
                </a:lnTo>
                <a:lnTo>
                  <a:pt x="8508" y="2540"/>
                </a:lnTo>
                <a:lnTo>
                  <a:pt x="0" y="0"/>
                </a:lnTo>
                <a:lnTo>
                  <a:pt x="0" y="16764"/>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07" name="object 808"/>
          <p:cNvSpPr>
            <a:spLocks noChangeArrowheads="1"/>
          </p:cNvSpPr>
          <p:nvPr/>
        </p:nvSpPr>
        <p:spPr bwMode="auto">
          <a:xfrm>
            <a:off x="5991225" y="4689475"/>
            <a:ext cx="9525" cy="23813"/>
          </a:xfrm>
          <a:custGeom>
            <a:avLst/>
            <a:gdLst>
              <a:gd name="T0" fmla="*/ 0 w 8889"/>
              <a:gd name="T1" fmla="*/ 0 h 22860"/>
              <a:gd name="T2" fmla="*/ 8889 w 8889"/>
              <a:gd name="T3" fmla="*/ 22860 h 22860"/>
            </a:gdLst>
            <a:ahLst/>
            <a:cxnLst/>
            <a:rect l="T0" t="T1" r="T2" b="T3"/>
            <a:pathLst>
              <a:path w="8889" h="22860">
                <a:moveTo>
                  <a:pt x="8509" y="0"/>
                </a:moveTo>
                <a:lnTo>
                  <a:pt x="0" y="1651"/>
                </a:lnTo>
                <a:lnTo>
                  <a:pt x="0" y="20193"/>
                </a:lnTo>
                <a:lnTo>
                  <a:pt x="8509" y="22733"/>
                </a:lnTo>
                <a:lnTo>
                  <a:pt x="8509"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08" name="object 809"/>
          <p:cNvSpPr>
            <a:spLocks noChangeArrowheads="1"/>
          </p:cNvSpPr>
          <p:nvPr/>
        </p:nvSpPr>
        <p:spPr bwMode="auto">
          <a:xfrm>
            <a:off x="5991225" y="4689475"/>
            <a:ext cx="9525" cy="23813"/>
          </a:xfrm>
          <a:custGeom>
            <a:avLst/>
            <a:gdLst>
              <a:gd name="T0" fmla="*/ 0 w 8889"/>
              <a:gd name="T1" fmla="*/ 0 h 22860"/>
              <a:gd name="T2" fmla="*/ 8889 w 8889"/>
              <a:gd name="T3" fmla="*/ 22860 h 22860"/>
            </a:gdLst>
            <a:ahLst/>
            <a:cxnLst/>
            <a:rect l="T0" t="T1" r="T2" b="T3"/>
            <a:pathLst>
              <a:path w="8889" h="22860">
                <a:moveTo>
                  <a:pt x="0" y="20193"/>
                </a:moveTo>
                <a:lnTo>
                  <a:pt x="8509" y="22733"/>
                </a:lnTo>
                <a:lnTo>
                  <a:pt x="8509" y="0"/>
                </a:lnTo>
                <a:lnTo>
                  <a:pt x="0" y="1651"/>
                </a:lnTo>
                <a:lnTo>
                  <a:pt x="0" y="20193"/>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09" name="object 810"/>
          <p:cNvSpPr>
            <a:spLocks noChangeArrowheads="1"/>
          </p:cNvSpPr>
          <p:nvPr/>
        </p:nvSpPr>
        <p:spPr bwMode="auto">
          <a:xfrm>
            <a:off x="5986463" y="4689475"/>
            <a:ext cx="4762" cy="20638"/>
          </a:xfrm>
          <a:custGeom>
            <a:avLst/>
            <a:gdLst>
              <a:gd name="T0" fmla="*/ 0 w 5714"/>
              <a:gd name="T1" fmla="*/ 0 h 21589"/>
              <a:gd name="T2" fmla="*/ 5714 w 5714"/>
              <a:gd name="T3" fmla="*/ 21589 h 21589"/>
            </a:gdLst>
            <a:ahLst/>
            <a:cxnLst/>
            <a:rect l="T0" t="T1" r="T2" b="T3"/>
            <a:pathLst>
              <a:path w="5714" h="21589">
                <a:moveTo>
                  <a:pt x="0" y="0"/>
                </a:moveTo>
                <a:lnTo>
                  <a:pt x="0" y="17907"/>
                </a:lnTo>
                <a:lnTo>
                  <a:pt x="5714" y="21590"/>
                </a:lnTo>
                <a:lnTo>
                  <a:pt x="5714" y="3556"/>
                </a:lnTo>
                <a:lnTo>
                  <a:pt x="0"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10" name="object 811"/>
          <p:cNvSpPr>
            <a:spLocks noChangeArrowheads="1"/>
          </p:cNvSpPr>
          <p:nvPr/>
        </p:nvSpPr>
        <p:spPr bwMode="auto">
          <a:xfrm>
            <a:off x="5986463" y="4689475"/>
            <a:ext cx="4762" cy="20638"/>
          </a:xfrm>
          <a:custGeom>
            <a:avLst/>
            <a:gdLst>
              <a:gd name="T0" fmla="*/ 0 w 5714"/>
              <a:gd name="T1" fmla="*/ 0 h 21589"/>
              <a:gd name="T2" fmla="*/ 5714 w 5714"/>
              <a:gd name="T3" fmla="*/ 21589 h 21589"/>
            </a:gdLst>
            <a:ahLst/>
            <a:cxnLst/>
            <a:rect l="T0" t="T1" r="T2" b="T3"/>
            <a:pathLst>
              <a:path w="5714" h="21589">
                <a:moveTo>
                  <a:pt x="0" y="17907"/>
                </a:moveTo>
                <a:lnTo>
                  <a:pt x="5714" y="21590"/>
                </a:lnTo>
                <a:lnTo>
                  <a:pt x="5714" y="3556"/>
                </a:lnTo>
                <a:lnTo>
                  <a:pt x="0" y="0"/>
                </a:lnTo>
                <a:lnTo>
                  <a:pt x="0" y="17907"/>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11" name="object 812"/>
          <p:cNvSpPr>
            <a:spLocks noChangeArrowheads="1"/>
          </p:cNvSpPr>
          <p:nvPr/>
        </p:nvSpPr>
        <p:spPr bwMode="auto">
          <a:xfrm>
            <a:off x="5986463" y="4686300"/>
            <a:ext cx="14287" cy="6350"/>
          </a:xfrm>
          <a:custGeom>
            <a:avLst/>
            <a:gdLst>
              <a:gd name="T0" fmla="*/ 0 w 14604"/>
              <a:gd name="T1" fmla="*/ 0 h 5714"/>
              <a:gd name="T2" fmla="*/ 14604 w 14604"/>
              <a:gd name="T3" fmla="*/ 5714 h 5714"/>
            </a:gdLst>
            <a:ahLst/>
            <a:cxnLst/>
            <a:rect l="T0" t="T1" r="T2" b="T3"/>
            <a:pathLst>
              <a:path w="14604" h="5714">
                <a:moveTo>
                  <a:pt x="8127" y="0"/>
                </a:moveTo>
                <a:lnTo>
                  <a:pt x="0" y="1778"/>
                </a:lnTo>
                <a:lnTo>
                  <a:pt x="5714" y="5715"/>
                </a:lnTo>
                <a:lnTo>
                  <a:pt x="14224" y="3810"/>
                </a:lnTo>
                <a:lnTo>
                  <a:pt x="8127"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12" name="object 813"/>
          <p:cNvSpPr>
            <a:spLocks noChangeArrowheads="1"/>
          </p:cNvSpPr>
          <p:nvPr/>
        </p:nvSpPr>
        <p:spPr bwMode="auto">
          <a:xfrm>
            <a:off x="5986463" y="4686300"/>
            <a:ext cx="14287" cy="6350"/>
          </a:xfrm>
          <a:custGeom>
            <a:avLst/>
            <a:gdLst>
              <a:gd name="T0" fmla="*/ 0 w 14604"/>
              <a:gd name="T1" fmla="*/ 0 h 5714"/>
              <a:gd name="T2" fmla="*/ 14604 w 14604"/>
              <a:gd name="T3" fmla="*/ 5714 h 5714"/>
            </a:gdLst>
            <a:ahLst/>
            <a:cxnLst/>
            <a:rect l="T0" t="T1" r="T2" b="T3"/>
            <a:pathLst>
              <a:path w="14604" h="5714">
                <a:moveTo>
                  <a:pt x="5714" y="5715"/>
                </a:moveTo>
                <a:lnTo>
                  <a:pt x="14224" y="3810"/>
                </a:lnTo>
                <a:lnTo>
                  <a:pt x="8127" y="0"/>
                </a:lnTo>
                <a:lnTo>
                  <a:pt x="0" y="1778"/>
                </a:lnTo>
                <a:lnTo>
                  <a:pt x="5714" y="5715"/>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13" name="object 814"/>
          <p:cNvSpPr>
            <a:spLocks noChangeArrowheads="1"/>
          </p:cNvSpPr>
          <p:nvPr/>
        </p:nvSpPr>
        <p:spPr bwMode="auto">
          <a:xfrm>
            <a:off x="6062663" y="4765675"/>
            <a:ext cx="26987" cy="20638"/>
          </a:xfrm>
          <a:custGeom>
            <a:avLst/>
            <a:gdLst>
              <a:gd name="T0" fmla="*/ 0 w 27304"/>
              <a:gd name="T1" fmla="*/ 0 h 20954"/>
              <a:gd name="T2" fmla="*/ 27304 w 27304"/>
              <a:gd name="T3" fmla="*/ 20954 h 20954"/>
            </a:gdLst>
            <a:ahLst/>
            <a:cxnLst/>
            <a:rect l="T0" t="T1" r="T2" b="T3"/>
            <a:pathLst>
              <a:path w="27304" h="20954">
                <a:moveTo>
                  <a:pt x="26796" y="0"/>
                </a:moveTo>
                <a:lnTo>
                  <a:pt x="0" y="6857"/>
                </a:lnTo>
                <a:lnTo>
                  <a:pt x="0" y="20446"/>
                </a:lnTo>
                <a:lnTo>
                  <a:pt x="26796" y="12826"/>
                </a:lnTo>
                <a:lnTo>
                  <a:pt x="26796" y="0"/>
                </a:lnTo>
                <a:close/>
              </a:path>
            </a:pathLst>
          </a:custGeom>
          <a:solidFill>
            <a:srgbClr val="B6B18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14" name="object 815"/>
          <p:cNvSpPr>
            <a:spLocks noChangeArrowheads="1"/>
          </p:cNvSpPr>
          <p:nvPr/>
        </p:nvSpPr>
        <p:spPr bwMode="auto">
          <a:xfrm>
            <a:off x="6132513" y="4397375"/>
            <a:ext cx="0" cy="138113"/>
          </a:xfrm>
          <a:custGeom>
            <a:avLst/>
            <a:gdLst>
              <a:gd name="T0" fmla="*/ 0 h 139064"/>
              <a:gd name="T1" fmla="*/ 139064 h 139064"/>
            </a:gdLst>
            <a:ahLst/>
            <a:cxnLst/>
            <a:rect l="0" t="T0" r="0" b="T1"/>
            <a:pathLst>
              <a:path h="139064">
                <a:moveTo>
                  <a:pt x="0" y="0"/>
                </a:moveTo>
                <a:lnTo>
                  <a:pt x="0" y="138937"/>
                </a:lnTo>
              </a:path>
            </a:pathLst>
          </a:custGeom>
          <a:noFill/>
          <a:ln w="11303">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15" name="object 816"/>
          <p:cNvSpPr>
            <a:spLocks noChangeArrowheads="1"/>
          </p:cNvSpPr>
          <p:nvPr/>
        </p:nvSpPr>
        <p:spPr bwMode="auto">
          <a:xfrm>
            <a:off x="6138863" y="4397375"/>
            <a:ext cx="0" cy="139700"/>
          </a:xfrm>
          <a:custGeom>
            <a:avLst/>
            <a:gdLst>
              <a:gd name="T0" fmla="*/ 0 h 140335"/>
              <a:gd name="T1" fmla="*/ 140335 h 140335"/>
            </a:gdLst>
            <a:ahLst/>
            <a:cxnLst/>
            <a:rect l="0" t="T0" r="0" b="T1"/>
            <a:pathLst>
              <a:path h="140335">
                <a:moveTo>
                  <a:pt x="0" y="0"/>
                </a:moveTo>
                <a:lnTo>
                  <a:pt x="0" y="140080"/>
                </a:lnTo>
              </a:path>
            </a:pathLst>
          </a:custGeom>
          <a:noFill/>
          <a:ln w="8382">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16" name="object 817"/>
          <p:cNvSpPr>
            <a:spLocks noChangeArrowheads="1"/>
          </p:cNvSpPr>
          <p:nvPr/>
        </p:nvSpPr>
        <p:spPr bwMode="auto">
          <a:xfrm>
            <a:off x="6142038" y="4397375"/>
            <a:ext cx="0" cy="142875"/>
          </a:xfrm>
          <a:custGeom>
            <a:avLst/>
            <a:gdLst>
              <a:gd name="T0" fmla="*/ 0 h 142875"/>
              <a:gd name="T1" fmla="*/ 142875 h 142875"/>
            </a:gdLst>
            <a:ahLst/>
            <a:cxnLst/>
            <a:rect l="0" t="T0" r="0" b="T1"/>
            <a:pathLst>
              <a:path h="142875">
                <a:moveTo>
                  <a:pt x="0" y="0"/>
                </a:moveTo>
                <a:lnTo>
                  <a:pt x="0" y="142366"/>
                </a:lnTo>
              </a:path>
            </a:pathLst>
          </a:custGeom>
          <a:noFill/>
          <a:ln w="8508">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17" name="object 818"/>
          <p:cNvSpPr>
            <a:spLocks noChangeArrowheads="1"/>
          </p:cNvSpPr>
          <p:nvPr/>
        </p:nvSpPr>
        <p:spPr bwMode="auto">
          <a:xfrm>
            <a:off x="6146800" y="4397375"/>
            <a:ext cx="0" cy="142875"/>
          </a:xfrm>
          <a:custGeom>
            <a:avLst/>
            <a:gdLst>
              <a:gd name="T0" fmla="*/ 0 h 143510"/>
              <a:gd name="T1" fmla="*/ 143510 h 143510"/>
            </a:gdLst>
            <a:ahLst/>
            <a:cxnLst/>
            <a:rect l="0" t="T0" r="0" b="T1"/>
            <a:pathLst>
              <a:path h="143510">
                <a:moveTo>
                  <a:pt x="0" y="0"/>
                </a:moveTo>
                <a:lnTo>
                  <a:pt x="0" y="143509"/>
                </a:lnTo>
              </a:path>
            </a:pathLst>
          </a:custGeom>
          <a:noFill/>
          <a:ln w="8509">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18" name="object 819"/>
          <p:cNvSpPr>
            <a:spLocks noChangeArrowheads="1"/>
          </p:cNvSpPr>
          <p:nvPr/>
        </p:nvSpPr>
        <p:spPr bwMode="auto">
          <a:xfrm>
            <a:off x="6151563" y="4397375"/>
            <a:ext cx="0" cy="144463"/>
          </a:xfrm>
          <a:custGeom>
            <a:avLst/>
            <a:gdLst>
              <a:gd name="T0" fmla="*/ 0 h 144779"/>
              <a:gd name="T1" fmla="*/ 144779 h 144779"/>
            </a:gdLst>
            <a:ahLst/>
            <a:cxnLst/>
            <a:rect l="0" t="T0" r="0" b="T1"/>
            <a:pathLst>
              <a:path h="144779">
                <a:moveTo>
                  <a:pt x="0" y="0"/>
                </a:moveTo>
                <a:lnTo>
                  <a:pt x="0" y="144652"/>
                </a:lnTo>
              </a:path>
            </a:pathLst>
          </a:custGeom>
          <a:noFill/>
          <a:ln w="9906">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19" name="object 820"/>
          <p:cNvSpPr>
            <a:spLocks noChangeArrowheads="1"/>
          </p:cNvSpPr>
          <p:nvPr/>
        </p:nvSpPr>
        <p:spPr bwMode="auto">
          <a:xfrm>
            <a:off x="6156325" y="4541838"/>
            <a:ext cx="3175" cy="0"/>
          </a:xfrm>
          <a:custGeom>
            <a:avLst/>
            <a:gdLst>
              <a:gd name="T0" fmla="*/ 0 w 3175"/>
              <a:gd name="T1" fmla="*/ 3175 w 3175"/>
            </a:gdLst>
            <a:ahLst/>
            <a:cxnLst/>
            <a:rect l="T0" t="0" r="T1" b="0"/>
            <a:pathLst>
              <a:path w="3175">
                <a:moveTo>
                  <a:pt x="0" y="0"/>
                </a:moveTo>
                <a:lnTo>
                  <a:pt x="2963"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0" name="object 821"/>
          <p:cNvSpPr>
            <a:spLocks noChangeArrowheads="1"/>
          </p:cNvSpPr>
          <p:nvPr/>
        </p:nvSpPr>
        <p:spPr bwMode="auto">
          <a:xfrm>
            <a:off x="6154738" y="4397375"/>
            <a:ext cx="0" cy="144463"/>
          </a:xfrm>
          <a:custGeom>
            <a:avLst/>
            <a:gdLst>
              <a:gd name="T0" fmla="*/ 0 h 144779"/>
              <a:gd name="T1" fmla="*/ 144779 h 144779"/>
            </a:gdLst>
            <a:ahLst/>
            <a:cxnLst/>
            <a:rect l="0" t="T0" r="0" b="T1"/>
            <a:pathLst>
              <a:path h="144779">
                <a:moveTo>
                  <a:pt x="0" y="0"/>
                </a:moveTo>
                <a:lnTo>
                  <a:pt x="0" y="144780"/>
                </a:lnTo>
              </a:path>
            </a:pathLst>
          </a:custGeom>
          <a:noFill/>
          <a:ln w="8508">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1" name="object 822"/>
          <p:cNvSpPr>
            <a:spLocks noChangeArrowheads="1"/>
          </p:cNvSpPr>
          <p:nvPr/>
        </p:nvSpPr>
        <p:spPr bwMode="auto">
          <a:xfrm>
            <a:off x="6159500" y="4541838"/>
            <a:ext cx="6350" cy="0"/>
          </a:xfrm>
          <a:custGeom>
            <a:avLst/>
            <a:gdLst>
              <a:gd name="T0" fmla="*/ 0 w 5714"/>
              <a:gd name="T1" fmla="*/ 5714 w 5714"/>
            </a:gdLst>
            <a:ahLst/>
            <a:cxnLst/>
            <a:rect l="T0" t="0" r="T1" b="0"/>
            <a:pathLst>
              <a:path w="5714">
                <a:moveTo>
                  <a:pt x="0" y="0"/>
                </a:moveTo>
                <a:lnTo>
                  <a:pt x="5221"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2" name="object 823"/>
          <p:cNvSpPr>
            <a:spLocks noChangeArrowheads="1"/>
          </p:cNvSpPr>
          <p:nvPr/>
        </p:nvSpPr>
        <p:spPr bwMode="auto">
          <a:xfrm>
            <a:off x="6161088" y="4397375"/>
            <a:ext cx="0" cy="144463"/>
          </a:xfrm>
          <a:custGeom>
            <a:avLst/>
            <a:gdLst>
              <a:gd name="T0" fmla="*/ 0 h 144779"/>
              <a:gd name="T1" fmla="*/ 144779 h 144779"/>
            </a:gdLst>
            <a:ahLst/>
            <a:cxnLst/>
            <a:rect l="0" t="T0" r="0" b="T1"/>
            <a:pathLst>
              <a:path h="144779">
                <a:moveTo>
                  <a:pt x="0" y="0"/>
                </a:moveTo>
                <a:lnTo>
                  <a:pt x="0" y="144780"/>
                </a:lnTo>
              </a:path>
            </a:pathLst>
          </a:custGeom>
          <a:noFill/>
          <a:ln w="8381">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3" name="object 824"/>
          <p:cNvSpPr>
            <a:spLocks noChangeArrowheads="1"/>
          </p:cNvSpPr>
          <p:nvPr/>
        </p:nvSpPr>
        <p:spPr bwMode="auto">
          <a:xfrm>
            <a:off x="6165850" y="4543425"/>
            <a:ext cx="4763" cy="0"/>
          </a:xfrm>
          <a:custGeom>
            <a:avLst/>
            <a:gdLst>
              <a:gd name="T0" fmla="*/ 0 w 3810"/>
              <a:gd name="T1" fmla="*/ 3810 w 3810"/>
            </a:gdLst>
            <a:ahLst/>
            <a:cxnLst/>
            <a:rect l="T0" t="0" r="T1" b="0"/>
            <a:pathLst>
              <a:path w="3810">
                <a:moveTo>
                  <a:pt x="0" y="0"/>
                </a:moveTo>
                <a:lnTo>
                  <a:pt x="3356"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4" name="object 825"/>
          <p:cNvSpPr>
            <a:spLocks noChangeArrowheads="1"/>
          </p:cNvSpPr>
          <p:nvPr/>
        </p:nvSpPr>
        <p:spPr bwMode="auto">
          <a:xfrm>
            <a:off x="6164263" y="4397375"/>
            <a:ext cx="0" cy="146050"/>
          </a:xfrm>
          <a:custGeom>
            <a:avLst/>
            <a:gdLst>
              <a:gd name="T0" fmla="*/ 0 h 146050"/>
              <a:gd name="T1" fmla="*/ 146050 h 146050"/>
            </a:gdLst>
            <a:ahLst/>
            <a:cxnLst/>
            <a:rect l="0" t="T0" r="0" b="T1"/>
            <a:pathLst>
              <a:path h="146050">
                <a:moveTo>
                  <a:pt x="0" y="0"/>
                </a:moveTo>
                <a:lnTo>
                  <a:pt x="0" y="146050"/>
                </a:lnTo>
              </a:path>
            </a:pathLst>
          </a:custGeom>
          <a:noFill/>
          <a:ln w="9779">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5" name="object 826"/>
          <p:cNvSpPr>
            <a:spLocks noChangeArrowheads="1"/>
          </p:cNvSpPr>
          <p:nvPr/>
        </p:nvSpPr>
        <p:spPr bwMode="auto">
          <a:xfrm>
            <a:off x="6170613" y="4545013"/>
            <a:ext cx="3175" cy="0"/>
          </a:xfrm>
          <a:custGeom>
            <a:avLst/>
            <a:gdLst>
              <a:gd name="T0" fmla="*/ 0 w 2539"/>
              <a:gd name="T1" fmla="*/ 2539 w 2539"/>
            </a:gdLst>
            <a:ahLst/>
            <a:cxnLst/>
            <a:rect l="T0" t="0" r="T1" b="0"/>
            <a:pathLst>
              <a:path w="2539">
                <a:moveTo>
                  <a:pt x="0" y="0"/>
                </a:moveTo>
                <a:lnTo>
                  <a:pt x="2540"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6" name="object 827"/>
          <p:cNvSpPr>
            <a:spLocks noChangeArrowheads="1"/>
          </p:cNvSpPr>
          <p:nvPr/>
        </p:nvSpPr>
        <p:spPr bwMode="auto">
          <a:xfrm>
            <a:off x="6169025" y="4397375"/>
            <a:ext cx="0" cy="146050"/>
          </a:xfrm>
          <a:custGeom>
            <a:avLst/>
            <a:gdLst>
              <a:gd name="T0" fmla="*/ 0 h 147320"/>
              <a:gd name="T1" fmla="*/ 147320 h 147320"/>
            </a:gdLst>
            <a:ahLst/>
            <a:cxnLst/>
            <a:rect l="0" t="T0" r="0" b="T1"/>
            <a:pathLst>
              <a:path h="147320">
                <a:moveTo>
                  <a:pt x="0" y="0"/>
                </a:moveTo>
                <a:lnTo>
                  <a:pt x="0" y="147319"/>
                </a:lnTo>
              </a:path>
            </a:pathLst>
          </a:custGeom>
          <a:noFill/>
          <a:ln w="8509">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7" name="object 828"/>
          <p:cNvSpPr>
            <a:spLocks noChangeArrowheads="1"/>
          </p:cNvSpPr>
          <p:nvPr/>
        </p:nvSpPr>
        <p:spPr bwMode="auto">
          <a:xfrm>
            <a:off x="6173788" y="4545013"/>
            <a:ext cx="4762" cy="0"/>
          </a:xfrm>
          <a:custGeom>
            <a:avLst/>
            <a:gdLst>
              <a:gd name="T0" fmla="*/ 0 w 4445"/>
              <a:gd name="T1" fmla="*/ 4445 w 4445"/>
            </a:gdLst>
            <a:ahLst/>
            <a:cxnLst/>
            <a:rect l="T0" t="0" r="T1" b="0"/>
            <a:pathLst>
              <a:path w="4445">
                <a:moveTo>
                  <a:pt x="0" y="0"/>
                </a:moveTo>
                <a:lnTo>
                  <a:pt x="4190"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8" name="object 829"/>
          <p:cNvSpPr>
            <a:spLocks noChangeArrowheads="1"/>
          </p:cNvSpPr>
          <p:nvPr/>
        </p:nvSpPr>
        <p:spPr bwMode="auto">
          <a:xfrm>
            <a:off x="6173788" y="4397375"/>
            <a:ext cx="0" cy="146050"/>
          </a:xfrm>
          <a:custGeom>
            <a:avLst/>
            <a:gdLst>
              <a:gd name="T0" fmla="*/ 0 h 147320"/>
              <a:gd name="T1" fmla="*/ 147320 h 147320"/>
            </a:gdLst>
            <a:ahLst/>
            <a:cxnLst/>
            <a:rect l="0" t="T0" r="0" b="T1"/>
            <a:pathLst>
              <a:path h="147320">
                <a:moveTo>
                  <a:pt x="0" y="0"/>
                </a:moveTo>
                <a:lnTo>
                  <a:pt x="0" y="147319"/>
                </a:lnTo>
              </a:path>
            </a:pathLst>
          </a:custGeom>
          <a:noFill/>
          <a:ln w="8508">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29" name="object 830"/>
          <p:cNvSpPr>
            <a:spLocks noChangeArrowheads="1"/>
          </p:cNvSpPr>
          <p:nvPr/>
        </p:nvSpPr>
        <p:spPr bwMode="auto">
          <a:xfrm>
            <a:off x="6178550" y="4546600"/>
            <a:ext cx="3175" cy="0"/>
          </a:xfrm>
          <a:custGeom>
            <a:avLst/>
            <a:gdLst>
              <a:gd name="T0" fmla="*/ 0 w 3175"/>
              <a:gd name="T1" fmla="*/ 3175 w 3175"/>
            </a:gdLst>
            <a:ahLst/>
            <a:cxnLst/>
            <a:rect l="T0" t="0" r="T1" b="0"/>
            <a:pathLst>
              <a:path w="3175">
                <a:moveTo>
                  <a:pt x="0" y="0"/>
                </a:moveTo>
                <a:lnTo>
                  <a:pt x="3143" y="0"/>
                </a:lnTo>
              </a:path>
            </a:pathLst>
          </a:custGeom>
          <a:noFill/>
          <a:ln w="3175">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0" name="object 831"/>
          <p:cNvSpPr>
            <a:spLocks noChangeArrowheads="1"/>
          </p:cNvSpPr>
          <p:nvPr/>
        </p:nvSpPr>
        <p:spPr bwMode="auto">
          <a:xfrm>
            <a:off x="6178550" y="4397375"/>
            <a:ext cx="0" cy="147638"/>
          </a:xfrm>
          <a:custGeom>
            <a:avLst/>
            <a:gdLst>
              <a:gd name="T0" fmla="*/ 0 h 148589"/>
              <a:gd name="T1" fmla="*/ 148589 h 148589"/>
            </a:gdLst>
            <a:ahLst/>
            <a:cxnLst/>
            <a:rect l="0" t="T0" r="0" b="T1"/>
            <a:pathLst>
              <a:path h="148589">
                <a:moveTo>
                  <a:pt x="0" y="0"/>
                </a:moveTo>
                <a:lnTo>
                  <a:pt x="0" y="148589"/>
                </a:lnTo>
              </a:path>
            </a:pathLst>
          </a:custGeom>
          <a:noFill/>
          <a:ln w="8382">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1" name="object 832"/>
          <p:cNvSpPr>
            <a:spLocks noChangeArrowheads="1"/>
          </p:cNvSpPr>
          <p:nvPr/>
        </p:nvSpPr>
        <p:spPr bwMode="auto">
          <a:xfrm>
            <a:off x="6181725" y="4397375"/>
            <a:ext cx="0" cy="149225"/>
          </a:xfrm>
          <a:custGeom>
            <a:avLst/>
            <a:gdLst>
              <a:gd name="T0" fmla="*/ 0 h 149225"/>
              <a:gd name="T1" fmla="*/ 149225 h 149225"/>
            </a:gdLst>
            <a:ahLst/>
            <a:cxnLst/>
            <a:rect l="0" t="T0" r="0" b="T1"/>
            <a:pathLst>
              <a:path h="149225">
                <a:moveTo>
                  <a:pt x="0" y="0"/>
                </a:moveTo>
                <a:lnTo>
                  <a:pt x="0" y="149224"/>
                </a:lnTo>
              </a:path>
            </a:pathLst>
          </a:custGeom>
          <a:noFill/>
          <a:ln w="8509">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2" name="object 833"/>
          <p:cNvSpPr>
            <a:spLocks noChangeArrowheads="1"/>
          </p:cNvSpPr>
          <p:nvPr/>
        </p:nvSpPr>
        <p:spPr bwMode="auto">
          <a:xfrm>
            <a:off x="6189663" y="4546600"/>
            <a:ext cx="3175" cy="0"/>
          </a:xfrm>
          <a:custGeom>
            <a:avLst/>
            <a:gdLst>
              <a:gd name="T0" fmla="*/ 0 w 2539"/>
              <a:gd name="T1" fmla="*/ 2539 w 2539"/>
            </a:gdLst>
            <a:ahLst/>
            <a:cxnLst/>
            <a:rect l="T0" t="0" r="T1" b="0"/>
            <a:pathLst>
              <a:path w="2539">
                <a:moveTo>
                  <a:pt x="0" y="0"/>
                </a:moveTo>
                <a:lnTo>
                  <a:pt x="2286" y="0"/>
                </a:lnTo>
              </a:path>
            </a:pathLst>
          </a:custGeom>
          <a:noFill/>
          <a:ln w="3175">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3" name="object 834"/>
          <p:cNvSpPr>
            <a:spLocks noChangeArrowheads="1"/>
          </p:cNvSpPr>
          <p:nvPr/>
        </p:nvSpPr>
        <p:spPr bwMode="auto">
          <a:xfrm>
            <a:off x="6186488" y="4397375"/>
            <a:ext cx="0" cy="147638"/>
          </a:xfrm>
          <a:custGeom>
            <a:avLst/>
            <a:gdLst>
              <a:gd name="T0" fmla="*/ 0 h 148589"/>
              <a:gd name="T1" fmla="*/ 148589 h 148589"/>
            </a:gdLst>
            <a:ahLst/>
            <a:cxnLst/>
            <a:rect l="0" t="T0" r="0" b="T1"/>
            <a:pathLst>
              <a:path h="148589">
                <a:moveTo>
                  <a:pt x="0" y="0"/>
                </a:moveTo>
                <a:lnTo>
                  <a:pt x="0" y="148589"/>
                </a:lnTo>
              </a:path>
            </a:pathLst>
          </a:custGeom>
          <a:noFill/>
          <a:ln w="9905">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4" name="object 835"/>
          <p:cNvSpPr>
            <a:spLocks noChangeArrowheads="1"/>
          </p:cNvSpPr>
          <p:nvPr/>
        </p:nvSpPr>
        <p:spPr bwMode="auto">
          <a:xfrm>
            <a:off x="6191250" y="4546600"/>
            <a:ext cx="4763" cy="0"/>
          </a:xfrm>
          <a:custGeom>
            <a:avLst/>
            <a:gdLst>
              <a:gd name="T0" fmla="*/ 0 w 5079"/>
              <a:gd name="T1" fmla="*/ 5079 w 5079"/>
            </a:gdLst>
            <a:ahLst/>
            <a:cxnLst/>
            <a:rect l="T0" t="0" r="T1" b="0"/>
            <a:pathLst>
              <a:path w="5079">
                <a:moveTo>
                  <a:pt x="0" y="0"/>
                </a:moveTo>
                <a:lnTo>
                  <a:pt x="4953" y="0"/>
                </a:lnTo>
              </a:path>
            </a:pathLst>
          </a:custGeom>
          <a:noFill/>
          <a:ln w="3175">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5" name="object 836"/>
          <p:cNvSpPr>
            <a:spLocks noChangeArrowheads="1"/>
          </p:cNvSpPr>
          <p:nvPr/>
        </p:nvSpPr>
        <p:spPr bwMode="auto">
          <a:xfrm>
            <a:off x="6191250" y="4397375"/>
            <a:ext cx="0" cy="149225"/>
          </a:xfrm>
          <a:custGeom>
            <a:avLst/>
            <a:gdLst>
              <a:gd name="T0" fmla="*/ 0 h 149860"/>
              <a:gd name="T1" fmla="*/ 149860 h 149860"/>
            </a:gdLst>
            <a:ahLst/>
            <a:cxnLst/>
            <a:rect l="0" t="T0" r="0" b="T1"/>
            <a:pathLst>
              <a:path h="149860">
                <a:moveTo>
                  <a:pt x="0" y="0"/>
                </a:moveTo>
                <a:lnTo>
                  <a:pt x="0" y="149860"/>
                </a:lnTo>
              </a:path>
            </a:pathLst>
          </a:custGeom>
          <a:noFill/>
          <a:ln w="9906">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6" name="object 837"/>
          <p:cNvSpPr>
            <a:spLocks noChangeArrowheads="1"/>
          </p:cNvSpPr>
          <p:nvPr/>
        </p:nvSpPr>
        <p:spPr bwMode="auto">
          <a:xfrm>
            <a:off x="6196013" y="4546600"/>
            <a:ext cx="4762" cy="0"/>
          </a:xfrm>
          <a:custGeom>
            <a:avLst/>
            <a:gdLst>
              <a:gd name="T0" fmla="*/ 0 w 4445"/>
              <a:gd name="T1" fmla="*/ 4445 w 4445"/>
            </a:gdLst>
            <a:ahLst/>
            <a:cxnLst/>
            <a:rect l="T0" t="0" r="T1" b="0"/>
            <a:pathLst>
              <a:path w="4445">
                <a:moveTo>
                  <a:pt x="0" y="0"/>
                </a:moveTo>
                <a:lnTo>
                  <a:pt x="4190" y="0"/>
                </a:lnTo>
              </a:path>
            </a:pathLst>
          </a:custGeom>
          <a:noFill/>
          <a:ln w="3175">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7" name="object 838"/>
          <p:cNvSpPr>
            <a:spLocks noChangeArrowheads="1"/>
          </p:cNvSpPr>
          <p:nvPr/>
        </p:nvSpPr>
        <p:spPr bwMode="auto">
          <a:xfrm>
            <a:off x="6196013" y="4397375"/>
            <a:ext cx="0" cy="149225"/>
          </a:xfrm>
          <a:custGeom>
            <a:avLst/>
            <a:gdLst>
              <a:gd name="T0" fmla="*/ 0 h 149860"/>
              <a:gd name="T1" fmla="*/ 149860 h 149860"/>
            </a:gdLst>
            <a:ahLst/>
            <a:cxnLst/>
            <a:rect l="0" t="T0" r="0" b="T1"/>
            <a:pathLst>
              <a:path h="149860">
                <a:moveTo>
                  <a:pt x="0" y="0"/>
                </a:moveTo>
                <a:lnTo>
                  <a:pt x="0" y="149860"/>
                </a:lnTo>
              </a:path>
            </a:pathLst>
          </a:custGeom>
          <a:noFill/>
          <a:ln w="8509">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8" name="object 839"/>
          <p:cNvSpPr>
            <a:spLocks noChangeArrowheads="1"/>
          </p:cNvSpPr>
          <p:nvPr/>
        </p:nvSpPr>
        <p:spPr bwMode="auto">
          <a:xfrm>
            <a:off x="6200775" y="4397375"/>
            <a:ext cx="0" cy="150813"/>
          </a:xfrm>
          <a:custGeom>
            <a:avLst/>
            <a:gdLst>
              <a:gd name="T0" fmla="*/ 0 h 150495"/>
              <a:gd name="T1" fmla="*/ 150495 h 150495"/>
            </a:gdLst>
            <a:ahLst/>
            <a:cxnLst/>
            <a:rect l="0" t="T0" r="0" b="T1"/>
            <a:pathLst>
              <a:path h="150495">
                <a:moveTo>
                  <a:pt x="0" y="0"/>
                </a:moveTo>
                <a:lnTo>
                  <a:pt x="0" y="150367"/>
                </a:lnTo>
              </a:path>
            </a:pathLst>
          </a:custGeom>
          <a:noFill/>
          <a:ln w="8381">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39" name="object 840"/>
          <p:cNvSpPr>
            <a:spLocks noChangeArrowheads="1"/>
          </p:cNvSpPr>
          <p:nvPr/>
        </p:nvSpPr>
        <p:spPr bwMode="auto">
          <a:xfrm>
            <a:off x="6205538" y="4397375"/>
            <a:ext cx="0" cy="150813"/>
          </a:xfrm>
          <a:custGeom>
            <a:avLst/>
            <a:gdLst>
              <a:gd name="T0" fmla="*/ 0 h 150495"/>
              <a:gd name="T1" fmla="*/ 150495 h 150495"/>
            </a:gdLst>
            <a:ahLst/>
            <a:cxnLst/>
            <a:rect l="0" t="T0" r="0" b="T1"/>
            <a:pathLst>
              <a:path h="150495">
                <a:moveTo>
                  <a:pt x="0" y="0"/>
                </a:moveTo>
                <a:lnTo>
                  <a:pt x="0" y="150367"/>
                </a:lnTo>
              </a:path>
            </a:pathLst>
          </a:custGeom>
          <a:noFill/>
          <a:ln w="8509">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0" name="object 841"/>
          <p:cNvSpPr>
            <a:spLocks noChangeArrowheads="1"/>
          </p:cNvSpPr>
          <p:nvPr/>
        </p:nvSpPr>
        <p:spPr bwMode="auto">
          <a:xfrm>
            <a:off x="6208713" y="4397375"/>
            <a:ext cx="0" cy="150813"/>
          </a:xfrm>
          <a:custGeom>
            <a:avLst/>
            <a:gdLst>
              <a:gd name="T0" fmla="*/ 0 h 150495"/>
              <a:gd name="T1" fmla="*/ 150495 h 150495"/>
            </a:gdLst>
            <a:ahLst/>
            <a:cxnLst/>
            <a:rect l="0" t="T0" r="0" b="T1"/>
            <a:pathLst>
              <a:path h="150495">
                <a:moveTo>
                  <a:pt x="0" y="0"/>
                </a:moveTo>
                <a:lnTo>
                  <a:pt x="0" y="150367"/>
                </a:lnTo>
              </a:path>
            </a:pathLst>
          </a:custGeom>
          <a:noFill/>
          <a:ln w="8509">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1" name="object 842"/>
          <p:cNvSpPr>
            <a:spLocks noChangeArrowheads="1"/>
          </p:cNvSpPr>
          <p:nvPr/>
        </p:nvSpPr>
        <p:spPr bwMode="auto">
          <a:xfrm>
            <a:off x="6213475" y="4397375"/>
            <a:ext cx="0" cy="150813"/>
          </a:xfrm>
          <a:custGeom>
            <a:avLst/>
            <a:gdLst>
              <a:gd name="T0" fmla="*/ 0 h 150495"/>
              <a:gd name="T1" fmla="*/ 150495 h 150495"/>
            </a:gdLst>
            <a:ahLst/>
            <a:cxnLst/>
            <a:rect l="0" t="T0" r="0" b="T1"/>
            <a:pathLst>
              <a:path h="150495">
                <a:moveTo>
                  <a:pt x="0" y="0"/>
                </a:moveTo>
                <a:lnTo>
                  <a:pt x="0" y="150367"/>
                </a:lnTo>
              </a:path>
            </a:pathLst>
          </a:custGeom>
          <a:noFill/>
          <a:ln w="8381">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2" name="object 843"/>
          <p:cNvSpPr>
            <a:spLocks noChangeArrowheads="1"/>
          </p:cNvSpPr>
          <p:nvPr/>
        </p:nvSpPr>
        <p:spPr bwMode="auto">
          <a:xfrm>
            <a:off x="6218238" y="4397375"/>
            <a:ext cx="0" cy="150813"/>
          </a:xfrm>
          <a:custGeom>
            <a:avLst/>
            <a:gdLst>
              <a:gd name="T0" fmla="*/ 0 h 150495"/>
              <a:gd name="T1" fmla="*/ 150495 h 150495"/>
            </a:gdLst>
            <a:ahLst/>
            <a:cxnLst/>
            <a:rect l="0" t="T0" r="0" b="T1"/>
            <a:pathLst>
              <a:path h="150495">
                <a:moveTo>
                  <a:pt x="0" y="0"/>
                </a:moveTo>
                <a:lnTo>
                  <a:pt x="0" y="150367"/>
                </a:lnTo>
              </a:path>
            </a:pathLst>
          </a:custGeom>
          <a:noFill/>
          <a:ln w="9905">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3" name="object 844"/>
          <p:cNvSpPr>
            <a:spLocks noChangeArrowheads="1"/>
          </p:cNvSpPr>
          <p:nvPr/>
        </p:nvSpPr>
        <p:spPr bwMode="auto">
          <a:xfrm>
            <a:off x="6223000" y="4397375"/>
            <a:ext cx="0" cy="150813"/>
          </a:xfrm>
          <a:custGeom>
            <a:avLst/>
            <a:gdLst>
              <a:gd name="T0" fmla="*/ 0 h 150495"/>
              <a:gd name="T1" fmla="*/ 150495 h 150495"/>
            </a:gdLst>
            <a:ahLst/>
            <a:cxnLst/>
            <a:rect l="0" t="T0" r="0" b="T1"/>
            <a:pathLst>
              <a:path h="150495">
                <a:moveTo>
                  <a:pt x="0" y="0"/>
                </a:moveTo>
                <a:lnTo>
                  <a:pt x="0" y="150367"/>
                </a:lnTo>
              </a:path>
            </a:pathLst>
          </a:custGeom>
          <a:noFill/>
          <a:ln w="9906">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4" name="object 845"/>
          <p:cNvSpPr>
            <a:spLocks noChangeArrowheads="1"/>
          </p:cNvSpPr>
          <p:nvPr/>
        </p:nvSpPr>
        <p:spPr bwMode="auto">
          <a:xfrm>
            <a:off x="6227763" y="4397375"/>
            <a:ext cx="0" cy="150813"/>
          </a:xfrm>
          <a:custGeom>
            <a:avLst/>
            <a:gdLst>
              <a:gd name="T0" fmla="*/ 0 h 150495"/>
              <a:gd name="T1" fmla="*/ 150495 h 150495"/>
            </a:gdLst>
            <a:ahLst/>
            <a:cxnLst/>
            <a:rect l="0" t="T0" r="0" b="T1"/>
            <a:pathLst>
              <a:path h="150495">
                <a:moveTo>
                  <a:pt x="0" y="0"/>
                </a:moveTo>
                <a:lnTo>
                  <a:pt x="0" y="150367"/>
                </a:lnTo>
              </a:path>
            </a:pathLst>
          </a:custGeom>
          <a:noFill/>
          <a:ln w="8382">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5" name="object 846"/>
          <p:cNvSpPr>
            <a:spLocks noChangeArrowheads="1"/>
          </p:cNvSpPr>
          <p:nvPr/>
        </p:nvSpPr>
        <p:spPr bwMode="auto">
          <a:xfrm>
            <a:off x="6230938" y="4397375"/>
            <a:ext cx="0" cy="150813"/>
          </a:xfrm>
          <a:custGeom>
            <a:avLst/>
            <a:gdLst>
              <a:gd name="T0" fmla="*/ 0 h 150495"/>
              <a:gd name="T1" fmla="*/ 150495 h 150495"/>
            </a:gdLst>
            <a:ahLst/>
            <a:cxnLst/>
            <a:rect l="0" t="T0" r="0" b="T1"/>
            <a:pathLst>
              <a:path h="150495">
                <a:moveTo>
                  <a:pt x="0" y="0"/>
                </a:moveTo>
                <a:lnTo>
                  <a:pt x="0" y="150367"/>
                </a:lnTo>
              </a:path>
            </a:pathLst>
          </a:custGeom>
          <a:noFill/>
          <a:ln w="8508">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6" name="object 847"/>
          <p:cNvSpPr>
            <a:spLocks noChangeArrowheads="1"/>
          </p:cNvSpPr>
          <p:nvPr/>
        </p:nvSpPr>
        <p:spPr bwMode="auto">
          <a:xfrm>
            <a:off x="6235700" y="4397375"/>
            <a:ext cx="0" cy="150813"/>
          </a:xfrm>
          <a:custGeom>
            <a:avLst/>
            <a:gdLst>
              <a:gd name="T0" fmla="*/ 0 h 150495"/>
              <a:gd name="T1" fmla="*/ 150495 h 150495"/>
            </a:gdLst>
            <a:ahLst/>
            <a:cxnLst/>
            <a:rect l="0" t="T0" r="0" b="T1"/>
            <a:pathLst>
              <a:path h="150495">
                <a:moveTo>
                  <a:pt x="0" y="0"/>
                </a:moveTo>
                <a:lnTo>
                  <a:pt x="0" y="150367"/>
                </a:lnTo>
              </a:path>
            </a:pathLst>
          </a:custGeom>
          <a:noFill/>
          <a:ln w="8509">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7" name="object 848"/>
          <p:cNvSpPr>
            <a:spLocks noChangeArrowheads="1"/>
          </p:cNvSpPr>
          <p:nvPr/>
        </p:nvSpPr>
        <p:spPr bwMode="auto">
          <a:xfrm>
            <a:off x="6240463" y="4397375"/>
            <a:ext cx="0" cy="150813"/>
          </a:xfrm>
          <a:custGeom>
            <a:avLst/>
            <a:gdLst>
              <a:gd name="T0" fmla="*/ 0 h 150495"/>
              <a:gd name="T1" fmla="*/ 150495 h 150495"/>
            </a:gdLst>
            <a:ahLst/>
            <a:cxnLst/>
            <a:rect l="0" t="T0" r="0" b="T1"/>
            <a:pathLst>
              <a:path h="150495">
                <a:moveTo>
                  <a:pt x="0" y="0"/>
                </a:moveTo>
                <a:lnTo>
                  <a:pt x="0" y="150367"/>
                </a:lnTo>
              </a:path>
            </a:pathLst>
          </a:custGeom>
          <a:noFill/>
          <a:ln w="8382">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8" name="object 849"/>
          <p:cNvSpPr>
            <a:spLocks noChangeArrowheads="1"/>
          </p:cNvSpPr>
          <p:nvPr/>
        </p:nvSpPr>
        <p:spPr bwMode="auto">
          <a:xfrm>
            <a:off x="6243638" y="4397375"/>
            <a:ext cx="0" cy="150813"/>
          </a:xfrm>
          <a:custGeom>
            <a:avLst/>
            <a:gdLst>
              <a:gd name="T0" fmla="*/ 0 h 150495"/>
              <a:gd name="T1" fmla="*/ 150495 h 150495"/>
            </a:gdLst>
            <a:ahLst/>
            <a:cxnLst/>
            <a:rect l="0" t="T0" r="0" b="T1"/>
            <a:pathLst>
              <a:path h="150495">
                <a:moveTo>
                  <a:pt x="0" y="0"/>
                </a:moveTo>
                <a:lnTo>
                  <a:pt x="0" y="150367"/>
                </a:lnTo>
              </a:path>
            </a:pathLst>
          </a:custGeom>
          <a:noFill/>
          <a:ln w="8508">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49" name="object 850"/>
          <p:cNvSpPr>
            <a:spLocks noChangeArrowheads="1"/>
          </p:cNvSpPr>
          <p:nvPr/>
        </p:nvSpPr>
        <p:spPr bwMode="auto">
          <a:xfrm>
            <a:off x="6243638" y="4546600"/>
            <a:ext cx="6350" cy="0"/>
          </a:xfrm>
          <a:custGeom>
            <a:avLst/>
            <a:gdLst>
              <a:gd name="T0" fmla="*/ 0 w 5079"/>
              <a:gd name="T1" fmla="*/ 5079 w 5079"/>
            </a:gdLst>
            <a:ahLst/>
            <a:cxnLst/>
            <a:rect l="T0" t="0" r="T1" b="0"/>
            <a:pathLst>
              <a:path w="5079">
                <a:moveTo>
                  <a:pt x="0" y="0"/>
                </a:moveTo>
                <a:lnTo>
                  <a:pt x="4952" y="0"/>
                </a:lnTo>
              </a:path>
            </a:pathLst>
          </a:custGeom>
          <a:noFill/>
          <a:ln w="3175">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0" name="object 851"/>
          <p:cNvSpPr>
            <a:spLocks noChangeArrowheads="1"/>
          </p:cNvSpPr>
          <p:nvPr/>
        </p:nvSpPr>
        <p:spPr bwMode="auto">
          <a:xfrm>
            <a:off x="6249988" y="4397375"/>
            <a:ext cx="0" cy="149225"/>
          </a:xfrm>
          <a:custGeom>
            <a:avLst/>
            <a:gdLst>
              <a:gd name="T0" fmla="*/ 0 h 149860"/>
              <a:gd name="T1" fmla="*/ 149860 h 149860"/>
            </a:gdLst>
            <a:ahLst/>
            <a:cxnLst/>
            <a:rect l="0" t="T0" r="0" b="T1"/>
            <a:pathLst>
              <a:path h="149860">
                <a:moveTo>
                  <a:pt x="0" y="0"/>
                </a:moveTo>
                <a:lnTo>
                  <a:pt x="0" y="149860"/>
                </a:lnTo>
              </a:path>
            </a:pathLst>
          </a:custGeom>
          <a:noFill/>
          <a:ln w="9905">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1" name="object 852"/>
          <p:cNvSpPr>
            <a:spLocks noChangeArrowheads="1"/>
          </p:cNvSpPr>
          <p:nvPr/>
        </p:nvSpPr>
        <p:spPr bwMode="auto">
          <a:xfrm>
            <a:off x="6248400" y="4546600"/>
            <a:ext cx="4763" cy="0"/>
          </a:xfrm>
          <a:custGeom>
            <a:avLst/>
            <a:gdLst>
              <a:gd name="T0" fmla="*/ 0 w 5079"/>
              <a:gd name="T1" fmla="*/ 5079 w 5079"/>
            </a:gdLst>
            <a:ahLst/>
            <a:cxnLst/>
            <a:rect l="T0" t="0" r="T1" b="0"/>
            <a:pathLst>
              <a:path w="5079">
                <a:moveTo>
                  <a:pt x="0" y="0"/>
                </a:moveTo>
                <a:lnTo>
                  <a:pt x="5080" y="0"/>
                </a:lnTo>
              </a:path>
            </a:pathLst>
          </a:custGeom>
          <a:noFill/>
          <a:ln w="317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2" name="object 853"/>
          <p:cNvSpPr>
            <a:spLocks noChangeArrowheads="1"/>
          </p:cNvSpPr>
          <p:nvPr/>
        </p:nvSpPr>
        <p:spPr bwMode="auto">
          <a:xfrm>
            <a:off x="6253163" y="4397375"/>
            <a:ext cx="0" cy="149225"/>
          </a:xfrm>
          <a:custGeom>
            <a:avLst/>
            <a:gdLst>
              <a:gd name="T0" fmla="*/ 0 h 149860"/>
              <a:gd name="T1" fmla="*/ 149860 h 149860"/>
            </a:gdLst>
            <a:ahLst/>
            <a:cxnLst/>
            <a:rect l="0" t="T0" r="0" b="T1"/>
            <a:pathLst>
              <a:path h="149860">
                <a:moveTo>
                  <a:pt x="0" y="0"/>
                </a:moveTo>
                <a:lnTo>
                  <a:pt x="0" y="149860"/>
                </a:lnTo>
              </a:path>
            </a:pathLst>
          </a:custGeom>
          <a:noFill/>
          <a:ln w="9779">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3" name="object 854"/>
          <p:cNvSpPr>
            <a:spLocks noChangeArrowheads="1"/>
          </p:cNvSpPr>
          <p:nvPr/>
        </p:nvSpPr>
        <p:spPr bwMode="auto">
          <a:xfrm>
            <a:off x="6254750" y="4546600"/>
            <a:ext cx="4763" cy="0"/>
          </a:xfrm>
          <a:custGeom>
            <a:avLst/>
            <a:gdLst>
              <a:gd name="T0" fmla="*/ 0 w 5079"/>
              <a:gd name="T1" fmla="*/ 5079 w 5079"/>
            </a:gdLst>
            <a:ahLst/>
            <a:cxnLst/>
            <a:rect l="T0" t="0" r="T1" b="0"/>
            <a:pathLst>
              <a:path w="5079">
                <a:moveTo>
                  <a:pt x="0" y="0"/>
                </a:moveTo>
                <a:lnTo>
                  <a:pt x="4953" y="0"/>
                </a:lnTo>
              </a:path>
            </a:pathLst>
          </a:custGeom>
          <a:noFill/>
          <a:ln w="3175">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4" name="object 855"/>
          <p:cNvSpPr>
            <a:spLocks noChangeArrowheads="1"/>
          </p:cNvSpPr>
          <p:nvPr/>
        </p:nvSpPr>
        <p:spPr bwMode="auto">
          <a:xfrm>
            <a:off x="6257925" y="4397375"/>
            <a:ext cx="0" cy="147638"/>
          </a:xfrm>
          <a:custGeom>
            <a:avLst/>
            <a:gdLst>
              <a:gd name="T0" fmla="*/ 0 h 148589"/>
              <a:gd name="T1" fmla="*/ 148589 h 148589"/>
            </a:gdLst>
            <a:ahLst/>
            <a:cxnLst/>
            <a:rect l="0" t="T0" r="0" b="T1"/>
            <a:pathLst>
              <a:path h="148589">
                <a:moveTo>
                  <a:pt x="0" y="0"/>
                </a:moveTo>
                <a:lnTo>
                  <a:pt x="0" y="148589"/>
                </a:lnTo>
              </a:path>
            </a:pathLst>
          </a:custGeom>
          <a:noFill/>
          <a:ln w="8509">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5" name="object 856"/>
          <p:cNvSpPr>
            <a:spLocks noChangeArrowheads="1"/>
          </p:cNvSpPr>
          <p:nvPr/>
        </p:nvSpPr>
        <p:spPr bwMode="auto">
          <a:xfrm>
            <a:off x="6257925" y="4546600"/>
            <a:ext cx="4763" cy="0"/>
          </a:xfrm>
          <a:custGeom>
            <a:avLst/>
            <a:gdLst>
              <a:gd name="T0" fmla="*/ 0 w 3810"/>
              <a:gd name="T1" fmla="*/ 3810 w 3810"/>
            </a:gdLst>
            <a:ahLst/>
            <a:cxnLst/>
            <a:rect l="T0" t="0" r="T1" b="0"/>
            <a:pathLst>
              <a:path w="3810">
                <a:moveTo>
                  <a:pt x="0" y="0"/>
                </a:moveTo>
                <a:lnTo>
                  <a:pt x="3333" y="0"/>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6" name="object 857"/>
          <p:cNvSpPr>
            <a:spLocks noChangeArrowheads="1"/>
          </p:cNvSpPr>
          <p:nvPr/>
        </p:nvSpPr>
        <p:spPr bwMode="auto">
          <a:xfrm>
            <a:off x="6262688" y="4397375"/>
            <a:ext cx="0" cy="147638"/>
          </a:xfrm>
          <a:custGeom>
            <a:avLst/>
            <a:gdLst>
              <a:gd name="T0" fmla="*/ 0 h 148589"/>
              <a:gd name="T1" fmla="*/ 148589 h 148589"/>
            </a:gdLst>
            <a:ahLst/>
            <a:cxnLst/>
            <a:rect l="0" t="T0" r="0" b="T1"/>
            <a:pathLst>
              <a:path h="148589">
                <a:moveTo>
                  <a:pt x="0" y="0"/>
                </a:moveTo>
                <a:lnTo>
                  <a:pt x="0" y="148589"/>
                </a:lnTo>
              </a:path>
            </a:pathLst>
          </a:custGeom>
          <a:noFill/>
          <a:ln w="8508">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7" name="object 858"/>
          <p:cNvSpPr>
            <a:spLocks noChangeArrowheads="1"/>
          </p:cNvSpPr>
          <p:nvPr/>
        </p:nvSpPr>
        <p:spPr bwMode="auto">
          <a:xfrm>
            <a:off x="6262688" y="4546600"/>
            <a:ext cx="3175" cy="0"/>
          </a:xfrm>
          <a:custGeom>
            <a:avLst/>
            <a:gdLst>
              <a:gd name="T0" fmla="*/ 0 w 3810"/>
              <a:gd name="T1" fmla="*/ 3810 w 3810"/>
            </a:gdLst>
            <a:ahLst/>
            <a:cxnLst/>
            <a:rect l="T0" t="0" r="T1" b="0"/>
            <a:pathLst>
              <a:path w="3810">
                <a:moveTo>
                  <a:pt x="0" y="0"/>
                </a:moveTo>
                <a:lnTo>
                  <a:pt x="3238" y="0"/>
                </a:lnTo>
              </a:path>
            </a:pathLst>
          </a:custGeom>
          <a:noFill/>
          <a:ln w="317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8" name="object 859"/>
          <p:cNvSpPr>
            <a:spLocks noChangeArrowheads="1"/>
          </p:cNvSpPr>
          <p:nvPr/>
        </p:nvSpPr>
        <p:spPr bwMode="auto">
          <a:xfrm>
            <a:off x="6267450" y="4397375"/>
            <a:ext cx="0" cy="147638"/>
          </a:xfrm>
          <a:custGeom>
            <a:avLst/>
            <a:gdLst>
              <a:gd name="T0" fmla="*/ 0 h 148589"/>
              <a:gd name="T1" fmla="*/ 148589 h 148589"/>
            </a:gdLst>
            <a:ahLst/>
            <a:cxnLst/>
            <a:rect l="0" t="T0" r="0" b="T1"/>
            <a:pathLst>
              <a:path h="148589">
                <a:moveTo>
                  <a:pt x="0" y="0"/>
                </a:moveTo>
                <a:lnTo>
                  <a:pt x="0" y="148589"/>
                </a:lnTo>
              </a:path>
            </a:pathLst>
          </a:custGeom>
          <a:noFill/>
          <a:ln w="8382">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59" name="object 860"/>
          <p:cNvSpPr>
            <a:spLocks noChangeArrowheads="1"/>
          </p:cNvSpPr>
          <p:nvPr/>
        </p:nvSpPr>
        <p:spPr bwMode="auto">
          <a:xfrm>
            <a:off x="6267450" y="4545013"/>
            <a:ext cx="4763" cy="0"/>
          </a:xfrm>
          <a:custGeom>
            <a:avLst/>
            <a:gdLst>
              <a:gd name="T0" fmla="*/ 0 w 5079"/>
              <a:gd name="T1" fmla="*/ 5079 w 5079"/>
            </a:gdLst>
            <a:ahLst/>
            <a:cxnLst/>
            <a:rect l="T0" t="0" r="T1" b="0"/>
            <a:pathLst>
              <a:path w="5079">
                <a:moveTo>
                  <a:pt x="0" y="0"/>
                </a:moveTo>
                <a:lnTo>
                  <a:pt x="4699"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0" name="object 861"/>
          <p:cNvSpPr>
            <a:spLocks noChangeArrowheads="1"/>
          </p:cNvSpPr>
          <p:nvPr/>
        </p:nvSpPr>
        <p:spPr bwMode="auto">
          <a:xfrm>
            <a:off x="6270625" y="4397375"/>
            <a:ext cx="0" cy="146050"/>
          </a:xfrm>
          <a:custGeom>
            <a:avLst/>
            <a:gdLst>
              <a:gd name="T0" fmla="*/ 0 h 147320"/>
              <a:gd name="T1" fmla="*/ 147320 h 147320"/>
            </a:gdLst>
            <a:ahLst/>
            <a:cxnLst/>
            <a:rect l="0" t="T0" r="0" b="T1"/>
            <a:pathLst>
              <a:path h="147320">
                <a:moveTo>
                  <a:pt x="0" y="0"/>
                </a:moveTo>
                <a:lnTo>
                  <a:pt x="0" y="147319"/>
                </a:lnTo>
              </a:path>
            </a:pathLst>
          </a:custGeom>
          <a:noFill/>
          <a:ln w="8509">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1" name="object 862"/>
          <p:cNvSpPr>
            <a:spLocks noChangeArrowheads="1"/>
          </p:cNvSpPr>
          <p:nvPr/>
        </p:nvSpPr>
        <p:spPr bwMode="auto">
          <a:xfrm>
            <a:off x="6270625" y="4545013"/>
            <a:ext cx="3175" cy="0"/>
          </a:xfrm>
          <a:custGeom>
            <a:avLst/>
            <a:gdLst>
              <a:gd name="T0" fmla="*/ 0 w 3175"/>
              <a:gd name="T1" fmla="*/ 3175 w 3175"/>
            </a:gdLst>
            <a:ahLst/>
            <a:cxnLst/>
            <a:rect l="T0" t="0" r="T1" b="0"/>
            <a:pathLst>
              <a:path w="3175">
                <a:moveTo>
                  <a:pt x="0" y="0"/>
                </a:moveTo>
                <a:lnTo>
                  <a:pt x="2757" y="0"/>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2" name="object 863"/>
          <p:cNvSpPr>
            <a:spLocks noChangeArrowheads="1"/>
          </p:cNvSpPr>
          <p:nvPr/>
        </p:nvSpPr>
        <p:spPr bwMode="auto">
          <a:xfrm>
            <a:off x="6275388" y="4397375"/>
            <a:ext cx="0" cy="146050"/>
          </a:xfrm>
          <a:custGeom>
            <a:avLst/>
            <a:gdLst>
              <a:gd name="T0" fmla="*/ 0 h 147320"/>
              <a:gd name="T1" fmla="*/ 147320 h 147320"/>
            </a:gdLst>
            <a:ahLst/>
            <a:cxnLst/>
            <a:rect l="0" t="T0" r="0" b="T1"/>
            <a:pathLst>
              <a:path h="147320">
                <a:moveTo>
                  <a:pt x="0" y="0"/>
                </a:moveTo>
                <a:lnTo>
                  <a:pt x="0" y="147319"/>
                </a:lnTo>
              </a:path>
            </a:pathLst>
          </a:custGeom>
          <a:noFill/>
          <a:ln w="990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3" name="object 864"/>
          <p:cNvSpPr>
            <a:spLocks noChangeArrowheads="1"/>
          </p:cNvSpPr>
          <p:nvPr/>
        </p:nvSpPr>
        <p:spPr bwMode="auto">
          <a:xfrm>
            <a:off x="6275388" y="4543425"/>
            <a:ext cx="6350" cy="0"/>
          </a:xfrm>
          <a:custGeom>
            <a:avLst/>
            <a:gdLst>
              <a:gd name="T0" fmla="*/ 0 w 6350"/>
              <a:gd name="T1" fmla="*/ 6350 w 6350"/>
            </a:gdLst>
            <a:ahLst/>
            <a:cxnLst/>
            <a:rect l="T0" t="0" r="T1" b="0"/>
            <a:pathLst>
              <a:path w="6350">
                <a:moveTo>
                  <a:pt x="0" y="0"/>
                </a:moveTo>
                <a:lnTo>
                  <a:pt x="5816"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4" name="object 865"/>
          <p:cNvSpPr>
            <a:spLocks noChangeArrowheads="1"/>
          </p:cNvSpPr>
          <p:nvPr/>
        </p:nvSpPr>
        <p:spPr bwMode="auto">
          <a:xfrm>
            <a:off x="6280150" y="4397375"/>
            <a:ext cx="0" cy="146050"/>
          </a:xfrm>
          <a:custGeom>
            <a:avLst/>
            <a:gdLst>
              <a:gd name="T0" fmla="*/ 0 h 146050"/>
              <a:gd name="T1" fmla="*/ 146050 h 146050"/>
            </a:gdLst>
            <a:ahLst/>
            <a:cxnLst/>
            <a:rect l="0" t="T0" r="0" b="T1"/>
            <a:pathLst>
              <a:path h="146050">
                <a:moveTo>
                  <a:pt x="0" y="0"/>
                </a:moveTo>
                <a:lnTo>
                  <a:pt x="0" y="146050"/>
                </a:lnTo>
              </a:path>
            </a:pathLst>
          </a:custGeom>
          <a:noFill/>
          <a:ln w="9778">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5" name="object 866"/>
          <p:cNvSpPr>
            <a:spLocks noChangeArrowheads="1"/>
          </p:cNvSpPr>
          <p:nvPr/>
        </p:nvSpPr>
        <p:spPr bwMode="auto">
          <a:xfrm>
            <a:off x="6281738" y="4543425"/>
            <a:ext cx="4762" cy="0"/>
          </a:xfrm>
          <a:custGeom>
            <a:avLst/>
            <a:gdLst>
              <a:gd name="T0" fmla="*/ 0 w 5079"/>
              <a:gd name="T1" fmla="*/ 5079 w 5079"/>
            </a:gdLst>
            <a:ahLst/>
            <a:cxnLst/>
            <a:rect l="T0" t="0" r="T1" b="0"/>
            <a:pathLst>
              <a:path w="5079">
                <a:moveTo>
                  <a:pt x="0" y="0"/>
                </a:moveTo>
                <a:lnTo>
                  <a:pt x="4670"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6" name="object 867"/>
          <p:cNvSpPr>
            <a:spLocks noChangeArrowheads="1"/>
          </p:cNvSpPr>
          <p:nvPr/>
        </p:nvSpPr>
        <p:spPr bwMode="auto">
          <a:xfrm>
            <a:off x="6284913" y="4397375"/>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7" name="object 868"/>
          <p:cNvSpPr>
            <a:spLocks noChangeArrowheads="1"/>
          </p:cNvSpPr>
          <p:nvPr/>
        </p:nvSpPr>
        <p:spPr bwMode="auto">
          <a:xfrm>
            <a:off x="6284913" y="4541838"/>
            <a:ext cx="3175" cy="0"/>
          </a:xfrm>
          <a:custGeom>
            <a:avLst/>
            <a:gdLst>
              <a:gd name="T0" fmla="*/ 0 w 3175"/>
              <a:gd name="T1" fmla="*/ 3175 w 3175"/>
            </a:gdLst>
            <a:ahLst/>
            <a:cxnLst/>
            <a:rect l="T0" t="0" r="T1" b="0"/>
            <a:pathLst>
              <a:path w="3175">
                <a:moveTo>
                  <a:pt x="0" y="0"/>
                </a:moveTo>
                <a:lnTo>
                  <a:pt x="2878"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8" name="object 869"/>
          <p:cNvSpPr>
            <a:spLocks noChangeArrowheads="1"/>
          </p:cNvSpPr>
          <p:nvPr/>
        </p:nvSpPr>
        <p:spPr bwMode="auto">
          <a:xfrm>
            <a:off x="6289675" y="4397375"/>
            <a:ext cx="0" cy="144463"/>
          </a:xfrm>
          <a:custGeom>
            <a:avLst/>
            <a:gdLst>
              <a:gd name="T0" fmla="*/ 0 h 144779"/>
              <a:gd name="T1" fmla="*/ 144779 h 144779"/>
            </a:gdLst>
            <a:ahLst/>
            <a:cxnLst/>
            <a:rect l="0" t="T0" r="0" b="T1"/>
            <a:pathLst>
              <a:path h="144779">
                <a:moveTo>
                  <a:pt x="0" y="0"/>
                </a:moveTo>
                <a:lnTo>
                  <a:pt x="0" y="144780"/>
                </a:lnTo>
              </a:path>
            </a:pathLst>
          </a:custGeom>
          <a:noFill/>
          <a:ln w="8509">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69" name="object 870"/>
          <p:cNvSpPr>
            <a:spLocks noChangeArrowheads="1"/>
          </p:cNvSpPr>
          <p:nvPr/>
        </p:nvSpPr>
        <p:spPr bwMode="auto">
          <a:xfrm>
            <a:off x="6294438" y="4397375"/>
            <a:ext cx="0" cy="144463"/>
          </a:xfrm>
          <a:custGeom>
            <a:avLst/>
            <a:gdLst>
              <a:gd name="T0" fmla="*/ 0 h 144779"/>
              <a:gd name="T1" fmla="*/ 144779 h 144779"/>
            </a:gdLst>
            <a:ahLst/>
            <a:cxnLst/>
            <a:rect l="0" t="T0" r="0" b="T1"/>
            <a:pathLst>
              <a:path h="144779">
                <a:moveTo>
                  <a:pt x="0" y="0"/>
                </a:moveTo>
                <a:lnTo>
                  <a:pt x="0" y="144652"/>
                </a:lnTo>
              </a:path>
            </a:pathLst>
          </a:custGeom>
          <a:noFill/>
          <a:ln w="8381">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70" name="object 871"/>
          <p:cNvSpPr>
            <a:spLocks noChangeArrowheads="1"/>
          </p:cNvSpPr>
          <p:nvPr/>
        </p:nvSpPr>
        <p:spPr bwMode="auto">
          <a:xfrm>
            <a:off x="6297613" y="4397375"/>
            <a:ext cx="0" cy="142875"/>
          </a:xfrm>
          <a:custGeom>
            <a:avLst/>
            <a:gdLst>
              <a:gd name="T0" fmla="*/ 0 h 143510"/>
              <a:gd name="T1" fmla="*/ 143510 h 143510"/>
            </a:gdLst>
            <a:ahLst/>
            <a:cxnLst/>
            <a:rect l="0" t="T0" r="0" b="T1"/>
            <a:pathLst>
              <a:path h="143510">
                <a:moveTo>
                  <a:pt x="0" y="0"/>
                </a:moveTo>
                <a:lnTo>
                  <a:pt x="0" y="143509"/>
                </a:lnTo>
              </a:path>
            </a:pathLst>
          </a:custGeom>
          <a:noFill/>
          <a:ln w="8509">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71" name="object 872"/>
          <p:cNvSpPr>
            <a:spLocks noChangeArrowheads="1"/>
          </p:cNvSpPr>
          <p:nvPr/>
        </p:nvSpPr>
        <p:spPr bwMode="auto">
          <a:xfrm>
            <a:off x="6302375" y="4397375"/>
            <a:ext cx="0" cy="142875"/>
          </a:xfrm>
          <a:custGeom>
            <a:avLst/>
            <a:gdLst>
              <a:gd name="T0" fmla="*/ 0 h 142875"/>
              <a:gd name="T1" fmla="*/ 142875 h 142875"/>
            </a:gdLst>
            <a:ahLst/>
            <a:cxnLst/>
            <a:rect l="0" t="T0" r="0" b="T1"/>
            <a:pathLst>
              <a:path h="142875">
                <a:moveTo>
                  <a:pt x="0" y="0"/>
                </a:moveTo>
                <a:lnTo>
                  <a:pt x="0" y="142366"/>
                </a:lnTo>
              </a:path>
            </a:pathLst>
          </a:custGeom>
          <a:noFill/>
          <a:ln w="8509">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72" name="object 873"/>
          <p:cNvSpPr>
            <a:spLocks noChangeArrowheads="1"/>
          </p:cNvSpPr>
          <p:nvPr/>
        </p:nvSpPr>
        <p:spPr bwMode="auto">
          <a:xfrm>
            <a:off x="6307138" y="4397375"/>
            <a:ext cx="0" cy="141288"/>
          </a:xfrm>
          <a:custGeom>
            <a:avLst/>
            <a:gdLst>
              <a:gd name="T0" fmla="*/ 0 h 141604"/>
              <a:gd name="T1" fmla="*/ 141604 h 141604"/>
            </a:gdLst>
            <a:ahLst/>
            <a:cxnLst/>
            <a:rect l="0" t="T0" r="0" b="T1"/>
            <a:pathLst>
              <a:path h="141604">
                <a:moveTo>
                  <a:pt x="0" y="0"/>
                </a:moveTo>
                <a:lnTo>
                  <a:pt x="0" y="141223"/>
                </a:lnTo>
              </a:path>
            </a:pathLst>
          </a:custGeom>
          <a:noFill/>
          <a:ln w="9778">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73" name="object 874"/>
          <p:cNvSpPr>
            <a:spLocks noChangeArrowheads="1"/>
          </p:cNvSpPr>
          <p:nvPr/>
        </p:nvSpPr>
        <p:spPr bwMode="auto">
          <a:xfrm>
            <a:off x="6311900" y="4397375"/>
            <a:ext cx="0" cy="138113"/>
          </a:xfrm>
          <a:custGeom>
            <a:avLst/>
            <a:gdLst>
              <a:gd name="T0" fmla="*/ 0 h 139064"/>
              <a:gd name="T1" fmla="*/ 139064 h 139064"/>
            </a:gdLst>
            <a:ahLst/>
            <a:cxnLst/>
            <a:rect l="0" t="T0" r="0" b="T1"/>
            <a:pathLst>
              <a:path h="139064">
                <a:moveTo>
                  <a:pt x="0" y="0"/>
                </a:moveTo>
                <a:lnTo>
                  <a:pt x="0" y="138937"/>
                </a:lnTo>
              </a:path>
            </a:pathLst>
          </a:custGeom>
          <a:noFill/>
          <a:ln w="9906">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74" name="object 875"/>
          <p:cNvSpPr>
            <a:spLocks noChangeArrowheads="1"/>
          </p:cNvSpPr>
          <p:nvPr/>
        </p:nvSpPr>
        <p:spPr bwMode="auto">
          <a:xfrm>
            <a:off x="6315075" y="4397375"/>
            <a:ext cx="0" cy="138113"/>
          </a:xfrm>
          <a:custGeom>
            <a:avLst/>
            <a:gdLst>
              <a:gd name="T0" fmla="*/ 0 h 137795"/>
              <a:gd name="T1" fmla="*/ 137795 h 137795"/>
            </a:gdLst>
            <a:ahLst/>
            <a:cxnLst/>
            <a:rect l="0" t="T0" r="0" b="T1"/>
            <a:pathLst>
              <a:path h="137795">
                <a:moveTo>
                  <a:pt x="0" y="0"/>
                </a:moveTo>
                <a:lnTo>
                  <a:pt x="0" y="137794"/>
                </a:lnTo>
              </a:path>
            </a:pathLst>
          </a:custGeom>
          <a:noFill/>
          <a:ln w="7112">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75" name="object 876"/>
          <p:cNvSpPr>
            <a:spLocks noChangeArrowheads="1"/>
          </p:cNvSpPr>
          <p:nvPr/>
        </p:nvSpPr>
        <p:spPr bwMode="auto">
          <a:xfrm>
            <a:off x="6316663" y="4530725"/>
            <a:ext cx="1587" cy="0"/>
          </a:xfrm>
          <a:custGeom>
            <a:avLst/>
            <a:gdLst>
              <a:gd name="T0" fmla="*/ 0 w 1270"/>
              <a:gd name="T1" fmla="*/ 1270 w 1270"/>
            </a:gdLst>
            <a:ahLst/>
            <a:cxnLst/>
            <a:rect l="T0" t="0" r="T1" b="0"/>
            <a:pathLst>
              <a:path w="1270">
                <a:moveTo>
                  <a:pt x="0" y="0"/>
                </a:moveTo>
                <a:lnTo>
                  <a:pt x="692" y="0"/>
                </a:lnTo>
              </a:path>
            </a:pathLst>
          </a:custGeom>
          <a:noFill/>
          <a:ln w="3175">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76" name="object 877"/>
          <p:cNvSpPr>
            <a:spLocks noChangeArrowheads="1"/>
          </p:cNvSpPr>
          <p:nvPr/>
        </p:nvSpPr>
        <p:spPr bwMode="auto">
          <a:xfrm>
            <a:off x="6316663" y="4529138"/>
            <a:ext cx="1587" cy="0"/>
          </a:xfrm>
          <a:custGeom>
            <a:avLst/>
            <a:gdLst>
              <a:gd name="T0" fmla="*/ 0 w 1904"/>
              <a:gd name="T1" fmla="*/ 1904 w 1904"/>
            </a:gdLst>
            <a:ahLst/>
            <a:cxnLst/>
            <a:rect l="T0" t="0" r="T1" b="0"/>
            <a:pathLst>
              <a:path w="1904">
                <a:moveTo>
                  <a:pt x="0" y="0"/>
                </a:moveTo>
                <a:lnTo>
                  <a:pt x="1563" y="0"/>
                </a:lnTo>
              </a:path>
            </a:pathLst>
          </a:custGeom>
          <a:noFill/>
          <a:ln w="3175">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77" name="object 878"/>
          <p:cNvSpPr>
            <a:spLocks noChangeArrowheads="1"/>
          </p:cNvSpPr>
          <p:nvPr/>
        </p:nvSpPr>
        <p:spPr bwMode="auto">
          <a:xfrm>
            <a:off x="6318250" y="4397375"/>
            <a:ext cx="0" cy="131763"/>
          </a:xfrm>
          <a:custGeom>
            <a:avLst/>
            <a:gdLst>
              <a:gd name="T0" fmla="*/ 0 h 132079"/>
              <a:gd name="T1" fmla="*/ 132079 h 132079"/>
            </a:gdLst>
            <a:ahLst/>
            <a:cxnLst/>
            <a:rect l="0" t="T0" r="0" b="T1"/>
            <a:pathLst>
              <a:path h="132079">
                <a:moveTo>
                  <a:pt x="0" y="0"/>
                </a:moveTo>
                <a:lnTo>
                  <a:pt x="0" y="132080"/>
                </a:lnTo>
              </a:path>
            </a:pathLst>
          </a:custGeom>
          <a:noFill/>
          <a:ln w="3175">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78" name="object 879"/>
          <p:cNvSpPr>
            <a:spLocks noChangeArrowheads="1"/>
          </p:cNvSpPr>
          <p:nvPr/>
        </p:nvSpPr>
        <p:spPr bwMode="auto">
          <a:xfrm>
            <a:off x="6127750" y="4373563"/>
            <a:ext cx="192088" cy="46037"/>
          </a:xfrm>
          <a:custGeom>
            <a:avLst/>
            <a:gdLst>
              <a:gd name="T0" fmla="*/ 0 w 192404"/>
              <a:gd name="T1" fmla="*/ 0 h 45720"/>
              <a:gd name="T2" fmla="*/ 192404 w 192404"/>
              <a:gd name="T3" fmla="*/ 45720 h 45720"/>
            </a:gdLst>
            <a:ahLst/>
            <a:cxnLst/>
            <a:rect l="T0" t="T1" r="T2" b="T3"/>
            <a:pathLst>
              <a:path w="192404" h="45720">
                <a:moveTo>
                  <a:pt x="106172" y="0"/>
                </a:moveTo>
                <a:lnTo>
                  <a:pt x="86487" y="0"/>
                </a:lnTo>
                <a:lnTo>
                  <a:pt x="76708" y="253"/>
                </a:lnTo>
                <a:lnTo>
                  <a:pt x="67563" y="888"/>
                </a:lnTo>
                <a:lnTo>
                  <a:pt x="58800" y="1396"/>
                </a:lnTo>
                <a:lnTo>
                  <a:pt x="50037" y="2539"/>
                </a:lnTo>
                <a:lnTo>
                  <a:pt x="42418" y="3428"/>
                </a:lnTo>
                <a:lnTo>
                  <a:pt x="35052" y="4825"/>
                </a:lnTo>
                <a:lnTo>
                  <a:pt x="22098" y="8255"/>
                </a:lnTo>
                <a:lnTo>
                  <a:pt x="16510" y="9651"/>
                </a:lnTo>
                <a:lnTo>
                  <a:pt x="11557" y="11683"/>
                </a:lnTo>
                <a:lnTo>
                  <a:pt x="8128" y="13715"/>
                </a:lnTo>
                <a:lnTo>
                  <a:pt x="4572" y="15620"/>
                </a:lnTo>
                <a:lnTo>
                  <a:pt x="2159" y="18287"/>
                </a:lnTo>
                <a:lnTo>
                  <a:pt x="1397" y="19050"/>
                </a:lnTo>
                <a:lnTo>
                  <a:pt x="762" y="20574"/>
                </a:lnTo>
                <a:lnTo>
                  <a:pt x="0" y="21336"/>
                </a:lnTo>
                <a:lnTo>
                  <a:pt x="0" y="23621"/>
                </a:lnTo>
                <a:lnTo>
                  <a:pt x="762" y="25145"/>
                </a:lnTo>
                <a:lnTo>
                  <a:pt x="1397" y="25907"/>
                </a:lnTo>
                <a:lnTo>
                  <a:pt x="2159" y="27305"/>
                </a:lnTo>
                <a:lnTo>
                  <a:pt x="4572" y="29337"/>
                </a:lnTo>
                <a:lnTo>
                  <a:pt x="8128" y="31622"/>
                </a:lnTo>
                <a:lnTo>
                  <a:pt x="11557" y="33655"/>
                </a:lnTo>
                <a:lnTo>
                  <a:pt x="16510" y="35306"/>
                </a:lnTo>
                <a:lnTo>
                  <a:pt x="22098" y="37337"/>
                </a:lnTo>
                <a:lnTo>
                  <a:pt x="28448" y="38988"/>
                </a:lnTo>
                <a:lnTo>
                  <a:pt x="35052" y="40131"/>
                </a:lnTo>
                <a:lnTo>
                  <a:pt x="42418" y="41656"/>
                </a:lnTo>
                <a:lnTo>
                  <a:pt x="50037" y="43052"/>
                </a:lnTo>
                <a:lnTo>
                  <a:pt x="58800" y="43561"/>
                </a:lnTo>
                <a:lnTo>
                  <a:pt x="67563" y="44450"/>
                </a:lnTo>
                <a:lnTo>
                  <a:pt x="76708" y="45084"/>
                </a:lnTo>
                <a:lnTo>
                  <a:pt x="96266" y="45593"/>
                </a:lnTo>
                <a:lnTo>
                  <a:pt x="115188" y="45084"/>
                </a:lnTo>
                <a:lnTo>
                  <a:pt x="124713" y="44450"/>
                </a:lnTo>
                <a:lnTo>
                  <a:pt x="133096" y="43561"/>
                </a:lnTo>
                <a:lnTo>
                  <a:pt x="141859" y="43052"/>
                </a:lnTo>
                <a:lnTo>
                  <a:pt x="149479" y="41656"/>
                </a:lnTo>
                <a:lnTo>
                  <a:pt x="157225" y="40131"/>
                </a:lnTo>
                <a:lnTo>
                  <a:pt x="163830" y="38988"/>
                </a:lnTo>
                <a:lnTo>
                  <a:pt x="169799" y="37337"/>
                </a:lnTo>
                <a:lnTo>
                  <a:pt x="175387" y="35306"/>
                </a:lnTo>
                <a:lnTo>
                  <a:pt x="180340" y="33655"/>
                </a:lnTo>
                <a:lnTo>
                  <a:pt x="184531" y="31622"/>
                </a:lnTo>
                <a:lnTo>
                  <a:pt x="187706" y="29337"/>
                </a:lnTo>
                <a:lnTo>
                  <a:pt x="190119" y="27305"/>
                </a:lnTo>
                <a:lnTo>
                  <a:pt x="190881" y="25907"/>
                </a:lnTo>
                <a:lnTo>
                  <a:pt x="191516" y="25145"/>
                </a:lnTo>
                <a:lnTo>
                  <a:pt x="191897" y="23621"/>
                </a:lnTo>
                <a:lnTo>
                  <a:pt x="191897" y="21336"/>
                </a:lnTo>
                <a:lnTo>
                  <a:pt x="191516" y="20574"/>
                </a:lnTo>
                <a:lnTo>
                  <a:pt x="190881" y="19050"/>
                </a:lnTo>
                <a:lnTo>
                  <a:pt x="190119" y="18287"/>
                </a:lnTo>
                <a:lnTo>
                  <a:pt x="187706" y="15620"/>
                </a:lnTo>
                <a:lnTo>
                  <a:pt x="184531" y="13715"/>
                </a:lnTo>
                <a:lnTo>
                  <a:pt x="180340" y="11683"/>
                </a:lnTo>
                <a:lnTo>
                  <a:pt x="175387" y="9651"/>
                </a:lnTo>
                <a:lnTo>
                  <a:pt x="169799" y="8255"/>
                </a:lnTo>
                <a:lnTo>
                  <a:pt x="157225" y="4825"/>
                </a:lnTo>
                <a:lnTo>
                  <a:pt x="149479" y="3428"/>
                </a:lnTo>
                <a:lnTo>
                  <a:pt x="141859" y="2539"/>
                </a:lnTo>
                <a:lnTo>
                  <a:pt x="133096" y="1396"/>
                </a:lnTo>
                <a:lnTo>
                  <a:pt x="115188" y="253"/>
                </a:lnTo>
                <a:lnTo>
                  <a:pt x="106172"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79" name="object 880"/>
          <p:cNvSpPr>
            <a:spLocks noChangeArrowheads="1"/>
          </p:cNvSpPr>
          <p:nvPr/>
        </p:nvSpPr>
        <p:spPr bwMode="auto">
          <a:xfrm>
            <a:off x="6270625" y="4406900"/>
            <a:ext cx="15875" cy="123825"/>
          </a:xfrm>
          <a:custGeom>
            <a:avLst/>
            <a:gdLst>
              <a:gd name="T0" fmla="*/ 0 w 14604"/>
              <a:gd name="T1" fmla="*/ 0 h 124460"/>
              <a:gd name="T2" fmla="*/ 14604 w 14604"/>
              <a:gd name="T3" fmla="*/ 124460 h 124460"/>
            </a:gdLst>
            <a:ahLst/>
            <a:cxnLst/>
            <a:rect l="T0" t="T1" r="T2" b="T3"/>
            <a:pathLst>
              <a:path w="14604" h="124460">
                <a:moveTo>
                  <a:pt x="14096" y="2667"/>
                </a:moveTo>
                <a:lnTo>
                  <a:pt x="8508" y="2667"/>
                </a:lnTo>
                <a:lnTo>
                  <a:pt x="9270" y="3175"/>
                </a:lnTo>
                <a:lnTo>
                  <a:pt x="10413" y="3429"/>
                </a:lnTo>
                <a:lnTo>
                  <a:pt x="10794" y="3429"/>
                </a:lnTo>
                <a:lnTo>
                  <a:pt x="10413" y="18923"/>
                </a:lnTo>
                <a:lnTo>
                  <a:pt x="10413" y="109093"/>
                </a:lnTo>
                <a:lnTo>
                  <a:pt x="10794" y="124206"/>
                </a:lnTo>
                <a:lnTo>
                  <a:pt x="14096" y="124206"/>
                </a:lnTo>
                <a:lnTo>
                  <a:pt x="14096" y="2667"/>
                </a:lnTo>
                <a:close/>
              </a:path>
              <a:path w="14604" h="124460">
                <a:moveTo>
                  <a:pt x="9270" y="0"/>
                </a:moveTo>
                <a:lnTo>
                  <a:pt x="4825" y="0"/>
                </a:lnTo>
                <a:lnTo>
                  <a:pt x="2666" y="1143"/>
                </a:lnTo>
                <a:lnTo>
                  <a:pt x="1142" y="1778"/>
                </a:lnTo>
                <a:lnTo>
                  <a:pt x="380" y="2667"/>
                </a:lnTo>
                <a:lnTo>
                  <a:pt x="126" y="3175"/>
                </a:lnTo>
                <a:lnTo>
                  <a:pt x="0" y="4318"/>
                </a:lnTo>
                <a:lnTo>
                  <a:pt x="380" y="6350"/>
                </a:lnTo>
                <a:lnTo>
                  <a:pt x="762" y="8636"/>
                </a:lnTo>
                <a:lnTo>
                  <a:pt x="1142" y="9779"/>
                </a:lnTo>
                <a:lnTo>
                  <a:pt x="1524" y="10668"/>
                </a:lnTo>
                <a:lnTo>
                  <a:pt x="5206" y="10032"/>
                </a:lnTo>
                <a:lnTo>
                  <a:pt x="4825" y="9143"/>
                </a:lnTo>
                <a:lnTo>
                  <a:pt x="4063" y="7747"/>
                </a:lnTo>
                <a:lnTo>
                  <a:pt x="3682" y="6350"/>
                </a:lnTo>
                <a:lnTo>
                  <a:pt x="3682" y="4063"/>
                </a:lnTo>
                <a:lnTo>
                  <a:pt x="4825" y="3429"/>
                </a:lnTo>
                <a:lnTo>
                  <a:pt x="5968" y="3175"/>
                </a:lnTo>
                <a:lnTo>
                  <a:pt x="7492" y="2667"/>
                </a:lnTo>
                <a:lnTo>
                  <a:pt x="14096" y="2667"/>
                </a:lnTo>
                <a:lnTo>
                  <a:pt x="13715" y="2031"/>
                </a:lnTo>
                <a:lnTo>
                  <a:pt x="12700" y="1143"/>
                </a:lnTo>
                <a:lnTo>
                  <a:pt x="10794" y="381"/>
                </a:lnTo>
                <a:lnTo>
                  <a:pt x="927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80" name="object 881"/>
          <p:cNvSpPr>
            <a:spLocks noChangeArrowheads="1"/>
          </p:cNvSpPr>
          <p:nvPr/>
        </p:nvSpPr>
        <p:spPr bwMode="auto">
          <a:xfrm>
            <a:off x="6161088" y="4416425"/>
            <a:ext cx="1587" cy="0"/>
          </a:xfrm>
          <a:custGeom>
            <a:avLst/>
            <a:gdLst>
              <a:gd name="T0" fmla="*/ 0 w 1904"/>
              <a:gd name="T1" fmla="*/ 1904 w 1904"/>
            </a:gdLst>
            <a:ahLst/>
            <a:cxnLst/>
            <a:rect l="T0" t="0" r="T1" b="0"/>
            <a:pathLst>
              <a:path w="1904">
                <a:moveTo>
                  <a:pt x="0" y="0"/>
                </a:moveTo>
                <a:lnTo>
                  <a:pt x="1411"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7981" name="object 882"/>
          <p:cNvSpPr>
            <a:spLocks noChangeArrowheads="1"/>
          </p:cNvSpPr>
          <p:nvPr/>
        </p:nvSpPr>
        <p:spPr bwMode="auto">
          <a:xfrm>
            <a:off x="6161088" y="4424363"/>
            <a:ext cx="15875" cy="6350"/>
          </a:xfrm>
          <a:custGeom>
            <a:avLst/>
            <a:gdLst>
              <a:gd name="T0" fmla="*/ 0 w 15875"/>
              <a:gd name="T1" fmla="*/ 0 h 5714"/>
              <a:gd name="T2" fmla="*/ 15875 w 15875"/>
              <a:gd name="T3" fmla="*/ 5714 h 5714"/>
            </a:gdLst>
            <a:ahLst/>
            <a:cxnLst/>
            <a:rect l="T0" t="T1" r="T2" b="T3"/>
            <a:pathLst>
              <a:path w="15875" h="5714">
                <a:moveTo>
                  <a:pt x="14859" y="0"/>
                </a:moveTo>
                <a:lnTo>
                  <a:pt x="0" y="4444"/>
                </a:lnTo>
                <a:lnTo>
                  <a:pt x="381" y="5715"/>
                </a:lnTo>
                <a:lnTo>
                  <a:pt x="15494" y="1143"/>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82" name="object 883"/>
          <p:cNvSpPr>
            <a:spLocks noChangeArrowheads="1"/>
          </p:cNvSpPr>
          <p:nvPr/>
        </p:nvSpPr>
        <p:spPr bwMode="auto">
          <a:xfrm>
            <a:off x="6175375" y="4414838"/>
            <a:ext cx="82550" cy="128587"/>
          </a:xfrm>
          <a:custGeom>
            <a:avLst/>
            <a:gdLst>
              <a:gd name="T0" fmla="*/ 0 w 81914"/>
              <a:gd name="T1" fmla="*/ 0 h 127635"/>
              <a:gd name="T2" fmla="*/ 81914 w 81914"/>
              <a:gd name="T3" fmla="*/ 127635 h 127635"/>
            </a:gdLst>
            <a:ahLst/>
            <a:cxnLst/>
            <a:rect l="T0" t="T1" r="T2" b="T3"/>
            <a:pathLst>
              <a:path w="81914" h="127635">
                <a:moveTo>
                  <a:pt x="2159" y="0"/>
                </a:moveTo>
                <a:lnTo>
                  <a:pt x="2159" y="889"/>
                </a:lnTo>
                <a:lnTo>
                  <a:pt x="1397" y="2286"/>
                </a:lnTo>
                <a:lnTo>
                  <a:pt x="1015" y="4318"/>
                </a:lnTo>
                <a:lnTo>
                  <a:pt x="380" y="9906"/>
                </a:lnTo>
                <a:lnTo>
                  <a:pt x="0" y="16383"/>
                </a:lnTo>
                <a:lnTo>
                  <a:pt x="0" y="24130"/>
                </a:lnTo>
                <a:lnTo>
                  <a:pt x="762" y="32258"/>
                </a:lnTo>
                <a:lnTo>
                  <a:pt x="2159" y="41021"/>
                </a:lnTo>
                <a:lnTo>
                  <a:pt x="3555" y="50419"/>
                </a:lnTo>
                <a:lnTo>
                  <a:pt x="6350" y="60071"/>
                </a:lnTo>
                <a:lnTo>
                  <a:pt x="9905" y="69342"/>
                </a:lnTo>
                <a:lnTo>
                  <a:pt x="11684" y="74422"/>
                </a:lnTo>
                <a:lnTo>
                  <a:pt x="25653" y="96774"/>
                </a:lnTo>
                <a:lnTo>
                  <a:pt x="28828" y="101092"/>
                </a:lnTo>
                <a:lnTo>
                  <a:pt x="32765" y="105029"/>
                </a:lnTo>
                <a:lnTo>
                  <a:pt x="36575" y="108712"/>
                </a:lnTo>
                <a:lnTo>
                  <a:pt x="40893" y="111760"/>
                </a:lnTo>
                <a:lnTo>
                  <a:pt x="45465" y="115189"/>
                </a:lnTo>
                <a:lnTo>
                  <a:pt x="55879" y="120904"/>
                </a:lnTo>
                <a:lnTo>
                  <a:pt x="61213" y="122809"/>
                </a:lnTo>
                <a:lnTo>
                  <a:pt x="67182" y="124841"/>
                </a:lnTo>
                <a:lnTo>
                  <a:pt x="73660" y="126238"/>
                </a:lnTo>
                <a:lnTo>
                  <a:pt x="77597" y="127127"/>
                </a:lnTo>
                <a:lnTo>
                  <a:pt x="81406" y="127635"/>
                </a:lnTo>
                <a:lnTo>
                  <a:pt x="81787" y="126238"/>
                </a:lnTo>
                <a:lnTo>
                  <a:pt x="77597" y="125730"/>
                </a:lnTo>
                <a:lnTo>
                  <a:pt x="74040" y="125095"/>
                </a:lnTo>
                <a:lnTo>
                  <a:pt x="38100" y="107569"/>
                </a:lnTo>
                <a:lnTo>
                  <a:pt x="33781" y="103886"/>
                </a:lnTo>
                <a:lnTo>
                  <a:pt x="26669" y="96012"/>
                </a:lnTo>
                <a:lnTo>
                  <a:pt x="23494" y="91694"/>
                </a:lnTo>
                <a:lnTo>
                  <a:pt x="20574" y="87503"/>
                </a:lnTo>
                <a:lnTo>
                  <a:pt x="18161" y="82931"/>
                </a:lnTo>
                <a:lnTo>
                  <a:pt x="15621" y="78359"/>
                </a:lnTo>
                <a:lnTo>
                  <a:pt x="13462" y="73533"/>
                </a:lnTo>
                <a:lnTo>
                  <a:pt x="11429" y="69088"/>
                </a:lnTo>
                <a:lnTo>
                  <a:pt x="8127" y="59436"/>
                </a:lnTo>
                <a:lnTo>
                  <a:pt x="5714" y="50165"/>
                </a:lnTo>
                <a:lnTo>
                  <a:pt x="3555" y="40767"/>
                </a:lnTo>
                <a:lnTo>
                  <a:pt x="2539" y="32258"/>
                </a:lnTo>
                <a:lnTo>
                  <a:pt x="2159" y="23749"/>
                </a:lnTo>
                <a:lnTo>
                  <a:pt x="1397" y="16383"/>
                </a:lnTo>
                <a:lnTo>
                  <a:pt x="2793" y="4572"/>
                </a:lnTo>
                <a:lnTo>
                  <a:pt x="3175" y="2540"/>
                </a:lnTo>
                <a:lnTo>
                  <a:pt x="3555" y="1143"/>
                </a:lnTo>
                <a:lnTo>
                  <a:pt x="3937" y="254"/>
                </a:lnTo>
                <a:lnTo>
                  <a:pt x="21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83" name="object 884"/>
          <p:cNvSpPr>
            <a:spLocks noChangeArrowheads="1"/>
          </p:cNvSpPr>
          <p:nvPr/>
        </p:nvSpPr>
        <p:spPr bwMode="auto">
          <a:xfrm>
            <a:off x="6161088" y="4432300"/>
            <a:ext cx="15875" cy="6350"/>
          </a:xfrm>
          <a:custGeom>
            <a:avLst/>
            <a:gdLst>
              <a:gd name="T0" fmla="*/ 0 w 15875"/>
              <a:gd name="T1" fmla="*/ 0 h 5714"/>
              <a:gd name="T2" fmla="*/ 15875 w 15875"/>
              <a:gd name="T3" fmla="*/ 5714 h 5714"/>
            </a:gdLst>
            <a:ahLst/>
            <a:cxnLst/>
            <a:rect l="T0" t="T1" r="T2" b="T3"/>
            <a:pathLst>
              <a:path w="15875" h="5714">
                <a:moveTo>
                  <a:pt x="15112" y="0"/>
                </a:moveTo>
                <a:lnTo>
                  <a:pt x="0" y="4445"/>
                </a:lnTo>
                <a:lnTo>
                  <a:pt x="381" y="5715"/>
                </a:lnTo>
                <a:lnTo>
                  <a:pt x="15494" y="1270"/>
                </a:lnTo>
                <a:lnTo>
                  <a:pt x="151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84" name="object 885"/>
          <p:cNvSpPr>
            <a:spLocks noChangeArrowheads="1"/>
          </p:cNvSpPr>
          <p:nvPr/>
        </p:nvSpPr>
        <p:spPr bwMode="auto">
          <a:xfrm>
            <a:off x="6162675" y="4438650"/>
            <a:ext cx="14288" cy="6350"/>
          </a:xfrm>
          <a:custGeom>
            <a:avLst/>
            <a:gdLst>
              <a:gd name="T0" fmla="*/ 0 w 14604"/>
              <a:gd name="T1" fmla="*/ 0 h 5714"/>
              <a:gd name="T2" fmla="*/ 14604 w 14604"/>
              <a:gd name="T3" fmla="*/ 5714 h 5714"/>
            </a:gdLst>
            <a:ahLst/>
            <a:cxnLst/>
            <a:rect l="T0" t="T1" r="T2" b="T3"/>
            <a:pathLst>
              <a:path w="14604" h="5714">
                <a:moveTo>
                  <a:pt x="13462" y="0"/>
                </a:moveTo>
                <a:lnTo>
                  <a:pt x="0" y="4190"/>
                </a:lnTo>
                <a:lnTo>
                  <a:pt x="635" y="5587"/>
                </a:lnTo>
                <a:lnTo>
                  <a:pt x="14097" y="1396"/>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85" name="object 886"/>
          <p:cNvSpPr>
            <a:spLocks noChangeArrowheads="1"/>
          </p:cNvSpPr>
          <p:nvPr/>
        </p:nvSpPr>
        <p:spPr bwMode="auto">
          <a:xfrm>
            <a:off x="6162675" y="4446588"/>
            <a:ext cx="15875" cy="6350"/>
          </a:xfrm>
          <a:custGeom>
            <a:avLst/>
            <a:gdLst>
              <a:gd name="T0" fmla="*/ 0 w 15875"/>
              <a:gd name="T1" fmla="*/ 0 h 5714"/>
              <a:gd name="T2" fmla="*/ 15875 w 15875"/>
              <a:gd name="T3" fmla="*/ 5714 h 5714"/>
            </a:gdLst>
            <a:ahLst/>
            <a:cxnLst/>
            <a:rect l="T0" t="T1" r="T2" b="T3"/>
            <a:pathLst>
              <a:path w="15875" h="5714">
                <a:moveTo>
                  <a:pt x="14731" y="0"/>
                </a:moveTo>
                <a:lnTo>
                  <a:pt x="0" y="4318"/>
                </a:lnTo>
                <a:lnTo>
                  <a:pt x="762" y="5715"/>
                </a:lnTo>
                <a:lnTo>
                  <a:pt x="15493" y="1524"/>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86" name="object 887"/>
          <p:cNvSpPr>
            <a:spLocks noChangeArrowheads="1"/>
          </p:cNvSpPr>
          <p:nvPr/>
        </p:nvSpPr>
        <p:spPr bwMode="auto">
          <a:xfrm>
            <a:off x="6164263" y="4454525"/>
            <a:ext cx="14287" cy="4763"/>
          </a:xfrm>
          <a:custGeom>
            <a:avLst/>
            <a:gdLst>
              <a:gd name="T0" fmla="*/ 0 w 14604"/>
              <a:gd name="T1" fmla="*/ 0 h 5079"/>
              <a:gd name="T2" fmla="*/ 14604 w 14604"/>
              <a:gd name="T3" fmla="*/ 5079 h 5079"/>
            </a:gdLst>
            <a:ahLst/>
            <a:cxnLst/>
            <a:rect l="T0" t="T1" r="T2" b="T3"/>
            <a:pathLst>
              <a:path w="14604" h="5079">
                <a:moveTo>
                  <a:pt x="13715" y="0"/>
                </a:moveTo>
                <a:lnTo>
                  <a:pt x="0" y="3428"/>
                </a:lnTo>
                <a:lnTo>
                  <a:pt x="1015" y="4571"/>
                </a:lnTo>
                <a:lnTo>
                  <a:pt x="14096" y="1269"/>
                </a:lnTo>
                <a:lnTo>
                  <a:pt x="1371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87" name="object 888"/>
          <p:cNvSpPr>
            <a:spLocks noChangeArrowheads="1"/>
          </p:cNvSpPr>
          <p:nvPr/>
        </p:nvSpPr>
        <p:spPr bwMode="auto">
          <a:xfrm>
            <a:off x="6165850" y="4462463"/>
            <a:ext cx="14288" cy="4762"/>
          </a:xfrm>
          <a:custGeom>
            <a:avLst/>
            <a:gdLst>
              <a:gd name="T0" fmla="*/ 0 w 14604"/>
              <a:gd name="T1" fmla="*/ 0 h 5714"/>
              <a:gd name="T2" fmla="*/ 14604 w 14604"/>
              <a:gd name="T3" fmla="*/ 5714 h 5714"/>
            </a:gdLst>
            <a:ahLst/>
            <a:cxnLst/>
            <a:rect l="T0" t="T1" r="T2" b="T3"/>
            <a:pathLst>
              <a:path w="14604" h="5714">
                <a:moveTo>
                  <a:pt x="13081" y="0"/>
                </a:moveTo>
                <a:lnTo>
                  <a:pt x="0" y="4317"/>
                </a:lnTo>
                <a:lnTo>
                  <a:pt x="381" y="5714"/>
                </a:lnTo>
                <a:lnTo>
                  <a:pt x="14097" y="1396"/>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88" name="object 889"/>
          <p:cNvSpPr>
            <a:spLocks noChangeArrowheads="1"/>
          </p:cNvSpPr>
          <p:nvPr/>
        </p:nvSpPr>
        <p:spPr bwMode="auto">
          <a:xfrm>
            <a:off x="6167438" y="4468813"/>
            <a:ext cx="15875" cy="6350"/>
          </a:xfrm>
          <a:custGeom>
            <a:avLst/>
            <a:gdLst>
              <a:gd name="T0" fmla="*/ 0 w 15875"/>
              <a:gd name="T1" fmla="*/ 0 h 6985"/>
              <a:gd name="T2" fmla="*/ 15875 w 15875"/>
              <a:gd name="T3" fmla="*/ 6985 h 6985"/>
            </a:gdLst>
            <a:ahLst/>
            <a:cxnLst/>
            <a:rect l="T0" t="T1" r="T2" b="T3"/>
            <a:pathLst>
              <a:path w="15875" h="6985">
                <a:moveTo>
                  <a:pt x="14859" y="0"/>
                </a:moveTo>
                <a:lnTo>
                  <a:pt x="0" y="5206"/>
                </a:lnTo>
                <a:lnTo>
                  <a:pt x="1143" y="6857"/>
                </a:lnTo>
                <a:lnTo>
                  <a:pt x="15494" y="1524"/>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89" name="object 890"/>
          <p:cNvSpPr>
            <a:spLocks noChangeArrowheads="1"/>
          </p:cNvSpPr>
          <p:nvPr/>
        </p:nvSpPr>
        <p:spPr bwMode="auto">
          <a:xfrm>
            <a:off x="6169025" y="4476750"/>
            <a:ext cx="15875" cy="6350"/>
          </a:xfrm>
          <a:custGeom>
            <a:avLst/>
            <a:gdLst>
              <a:gd name="T0" fmla="*/ 0 w 14604"/>
              <a:gd name="T1" fmla="*/ 0 h 6985"/>
              <a:gd name="T2" fmla="*/ 14604 w 14604"/>
              <a:gd name="T3" fmla="*/ 6985 h 6985"/>
            </a:gdLst>
            <a:ahLst/>
            <a:cxnLst/>
            <a:rect l="T0" t="T1" r="T2" b="T3"/>
            <a:pathLst>
              <a:path w="14604" h="6985">
                <a:moveTo>
                  <a:pt x="13462" y="0"/>
                </a:moveTo>
                <a:lnTo>
                  <a:pt x="0" y="5461"/>
                </a:lnTo>
                <a:lnTo>
                  <a:pt x="762" y="6858"/>
                </a:lnTo>
                <a:lnTo>
                  <a:pt x="14224" y="1270"/>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0" name="object 891"/>
          <p:cNvSpPr>
            <a:spLocks noChangeArrowheads="1"/>
          </p:cNvSpPr>
          <p:nvPr/>
        </p:nvSpPr>
        <p:spPr bwMode="auto">
          <a:xfrm>
            <a:off x="6172200" y="4484688"/>
            <a:ext cx="14288" cy="6350"/>
          </a:xfrm>
          <a:custGeom>
            <a:avLst/>
            <a:gdLst>
              <a:gd name="T0" fmla="*/ 0 w 14604"/>
              <a:gd name="T1" fmla="*/ 0 h 6985"/>
              <a:gd name="T2" fmla="*/ 14604 w 14604"/>
              <a:gd name="T3" fmla="*/ 6985 h 6985"/>
            </a:gdLst>
            <a:ahLst/>
            <a:cxnLst/>
            <a:rect l="T0" t="T1" r="T2" b="T3"/>
            <a:pathLst>
              <a:path w="14604" h="6985">
                <a:moveTo>
                  <a:pt x="13462" y="0"/>
                </a:moveTo>
                <a:lnTo>
                  <a:pt x="0" y="5587"/>
                </a:lnTo>
                <a:lnTo>
                  <a:pt x="888" y="6857"/>
                </a:lnTo>
                <a:lnTo>
                  <a:pt x="14097" y="1397"/>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1" name="object 892"/>
          <p:cNvSpPr>
            <a:spLocks noChangeArrowheads="1"/>
          </p:cNvSpPr>
          <p:nvPr/>
        </p:nvSpPr>
        <p:spPr bwMode="auto">
          <a:xfrm>
            <a:off x="6175375" y="4492625"/>
            <a:ext cx="15875" cy="6350"/>
          </a:xfrm>
          <a:custGeom>
            <a:avLst/>
            <a:gdLst>
              <a:gd name="T0" fmla="*/ 0 w 15875"/>
              <a:gd name="T1" fmla="*/ 0 h 5714"/>
              <a:gd name="T2" fmla="*/ 15875 w 15875"/>
              <a:gd name="T3" fmla="*/ 5714 h 5714"/>
            </a:gdLst>
            <a:ahLst/>
            <a:cxnLst/>
            <a:rect l="T0" t="T1" r="T2" b="T3"/>
            <a:pathLst>
              <a:path w="15875" h="5714">
                <a:moveTo>
                  <a:pt x="14731" y="0"/>
                </a:moveTo>
                <a:lnTo>
                  <a:pt x="0" y="4953"/>
                </a:lnTo>
                <a:lnTo>
                  <a:pt x="380" y="5715"/>
                </a:lnTo>
                <a:lnTo>
                  <a:pt x="15493" y="1270"/>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2" name="object 893"/>
          <p:cNvSpPr>
            <a:spLocks noChangeArrowheads="1"/>
          </p:cNvSpPr>
          <p:nvPr/>
        </p:nvSpPr>
        <p:spPr bwMode="auto">
          <a:xfrm>
            <a:off x="6180138" y="4498975"/>
            <a:ext cx="15875" cy="9525"/>
          </a:xfrm>
          <a:custGeom>
            <a:avLst/>
            <a:gdLst>
              <a:gd name="T0" fmla="*/ 0 w 15875"/>
              <a:gd name="T1" fmla="*/ 0 h 8254"/>
              <a:gd name="T2" fmla="*/ 15875 w 15875"/>
              <a:gd name="T3" fmla="*/ 8254 h 8254"/>
            </a:gdLst>
            <a:ahLst/>
            <a:cxnLst/>
            <a:rect l="T0" t="T1" r="T2" b="T3"/>
            <a:pathLst>
              <a:path w="15875" h="8254">
                <a:moveTo>
                  <a:pt x="14859" y="0"/>
                </a:moveTo>
                <a:lnTo>
                  <a:pt x="0" y="6603"/>
                </a:lnTo>
                <a:lnTo>
                  <a:pt x="381" y="8000"/>
                </a:lnTo>
                <a:lnTo>
                  <a:pt x="15494" y="1650"/>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3" name="object 894"/>
          <p:cNvSpPr>
            <a:spLocks noChangeArrowheads="1"/>
          </p:cNvSpPr>
          <p:nvPr/>
        </p:nvSpPr>
        <p:spPr bwMode="auto">
          <a:xfrm>
            <a:off x="6183313" y="4506913"/>
            <a:ext cx="15875" cy="7937"/>
          </a:xfrm>
          <a:custGeom>
            <a:avLst/>
            <a:gdLst>
              <a:gd name="T0" fmla="*/ 0 w 15875"/>
              <a:gd name="T1" fmla="*/ 0 h 6985"/>
              <a:gd name="T2" fmla="*/ 15875 w 15875"/>
              <a:gd name="T3" fmla="*/ 6985 h 6985"/>
            </a:gdLst>
            <a:ahLst/>
            <a:cxnLst/>
            <a:rect l="T0" t="T1" r="T2" b="T3"/>
            <a:pathLst>
              <a:path w="15875" h="6985">
                <a:moveTo>
                  <a:pt x="14731" y="0"/>
                </a:moveTo>
                <a:lnTo>
                  <a:pt x="0" y="5968"/>
                </a:lnTo>
                <a:lnTo>
                  <a:pt x="634" y="6857"/>
                </a:lnTo>
                <a:lnTo>
                  <a:pt x="15493" y="888"/>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4" name="object 895"/>
          <p:cNvSpPr>
            <a:spLocks noChangeArrowheads="1"/>
          </p:cNvSpPr>
          <p:nvPr/>
        </p:nvSpPr>
        <p:spPr bwMode="auto">
          <a:xfrm>
            <a:off x="6191250" y="4514850"/>
            <a:ext cx="14288" cy="9525"/>
          </a:xfrm>
          <a:custGeom>
            <a:avLst/>
            <a:gdLst>
              <a:gd name="T0" fmla="*/ 0 w 14604"/>
              <a:gd name="T1" fmla="*/ 0 h 8254"/>
              <a:gd name="T2" fmla="*/ 14604 w 14604"/>
              <a:gd name="T3" fmla="*/ 8254 h 8254"/>
            </a:gdLst>
            <a:ahLst/>
            <a:cxnLst/>
            <a:rect l="T0" t="T1" r="T2" b="T3"/>
            <a:pathLst>
              <a:path w="14604" h="8254">
                <a:moveTo>
                  <a:pt x="13081" y="0"/>
                </a:moveTo>
                <a:lnTo>
                  <a:pt x="0" y="7112"/>
                </a:lnTo>
                <a:lnTo>
                  <a:pt x="635" y="8000"/>
                </a:lnTo>
                <a:lnTo>
                  <a:pt x="14097" y="1396"/>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5" name="object 896"/>
          <p:cNvSpPr>
            <a:spLocks noChangeArrowheads="1"/>
          </p:cNvSpPr>
          <p:nvPr/>
        </p:nvSpPr>
        <p:spPr bwMode="auto">
          <a:xfrm>
            <a:off x="6196013" y="4521200"/>
            <a:ext cx="15875" cy="7938"/>
          </a:xfrm>
          <a:custGeom>
            <a:avLst/>
            <a:gdLst>
              <a:gd name="T0" fmla="*/ 0 w 15875"/>
              <a:gd name="T1" fmla="*/ 0 h 8254"/>
              <a:gd name="T2" fmla="*/ 15875 w 15875"/>
              <a:gd name="T3" fmla="*/ 8254 h 8254"/>
            </a:gdLst>
            <a:ahLst/>
            <a:cxnLst/>
            <a:rect l="T0" t="T1" r="T2" b="T3"/>
            <a:pathLst>
              <a:path w="15875" h="8254">
                <a:moveTo>
                  <a:pt x="14731" y="0"/>
                </a:moveTo>
                <a:lnTo>
                  <a:pt x="0" y="6477"/>
                </a:lnTo>
                <a:lnTo>
                  <a:pt x="634" y="7874"/>
                </a:lnTo>
                <a:lnTo>
                  <a:pt x="15493" y="1143"/>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6" name="object 897"/>
          <p:cNvSpPr>
            <a:spLocks noChangeArrowheads="1"/>
          </p:cNvSpPr>
          <p:nvPr/>
        </p:nvSpPr>
        <p:spPr bwMode="auto">
          <a:xfrm>
            <a:off x="6205538" y="4527550"/>
            <a:ext cx="14287" cy="7938"/>
          </a:xfrm>
          <a:custGeom>
            <a:avLst/>
            <a:gdLst>
              <a:gd name="T0" fmla="*/ 0 w 14604"/>
              <a:gd name="T1" fmla="*/ 0 h 8254"/>
              <a:gd name="T2" fmla="*/ 14604 w 14604"/>
              <a:gd name="T3" fmla="*/ 8254 h 8254"/>
            </a:gdLst>
            <a:ahLst/>
            <a:cxnLst/>
            <a:rect l="T0" t="T1" r="T2" b="T3"/>
            <a:pathLst>
              <a:path w="14604" h="8254">
                <a:moveTo>
                  <a:pt x="13081" y="0"/>
                </a:moveTo>
                <a:lnTo>
                  <a:pt x="0" y="6604"/>
                </a:lnTo>
                <a:lnTo>
                  <a:pt x="762" y="8001"/>
                </a:lnTo>
                <a:lnTo>
                  <a:pt x="14097" y="1143"/>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7" name="object 898"/>
          <p:cNvSpPr>
            <a:spLocks noChangeArrowheads="1"/>
          </p:cNvSpPr>
          <p:nvPr/>
        </p:nvSpPr>
        <p:spPr bwMode="auto">
          <a:xfrm>
            <a:off x="6215063" y="4532313"/>
            <a:ext cx="12700" cy="7937"/>
          </a:xfrm>
          <a:custGeom>
            <a:avLst/>
            <a:gdLst>
              <a:gd name="T0" fmla="*/ 0 w 12700"/>
              <a:gd name="T1" fmla="*/ 0 h 8254"/>
              <a:gd name="T2" fmla="*/ 12700 w 12700"/>
              <a:gd name="T3" fmla="*/ 8254 h 8254"/>
            </a:gdLst>
            <a:ahLst/>
            <a:cxnLst/>
            <a:rect l="T0" t="T1" r="T2" b="T3"/>
            <a:pathLst>
              <a:path w="12700" h="8254">
                <a:moveTo>
                  <a:pt x="11937" y="0"/>
                </a:moveTo>
                <a:lnTo>
                  <a:pt x="0" y="6858"/>
                </a:lnTo>
                <a:lnTo>
                  <a:pt x="1396" y="8001"/>
                </a:lnTo>
                <a:lnTo>
                  <a:pt x="12700" y="889"/>
                </a:lnTo>
                <a:lnTo>
                  <a:pt x="11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8" name="object 899"/>
          <p:cNvSpPr>
            <a:spLocks noChangeArrowheads="1"/>
          </p:cNvSpPr>
          <p:nvPr/>
        </p:nvSpPr>
        <p:spPr bwMode="auto">
          <a:xfrm>
            <a:off x="6226175" y="4535488"/>
            <a:ext cx="9525" cy="9525"/>
          </a:xfrm>
          <a:custGeom>
            <a:avLst/>
            <a:gdLst>
              <a:gd name="T0" fmla="*/ 0 w 10160"/>
              <a:gd name="T1" fmla="*/ 0 h 8254"/>
              <a:gd name="T2" fmla="*/ 10160 w 10160"/>
              <a:gd name="T3" fmla="*/ 8254 h 8254"/>
            </a:gdLst>
            <a:ahLst/>
            <a:cxnLst/>
            <a:rect l="T0" t="T1" r="T2" b="T3"/>
            <a:pathLst>
              <a:path w="10160" h="8254">
                <a:moveTo>
                  <a:pt x="8381" y="0"/>
                </a:moveTo>
                <a:lnTo>
                  <a:pt x="0" y="6858"/>
                </a:lnTo>
                <a:lnTo>
                  <a:pt x="1015" y="8001"/>
                </a:lnTo>
                <a:lnTo>
                  <a:pt x="9905" y="889"/>
                </a:lnTo>
                <a:lnTo>
                  <a:pt x="83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7999" name="object 900"/>
          <p:cNvSpPr>
            <a:spLocks noChangeArrowheads="1"/>
          </p:cNvSpPr>
          <p:nvPr/>
        </p:nvSpPr>
        <p:spPr bwMode="auto">
          <a:xfrm>
            <a:off x="6238875" y="4540250"/>
            <a:ext cx="6350" cy="6350"/>
          </a:xfrm>
          <a:custGeom>
            <a:avLst/>
            <a:gdLst>
              <a:gd name="T0" fmla="*/ 0 w 5714"/>
              <a:gd name="T1" fmla="*/ 0 h 6985"/>
              <a:gd name="T2" fmla="*/ 5714 w 5714"/>
              <a:gd name="T3" fmla="*/ 6985 h 6985"/>
            </a:gdLst>
            <a:ahLst/>
            <a:cxnLst/>
            <a:rect l="T0" t="T1" r="T2" b="T3"/>
            <a:pathLst>
              <a:path w="5714" h="6985">
                <a:moveTo>
                  <a:pt x="4699" y="0"/>
                </a:moveTo>
                <a:lnTo>
                  <a:pt x="0" y="5842"/>
                </a:lnTo>
                <a:lnTo>
                  <a:pt x="888" y="6857"/>
                </a:lnTo>
                <a:lnTo>
                  <a:pt x="5587" y="1016"/>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00" name="object 901"/>
          <p:cNvSpPr>
            <a:spLocks noChangeArrowheads="1"/>
          </p:cNvSpPr>
          <p:nvPr/>
        </p:nvSpPr>
        <p:spPr bwMode="auto">
          <a:xfrm>
            <a:off x="6251575" y="4541838"/>
            <a:ext cx="6350" cy="6350"/>
          </a:xfrm>
          <a:custGeom>
            <a:avLst/>
            <a:gdLst>
              <a:gd name="T0" fmla="*/ 0 w 5714"/>
              <a:gd name="T1" fmla="*/ 0 h 5714"/>
              <a:gd name="T2" fmla="*/ 5714 w 5714"/>
              <a:gd name="T3" fmla="*/ 5714 h 5714"/>
            </a:gdLst>
            <a:ahLst/>
            <a:cxnLst/>
            <a:rect l="T0" t="T1" r="T2" b="T3"/>
            <a:pathLst>
              <a:path w="5714" h="5714">
                <a:moveTo>
                  <a:pt x="3810" y="0"/>
                </a:moveTo>
                <a:lnTo>
                  <a:pt x="0" y="5206"/>
                </a:lnTo>
                <a:lnTo>
                  <a:pt x="1015" y="5714"/>
                </a:lnTo>
                <a:lnTo>
                  <a:pt x="5587" y="1143"/>
                </a:lnTo>
                <a:lnTo>
                  <a:pt x="381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01" name="object 902"/>
          <p:cNvSpPr>
            <a:spLocks noChangeArrowheads="1"/>
          </p:cNvSpPr>
          <p:nvPr/>
        </p:nvSpPr>
        <p:spPr bwMode="auto">
          <a:xfrm>
            <a:off x="6161088" y="4416425"/>
            <a:ext cx="17462" cy="3175"/>
          </a:xfrm>
          <a:custGeom>
            <a:avLst/>
            <a:gdLst>
              <a:gd name="T0" fmla="*/ 0 w 17145"/>
              <a:gd name="T1" fmla="*/ 0 h 3810"/>
              <a:gd name="T2" fmla="*/ 17145 w 17145"/>
              <a:gd name="T3" fmla="*/ 3810 h 3810"/>
            </a:gdLst>
            <a:ahLst/>
            <a:cxnLst/>
            <a:rect l="T0" t="T1" r="T2" b="T3"/>
            <a:pathLst>
              <a:path w="17145" h="3810">
                <a:moveTo>
                  <a:pt x="16890" y="0"/>
                </a:moveTo>
                <a:lnTo>
                  <a:pt x="0" y="2158"/>
                </a:lnTo>
                <a:lnTo>
                  <a:pt x="0" y="3429"/>
                </a:lnTo>
                <a:lnTo>
                  <a:pt x="16890" y="1650"/>
                </a:lnTo>
                <a:lnTo>
                  <a:pt x="168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02" name="object 903"/>
          <p:cNvSpPr>
            <a:spLocks noChangeArrowheads="1"/>
          </p:cNvSpPr>
          <p:nvPr/>
        </p:nvSpPr>
        <p:spPr bwMode="auto">
          <a:xfrm>
            <a:off x="6143625" y="4413250"/>
            <a:ext cx="96838" cy="134938"/>
          </a:xfrm>
          <a:custGeom>
            <a:avLst/>
            <a:gdLst>
              <a:gd name="T0" fmla="*/ 0 w 95885"/>
              <a:gd name="T1" fmla="*/ 0 h 135889"/>
              <a:gd name="T2" fmla="*/ 95885 w 95885"/>
              <a:gd name="T3" fmla="*/ 135889 h 135889"/>
            </a:gdLst>
            <a:ahLst/>
            <a:cxnLst/>
            <a:rect l="T0" t="T1" r="T2" b="T3"/>
            <a:pathLst>
              <a:path w="95885" h="135889">
                <a:moveTo>
                  <a:pt x="635" y="0"/>
                </a:moveTo>
                <a:lnTo>
                  <a:pt x="635" y="16001"/>
                </a:lnTo>
                <a:lnTo>
                  <a:pt x="0" y="23113"/>
                </a:lnTo>
                <a:lnTo>
                  <a:pt x="635" y="30733"/>
                </a:lnTo>
                <a:lnTo>
                  <a:pt x="1015" y="38734"/>
                </a:lnTo>
                <a:lnTo>
                  <a:pt x="1650" y="46989"/>
                </a:lnTo>
                <a:lnTo>
                  <a:pt x="3428" y="55879"/>
                </a:lnTo>
                <a:lnTo>
                  <a:pt x="5901" y="65785"/>
                </a:lnTo>
                <a:lnTo>
                  <a:pt x="7238" y="71500"/>
                </a:lnTo>
                <a:lnTo>
                  <a:pt x="19557" y="100837"/>
                </a:lnTo>
                <a:lnTo>
                  <a:pt x="22351" y="106298"/>
                </a:lnTo>
                <a:lnTo>
                  <a:pt x="25907" y="111124"/>
                </a:lnTo>
                <a:lnTo>
                  <a:pt x="29337" y="115950"/>
                </a:lnTo>
                <a:lnTo>
                  <a:pt x="32512" y="120268"/>
                </a:lnTo>
                <a:lnTo>
                  <a:pt x="36702" y="123951"/>
                </a:lnTo>
                <a:lnTo>
                  <a:pt x="40259" y="127380"/>
                </a:lnTo>
                <a:lnTo>
                  <a:pt x="44450" y="130174"/>
                </a:lnTo>
                <a:lnTo>
                  <a:pt x="68199" y="135635"/>
                </a:lnTo>
                <a:lnTo>
                  <a:pt x="80772" y="135635"/>
                </a:lnTo>
                <a:lnTo>
                  <a:pt x="91312" y="135381"/>
                </a:lnTo>
                <a:lnTo>
                  <a:pt x="95885" y="135000"/>
                </a:lnTo>
                <a:lnTo>
                  <a:pt x="94487" y="135000"/>
                </a:lnTo>
                <a:lnTo>
                  <a:pt x="90931" y="134492"/>
                </a:lnTo>
                <a:lnTo>
                  <a:pt x="84962" y="133349"/>
                </a:lnTo>
                <a:lnTo>
                  <a:pt x="78739" y="131063"/>
                </a:lnTo>
                <a:lnTo>
                  <a:pt x="74549" y="129666"/>
                </a:lnTo>
                <a:lnTo>
                  <a:pt x="70357" y="127888"/>
                </a:lnTo>
                <a:lnTo>
                  <a:pt x="66420" y="125348"/>
                </a:lnTo>
                <a:lnTo>
                  <a:pt x="61849" y="123062"/>
                </a:lnTo>
                <a:lnTo>
                  <a:pt x="33909" y="91820"/>
                </a:lnTo>
                <a:lnTo>
                  <a:pt x="23667" y="65531"/>
                </a:lnTo>
                <a:lnTo>
                  <a:pt x="21589" y="59054"/>
                </a:lnTo>
                <a:lnTo>
                  <a:pt x="20574" y="51815"/>
                </a:lnTo>
                <a:lnTo>
                  <a:pt x="19176" y="44703"/>
                </a:lnTo>
                <a:lnTo>
                  <a:pt x="18161" y="37972"/>
                </a:lnTo>
                <a:lnTo>
                  <a:pt x="17399" y="30479"/>
                </a:lnTo>
                <a:lnTo>
                  <a:pt x="16763" y="23621"/>
                </a:lnTo>
                <a:lnTo>
                  <a:pt x="16763" y="10286"/>
                </a:lnTo>
                <a:lnTo>
                  <a:pt x="17144" y="4063"/>
                </a:lnTo>
                <a:lnTo>
                  <a:pt x="12191" y="2539"/>
                </a:lnTo>
                <a:lnTo>
                  <a:pt x="635"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03" name="object 904"/>
          <p:cNvSpPr>
            <a:spLocks noChangeArrowheads="1"/>
          </p:cNvSpPr>
          <p:nvPr/>
        </p:nvSpPr>
        <p:spPr bwMode="auto">
          <a:xfrm>
            <a:off x="5915025" y="4362450"/>
            <a:ext cx="0" cy="138113"/>
          </a:xfrm>
          <a:custGeom>
            <a:avLst/>
            <a:gdLst>
              <a:gd name="T0" fmla="*/ 0 h 138429"/>
              <a:gd name="T1" fmla="*/ 138429 h 138429"/>
            </a:gdLst>
            <a:ahLst/>
            <a:cxnLst/>
            <a:rect l="0" t="T0" r="0" b="T1"/>
            <a:pathLst>
              <a:path h="138429">
                <a:moveTo>
                  <a:pt x="0" y="0"/>
                </a:moveTo>
                <a:lnTo>
                  <a:pt x="0" y="137922"/>
                </a:lnTo>
              </a:path>
            </a:pathLst>
          </a:custGeom>
          <a:noFill/>
          <a:ln w="1117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04" name="object 905"/>
          <p:cNvSpPr>
            <a:spLocks noChangeArrowheads="1"/>
          </p:cNvSpPr>
          <p:nvPr/>
        </p:nvSpPr>
        <p:spPr bwMode="auto">
          <a:xfrm>
            <a:off x="5919788" y="4362450"/>
            <a:ext cx="0" cy="139700"/>
          </a:xfrm>
          <a:custGeom>
            <a:avLst/>
            <a:gdLst>
              <a:gd name="T0" fmla="*/ 0 h 140335"/>
              <a:gd name="T1" fmla="*/ 140335 h 140335"/>
            </a:gdLst>
            <a:ahLst/>
            <a:cxnLst/>
            <a:rect l="0" t="T0" r="0" b="T1"/>
            <a:pathLst>
              <a:path h="140335">
                <a:moveTo>
                  <a:pt x="0" y="0"/>
                </a:moveTo>
                <a:lnTo>
                  <a:pt x="0" y="140207"/>
                </a:lnTo>
              </a:path>
            </a:pathLst>
          </a:custGeom>
          <a:noFill/>
          <a:ln w="8509">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05" name="object 906"/>
          <p:cNvSpPr>
            <a:spLocks noChangeArrowheads="1"/>
          </p:cNvSpPr>
          <p:nvPr/>
        </p:nvSpPr>
        <p:spPr bwMode="auto">
          <a:xfrm>
            <a:off x="5924550" y="4362450"/>
            <a:ext cx="0" cy="141288"/>
          </a:xfrm>
          <a:custGeom>
            <a:avLst/>
            <a:gdLst>
              <a:gd name="T0" fmla="*/ 0 h 141604"/>
              <a:gd name="T1" fmla="*/ 141604 h 141604"/>
            </a:gdLst>
            <a:ahLst/>
            <a:cxnLst/>
            <a:rect l="0" t="T0" r="0" b="T1"/>
            <a:pathLst>
              <a:path h="141604">
                <a:moveTo>
                  <a:pt x="0" y="0"/>
                </a:moveTo>
                <a:lnTo>
                  <a:pt x="0" y="141350"/>
                </a:lnTo>
              </a:path>
            </a:pathLst>
          </a:custGeom>
          <a:noFill/>
          <a:ln w="8509">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06" name="object 907"/>
          <p:cNvSpPr>
            <a:spLocks noChangeArrowheads="1"/>
          </p:cNvSpPr>
          <p:nvPr/>
        </p:nvSpPr>
        <p:spPr bwMode="auto">
          <a:xfrm>
            <a:off x="5927725" y="4362450"/>
            <a:ext cx="0" cy="142875"/>
          </a:xfrm>
          <a:custGeom>
            <a:avLst/>
            <a:gdLst>
              <a:gd name="T0" fmla="*/ 0 h 144145"/>
              <a:gd name="T1" fmla="*/ 144145 h 144145"/>
            </a:gdLst>
            <a:ahLst/>
            <a:cxnLst/>
            <a:rect l="0" t="T0" r="0" b="T1"/>
            <a:pathLst>
              <a:path h="144145">
                <a:moveTo>
                  <a:pt x="0" y="0"/>
                </a:moveTo>
                <a:lnTo>
                  <a:pt x="0" y="143637"/>
                </a:lnTo>
              </a:path>
            </a:pathLst>
          </a:custGeom>
          <a:noFill/>
          <a:ln w="8381">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07" name="object 908"/>
          <p:cNvSpPr>
            <a:spLocks noChangeArrowheads="1"/>
          </p:cNvSpPr>
          <p:nvPr/>
        </p:nvSpPr>
        <p:spPr bwMode="auto">
          <a:xfrm>
            <a:off x="5932488" y="4362450"/>
            <a:ext cx="0" cy="142875"/>
          </a:xfrm>
          <a:custGeom>
            <a:avLst/>
            <a:gdLst>
              <a:gd name="T0" fmla="*/ 0 h 144145"/>
              <a:gd name="T1" fmla="*/ 144145 h 144145"/>
            </a:gdLst>
            <a:ahLst/>
            <a:cxnLst/>
            <a:rect l="0" t="T0" r="0" b="T1"/>
            <a:pathLst>
              <a:path h="144145">
                <a:moveTo>
                  <a:pt x="0" y="0"/>
                </a:moveTo>
                <a:lnTo>
                  <a:pt x="0" y="143637"/>
                </a:lnTo>
              </a:path>
            </a:pathLst>
          </a:custGeom>
          <a:noFill/>
          <a:ln w="8509">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08" name="object 909"/>
          <p:cNvSpPr>
            <a:spLocks noChangeArrowheads="1"/>
          </p:cNvSpPr>
          <p:nvPr/>
        </p:nvSpPr>
        <p:spPr bwMode="auto">
          <a:xfrm>
            <a:off x="5937250" y="4505325"/>
            <a:ext cx="6350" cy="0"/>
          </a:xfrm>
          <a:custGeom>
            <a:avLst/>
            <a:gdLst>
              <a:gd name="T0" fmla="*/ 0 w 6350"/>
              <a:gd name="T1" fmla="*/ 6350 w 6350"/>
            </a:gdLst>
            <a:ahLst/>
            <a:cxnLst/>
            <a:rect l="T0" t="0" r="T1" b="0"/>
            <a:pathLst>
              <a:path w="6350">
                <a:moveTo>
                  <a:pt x="0" y="0"/>
                </a:moveTo>
                <a:lnTo>
                  <a:pt x="5856"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09" name="object 910"/>
          <p:cNvSpPr>
            <a:spLocks noChangeArrowheads="1"/>
          </p:cNvSpPr>
          <p:nvPr/>
        </p:nvSpPr>
        <p:spPr bwMode="auto">
          <a:xfrm>
            <a:off x="5937250" y="4360863"/>
            <a:ext cx="0" cy="144462"/>
          </a:xfrm>
          <a:custGeom>
            <a:avLst/>
            <a:gdLst>
              <a:gd name="T0" fmla="*/ 0 h 143510"/>
              <a:gd name="T1" fmla="*/ 143510 h 143510"/>
            </a:gdLst>
            <a:ahLst/>
            <a:cxnLst/>
            <a:rect l="0" t="T0" r="0" b="T1"/>
            <a:pathLst>
              <a:path h="143510">
                <a:moveTo>
                  <a:pt x="0" y="0"/>
                </a:moveTo>
                <a:lnTo>
                  <a:pt x="0" y="143510"/>
                </a:lnTo>
              </a:path>
            </a:pathLst>
          </a:custGeom>
          <a:noFill/>
          <a:ln w="9906">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0" name="object 911"/>
          <p:cNvSpPr>
            <a:spLocks noChangeArrowheads="1"/>
          </p:cNvSpPr>
          <p:nvPr/>
        </p:nvSpPr>
        <p:spPr bwMode="auto">
          <a:xfrm>
            <a:off x="5940425" y="4506913"/>
            <a:ext cx="6350" cy="0"/>
          </a:xfrm>
          <a:custGeom>
            <a:avLst/>
            <a:gdLst>
              <a:gd name="T0" fmla="*/ 0 w 6350"/>
              <a:gd name="T1" fmla="*/ 6350 w 6350"/>
            </a:gdLst>
            <a:ahLst/>
            <a:cxnLst/>
            <a:rect l="T0" t="0" r="T1" b="0"/>
            <a:pathLst>
              <a:path w="6350">
                <a:moveTo>
                  <a:pt x="0" y="0"/>
                </a:moveTo>
                <a:lnTo>
                  <a:pt x="5751"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1" name="object 912"/>
          <p:cNvSpPr>
            <a:spLocks noChangeArrowheads="1"/>
          </p:cNvSpPr>
          <p:nvPr/>
        </p:nvSpPr>
        <p:spPr bwMode="auto">
          <a:xfrm>
            <a:off x="5942013" y="4360863"/>
            <a:ext cx="0" cy="144462"/>
          </a:xfrm>
          <a:custGeom>
            <a:avLst/>
            <a:gdLst>
              <a:gd name="T0" fmla="*/ 0 h 144779"/>
              <a:gd name="T1" fmla="*/ 144779 h 144779"/>
            </a:gdLst>
            <a:ahLst/>
            <a:cxnLst/>
            <a:rect l="0" t="T0" r="0" b="T1"/>
            <a:pathLst>
              <a:path h="144779">
                <a:moveTo>
                  <a:pt x="0" y="0"/>
                </a:moveTo>
                <a:lnTo>
                  <a:pt x="0" y="144780"/>
                </a:lnTo>
              </a:path>
            </a:pathLst>
          </a:custGeom>
          <a:noFill/>
          <a:ln w="9778">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2" name="object 913"/>
          <p:cNvSpPr>
            <a:spLocks noChangeArrowheads="1"/>
          </p:cNvSpPr>
          <p:nvPr/>
        </p:nvSpPr>
        <p:spPr bwMode="auto">
          <a:xfrm>
            <a:off x="5946775" y="4508500"/>
            <a:ext cx="4763" cy="0"/>
          </a:xfrm>
          <a:custGeom>
            <a:avLst/>
            <a:gdLst>
              <a:gd name="T0" fmla="*/ 0 w 5079"/>
              <a:gd name="T1" fmla="*/ 5079 w 5079"/>
            </a:gdLst>
            <a:ahLst/>
            <a:cxnLst/>
            <a:rect l="T0" t="0" r="T1" b="0"/>
            <a:pathLst>
              <a:path w="5079">
                <a:moveTo>
                  <a:pt x="0" y="0"/>
                </a:moveTo>
                <a:lnTo>
                  <a:pt x="4571"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3" name="object 914"/>
          <p:cNvSpPr>
            <a:spLocks noChangeArrowheads="1"/>
          </p:cNvSpPr>
          <p:nvPr/>
        </p:nvSpPr>
        <p:spPr bwMode="auto">
          <a:xfrm>
            <a:off x="5946775" y="4360863"/>
            <a:ext cx="0" cy="146050"/>
          </a:xfrm>
          <a:custGeom>
            <a:avLst/>
            <a:gdLst>
              <a:gd name="T0" fmla="*/ 0 h 146050"/>
              <a:gd name="T1" fmla="*/ 146050 h 146050"/>
            </a:gdLst>
            <a:ahLst/>
            <a:cxnLst/>
            <a:rect l="0" t="T0" r="0" b="T1"/>
            <a:pathLst>
              <a:path h="146050">
                <a:moveTo>
                  <a:pt x="0" y="0"/>
                </a:moveTo>
                <a:lnTo>
                  <a:pt x="0" y="146050"/>
                </a:lnTo>
              </a:path>
            </a:pathLst>
          </a:custGeom>
          <a:noFill/>
          <a:ln w="8508">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4" name="object 915"/>
          <p:cNvSpPr>
            <a:spLocks noChangeArrowheads="1"/>
          </p:cNvSpPr>
          <p:nvPr/>
        </p:nvSpPr>
        <p:spPr bwMode="auto">
          <a:xfrm>
            <a:off x="5949950" y="4508500"/>
            <a:ext cx="6350" cy="0"/>
          </a:xfrm>
          <a:custGeom>
            <a:avLst/>
            <a:gdLst>
              <a:gd name="T0" fmla="*/ 0 w 6350"/>
              <a:gd name="T1" fmla="*/ 6350 w 6350"/>
            </a:gdLst>
            <a:ahLst/>
            <a:cxnLst/>
            <a:rect l="T0" t="0" r="T1" b="0"/>
            <a:pathLst>
              <a:path w="6350">
                <a:moveTo>
                  <a:pt x="0" y="0"/>
                </a:moveTo>
                <a:lnTo>
                  <a:pt x="5799"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5" name="object 916"/>
          <p:cNvSpPr>
            <a:spLocks noChangeArrowheads="1"/>
          </p:cNvSpPr>
          <p:nvPr/>
        </p:nvSpPr>
        <p:spPr bwMode="auto">
          <a:xfrm>
            <a:off x="5951538" y="4360863"/>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6" name="object 917"/>
          <p:cNvSpPr>
            <a:spLocks noChangeArrowheads="1"/>
          </p:cNvSpPr>
          <p:nvPr/>
        </p:nvSpPr>
        <p:spPr bwMode="auto">
          <a:xfrm>
            <a:off x="5954713" y="4360863"/>
            <a:ext cx="0" cy="149225"/>
          </a:xfrm>
          <a:custGeom>
            <a:avLst/>
            <a:gdLst>
              <a:gd name="T0" fmla="*/ 0 h 148589"/>
              <a:gd name="T1" fmla="*/ 148589 h 148589"/>
            </a:gdLst>
            <a:ahLst/>
            <a:cxnLst/>
            <a:rect l="0" t="T0" r="0" b="T1"/>
            <a:pathLst>
              <a:path h="148589">
                <a:moveTo>
                  <a:pt x="0" y="0"/>
                </a:moveTo>
                <a:lnTo>
                  <a:pt x="0" y="148590"/>
                </a:lnTo>
              </a:path>
            </a:pathLst>
          </a:custGeom>
          <a:noFill/>
          <a:ln w="8382">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7" name="object 918"/>
          <p:cNvSpPr>
            <a:spLocks noChangeArrowheads="1"/>
          </p:cNvSpPr>
          <p:nvPr/>
        </p:nvSpPr>
        <p:spPr bwMode="auto">
          <a:xfrm>
            <a:off x="5959475" y="4508500"/>
            <a:ext cx="4763" cy="0"/>
          </a:xfrm>
          <a:custGeom>
            <a:avLst/>
            <a:gdLst>
              <a:gd name="T0" fmla="*/ 0 w 3810"/>
              <a:gd name="T1" fmla="*/ 3810 w 3810"/>
            </a:gdLst>
            <a:ahLst/>
            <a:cxnLst/>
            <a:rect l="T0" t="0" r="T1" b="0"/>
            <a:pathLst>
              <a:path w="3810">
                <a:moveTo>
                  <a:pt x="0" y="0"/>
                </a:moveTo>
                <a:lnTo>
                  <a:pt x="3809" y="0"/>
                </a:lnTo>
              </a:path>
            </a:pathLst>
          </a:custGeom>
          <a:noFill/>
          <a:ln w="3175">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8" name="object 919"/>
          <p:cNvSpPr>
            <a:spLocks noChangeArrowheads="1"/>
          </p:cNvSpPr>
          <p:nvPr/>
        </p:nvSpPr>
        <p:spPr bwMode="auto">
          <a:xfrm>
            <a:off x="5959475" y="4360863"/>
            <a:ext cx="0" cy="147637"/>
          </a:xfrm>
          <a:custGeom>
            <a:avLst/>
            <a:gdLst>
              <a:gd name="T0" fmla="*/ 0 h 147320"/>
              <a:gd name="T1" fmla="*/ 147320 h 147320"/>
            </a:gdLst>
            <a:ahLst/>
            <a:cxnLst/>
            <a:rect l="0" t="T0" r="0" b="T1"/>
            <a:pathLst>
              <a:path h="147320">
                <a:moveTo>
                  <a:pt x="0" y="0"/>
                </a:moveTo>
                <a:lnTo>
                  <a:pt x="0" y="147320"/>
                </a:lnTo>
              </a:path>
            </a:pathLst>
          </a:custGeom>
          <a:noFill/>
          <a:ln w="8508">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19" name="object 920"/>
          <p:cNvSpPr>
            <a:spLocks noChangeArrowheads="1"/>
          </p:cNvSpPr>
          <p:nvPr/>
        </p:nvSpPr>
        <p:spPr bwMode="auto">
          <a:xfrm>
            <a:off x="5964238" y="4360863"/>
            <a:ext cx="0" cy="149225"/>
          </a:xfrm>
          <a:custGeom>
            <a:avLst/>
            <a:gdLst>
              <a:gd name="T0" fmla="*/ 0 h 148589"/>
              <a:gd name="T1" fmla="*/ 148589 h 148589"/>
            </a:gdLst>
            <a:ahLst/>
            <a:cxnLst/>
            <a:rect l="0" t="T0" r="0" b="T1"/>
            <a:pathLst>
              <a:path h="148589">
                <a:moveTo>
                  <a:pt x="0" y="0"/>
                </a:moveTo>
                <a:lnTo>
                  <a:pt x="0" y="148590"/>
                </a:lnTo>
              </a:path>
            </a:pathLst>
          </a:custGeom>
          <a:noFill/>
          <a:ln w="8509">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0" name="object 921"/>
          <p:cNvSpPr>
            <a:spLocks noChangeArrowheads="1"/>
          </p:cNvSpPr>
          <p:nvPr/>
        </p:nvSpPr>
        <p:spPr bwMode="auto">
          <a:xfrm>
            <a:off x="5969000" y="4510088"/>
            <a:ext cx="4763" cy="0"/>
          </a:xfrm>
          <a:custGeom>
            <a:avLst/>
            <a:gdLst>
              <a:gd name="T0" fmla="*/ 0 w 5079"/>
              <a:gd name="T1" fmla="*/ 5079 w 5079"/>
            </a:gdLst>
            <a:ahLst/>
            <a:cxnLst/>
            <a:rect l="T0" t="0" r="T1" b="0"/>
            <a:pathLst>
              <a:path w="5079">
                <a:moveTo>
                  <a:pt x="0" y="0"/>
                </a:moveTo>
                <a:lnTo>
                  <a:pt x="4952" y="0"/>
                </a:lnTo>
              </a:path>
            </a:pathLst>
          </a:custGeom>
          <a:noFill/>
          <a:ln w="3175">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1" name="object 922"/>
          <p:cNvSpPr>
            <a:spLocks noChangeArrowheads="1"/>
          </p:cNvSpPr>
          <p:nvPr/>
        </p:nvSpPr>
        <p:spPr bwMode="auto">
          <a:xfrm>
            <a:off x="5969000" y="4360863"/>
            <a:ext cx="0" cy="149225"/>
          </a:xfrm>
          <a:custGeom>
            <a:avLst/>
            <a:gdLst>
              <a:gd name="T0" fmla="*/ 0 h 148589"/>
              <a:gd name="T1" fmla="*/ 148589 h 148589"/>
            </a:gdLst>
            <a:ahLst/>
            <a:cxnLst/>
            <a:rect l="0" t="T0" r="0" b="T1"/>
            <a:pathLst>
              <a:path h="148589">
                <a:moveTo>
                  <a:pt x="0" y="0"/>
                </a:moveTo>
                <a:lnTo>
                  <a:pt x="0" y="148590"/>
                </a:lnTo>
              </a:path>
            </a:pathLst>
          </a:custGeom>
          <a:noFill/>
          <a:ln w="9906">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2" name="object 923"/>
          <p:cNvSpPr>
            <a:spLocks noChangeArrowheads="1"/>
          </p:cNvSpPr>
          <p:nvPr/>
        </p:nvSpPr>
        <p:spPr bwMode="auto">
          <a:xfrm>
            <a:off x="5972175" y="4360863"/>
            <a:ext cx="0" cy="150812"/>
          </a:xfrm>
          <a:custGeom>
            <a:avLst/>
            <a:gdLst>
              <a:gd name="T0" fmla="*/ 0 h 149860"/>
              <a:gd name="T1" fmla="*/ 149860 h 149860"/>
            </a:gdLst>
            <a:ahLst/>
            <a:cxnLst/>
            <a:rect l="0" t="T0" r="0" b="T1"/>
            <a:pathLst>
              <a:path h="149860">
                <a:moveTo>
                  <a:pt x="0" y="0"/>
                </a:moveTo>
                <a:lnTo>
                  <a:pt x="0" y="149860"/>
                </a:lnTo>
              </a:path>
            </a:pathLst>
          </a:custGeom>
          <a:noFill/>
          <a:ln w="9905">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3" name="object 924"/>
          <p:cNvSpPr>
            <a:spLocks noChangeArrowheads="1"/>
          </p:cNvSpPr>
          <p:nvPr/>
        </p:nvSpPr>
        <p:spPr bwMode="auto">
          <a:xfrm>
            <a:off x="5978525" y="4362450"/>
            <a:ext cx="0" cy="149225"/>
          </a:xfrm>
          <a:custGeom>
            <a:avLst/>
            <a:gdLst>
              <a:gd name="T0" fmla="*/ 0 h 149860"/>
              <a:gd name="T1" fmla="*/ 149860 h 149860"/>
            </a:gdLst>
            <a:ahLst/>
            <a:cxnLst/>
            <a:rect l="0" t="T0" r="0" b="T1"/>
            <a:pathLst>
              <a:path h="149860">
                <a:moveTo>
                  <a:pt x="0" y="0"/>
                </a:moveTo>
                <a:lnTo>
                  <a:pt x="0" y="149351"/>
                </a:lnTo>
              </a:path>
            </a:pathLst>
          </a:custGeom>
          <a:noFill/>
          <a:ln w="8381">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4" name="object 925"/>
          <p:cNvSpPr>
            <a:spLocks noChangeArrowheads="1"/>
          </p:cNvSpPr>
          <p:nvPr/>
        </p:nvSpPr>
        <p:spPr bwMode="auto">
          <a:xfrm>
            <a:off x="5981700" y="4511675"/>
            <a:ext cx="4763" cy="0"/>
          </a:xfrm>
          <a:custGeom>
            <a:avLst/>
            <a:gdLst>
              <a:gd name="T0" fmla="*/ 0 w 3810"/>
              <a:gd name="T1" fmla="*/ 3810 w 3810"/>
            </a:gdLst>
            <a:ahLst/>
            <a:cxnLst/>
            <a:rect l="T0" t="0" r="T1" b="0"/>
            <a:pathLst>
              <a:path w="3810">
                <a:moveTo>
                  <a:pt x="0" y="0"/>
                </a:moveTo>
                <a:lnTo>
                  <a:pt x="3657" y="0"/>
                </a:lnTo>
              </a:path>
            </a:pathLst>
          </a:custGeom>
          <a:noFill/>
          <a:ln w="3175">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5" name="object 926"/>
          <p:cNvSpPr>
            <a:spLocks noChangeArrowheads="1"/>
          </p:cNvSpPr>
          <p:nvPr/>
        </p:nvSpPr>
        <p:spPr bwMode="auto">
          <a:xfrm>
            <a:off x="5981700" y="4360863"/>
            <a:ext cx="0" cy="150812"/>
          </a:xfrm>
          <a:custGeom>
            <a:avLst/>
            <a:gdLst>
              <a:gd name="T0" fmla="*/ 0 h 149860"/>
              <a:gd name="T1" fmla="*/ 149860 h 149860"/>
            </a:gdLst>
            <a:ahLst/>
            <a:cxnLst/>
            <a:rect l="0" t="T0" r="0" b="T1"/>
            <a:pathLst>
              <a:path h="149860">
                <a:moveTo>
                  <a:pt x="0" y="0"/>
                </a:moveTo>
                <a:lnTo>
                  <a:pt x="0" y="149860"/>
                </a:lnTo>
              </a:path>
            </a:pathLst>
          </a:custGeom>
          <a:noFill/>
          <a:ln w="8382">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6" name="object 927"/>
          <p:cNvSpPr>
            <a:spLocks noChangeArrowheads="1"/>
          </p:cNvSpPr>
          <p:nvPr/>
        </p:nvSpPr>
        <p:spPr bwMode="auto">
          <a:xfrm>
            <a:off x="5986463" y="4360863"/>
            <a:ext cx="0" cy="150812"/>
          </a:xfrm>
          <a:custGeom>
            <a:avLst/>
            <a:gdLst>
              <a:gd name="T0" fmla="*/ 0 h 151129"/>
              <a:gd name="T1" fmla="*/ 151129 h 151129"/>
            </a:gdLst>
            <a:ahLst/>
            <a:cxnLst/>
            <a:rect l="0" t="T0" r="0" b="T1"/>
            <a:pathLst>
              <a:path h="151129">
                <a:moveTo>
                  <a:pt x="0" y="0"/>
                </a:moveTo>
                <a:lnTo>
                  <a:pt x="0" y="151130"/>
                </a:lnTo>
              </a:path>
            </a:pathLst>
          </a:custGeom>
          <a:noFill/>
          <a:ln w="8509">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7" name="object 928"/>
          <p:cNvSpPr>
            <a:spLocks noChangeArrowheads="1"/>
          </p:cNvSpPr>
          <p:nvPr/>
        </p:nvSpPr>
        <p:spPr bwMode="auto">
          <a:xfrm>
            <a:off x="5989638" y="4362450"/>
            <a:ext cx="0" cy="149225"/>
          </a:xfrm>
          <a:custGeom>
            <a:avLst/>
            <a:gdLst>
              <a:gd name="T0" fmla="*/ 0 h 150495"/>
              <a:gd name="T1" fmla="*/ 150495 h 150495"/>
            </a:gdLst>
            <a:ahLst/>
            <a:cxnLst/>
            <a:rect l="0" t="T0" r="0" b="T1"/>
            <a:pathLst>
              <a:path h="150495">
                <a:moveTo>
                  <a:pt x="0" y="0"/>
                </a:moveTo>
                <a:lnTo>
                  <a:pt x="0" y="150494"/>
                </a:lnTo>
              </a:path>
            </a:pathLst>
          </a:custGeom>
          <a:noFill/>
          <a:ln w="8508">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8" name="object 929"/>
          <p:cNvSpPr>
            <a:spLocks noChangeArrowheads="1"/>
          </p:cNvSpPr>
          <p:nvPr/>
        </p:nvSpPr>
        <p:spPr bwMode="auto">
          <a:xfrm>
            <a:off x="5995988" y="4362450"/>
            <a:ext cx="0" cy="149225"/>
          </a:xfrm>
          <a:custGeom>
            <a:avLst/>
            <a:gdLst>
              <a:gd name="T0" fmla="*/ 0 h 150495"/>
              <a:gd name="T1" fmla="*/ 150495 h 150495"/>
            </a:gdLst>
            <a:ahLst/>
            <a:cxnLst/>
            <a:rect l="0" t="T0" r="0" b="T1"/>
            <a:pathLst>
              <a:path h="150495">
                <a:moveTo>
                  <a:pt x="0" y="0"/>
                </a:moveTo>
                <a:lnTo>
                  <a:pt x="0" y="150494"/>
                </a:lnTo>
              </a:path>
            </a:pathLst>
          </a:custGeom>
          <a:noFill/>
          <a:ln w="9906">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29" name="object 930"/>
          <p:cNvSpPr>
            <a:spLocks noChangeArrowheads="1"/>
          </p:cNvSpPr>
          <p:nvPr/>
        </p:nvSpPr>
        <p:spPr bwMode="auto">
          <a:xfrm>
            <a:off x="5999163" y="4362450"/>
            <a:ext cx="0" cy="149225"/>
          </a:xfrm>
          <a:custGeom>
            <a:avLst/>
            <a:gdLst>
              <a:gd name="T0" fmla="*/ 0 h 150495"/>
              <a:gd name="T1" fmla="*/ 150495 h 150495"/>
            </a:gdLst>
            <a:ahLst/>
            <a:cxnLst/>
            <a:rect l="0" t="T0" r="0" b="T1"/>
            <a:pathLst>
              <a:path h="150495">
                <a:moveTo>
                  <a:pt x="0" y="0"/>
                </a:moveTo>
                <a:lnTo>
                  <a:pt x="0" y="150494"/>
                </a:lnTo>
              </a:path>
            </a:pathLst>
          </a:custGeom>
          <a:noFill/>
          <a:ln w="9906">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0" name="object 931"/>
          <p:cNvSpPr>
            <a:spLocks noChangeArrowheads="1"/>
          </p:cNvSpPr>
          <p:nvPr/>
        </p:nvSpPr>
        <p:spPr bwMode="auto">
          <a:xfrm>
            <a:off x="6003925" y="4362450"/>
            <a:ext cx="0" cy="149225"/>
          </a:xfrm>
          <a:custGeom>
            <a:avLst/>
            <a:gdLst>
              <a:gd name="T0" fmla="*/ 0 h 150495"/>
              <a:gd name="T1" fmla="*/ 150495 h 150495"/>
            </a:gdLst>
            <a:ahLst/>
            <a:cxnLst/>
            <a:rect l="0" t="T0" r="0" b="T1"/>
            <a:pathLst>
              <a:path h="150495">
                <a:moveTo>
                  <a:pt x="0" y="0"/>
                </a:moveTo>
                <a:lnTo>
                  <a:pt x="0" y="150494"/>
                </a:lnTo>
              </a:path>
            </a:pathLst>
          </a:custGeom>
          <a:noFill/>
          <a:ln w="8381">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1" name="object 932"/>
          <p:cNvSpPr>
            <a:spLocks noChangeArrowheads="1"/>
          </p:cNvSpPr>
          <p:nvPr/>
        </p:nvSpPr>
        <p:spPr bwMode="auto">
          <a:xfrm>
            <a:off x="6008688" y="4362450"/>
            <a:ext cx="0" cy="149225"/>
          </a:xfrm>
          <a:custGeom>
            <a:avLst/>
            <a:gdLst>
              <a:gd name="T0" fmla="*/ 0 h 150495"/>
              <a:gd name="T1" fmla="*/ 150495 h 150495"/>
            </a:gdLst>
            <a:ahLst/>
            <a:cxnLst/>
            <a:rect l="0" t="T0" r="0" b="T1"/>
            <a:pathLst>
              <a:path h="150495">
                <a:moveTo>
                  <a:pt x="0" y="0"/>
                </a:moveTo>
                <a:lnTo>
                  <a:pt x="0" y="150494"/>
                </a:lnTo>
              </a:path>
            </a:pathLst>
          </a:custGeom>
          <a:noFill/>
          <a:ln w="8509">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2" name="object 933"/>
          <p:cNvSpPr>
            <a:spLocks noChangeArrowheads="1"/>
          </p:cNvSpPr>
          <p:nvPr/>
        </p:nvSpPr>
        <p:spPr bwMode="auto">
          <a:xfrm>
            <a:off x="6013450" y="4362450"/>
            <a:ext cx="0" cy="149225"/>
          </a:xfrm>
          <a:custGeom>
            <a:avLst/>
            <a:gdLst>
              <a:gd name="T0" fmla="*/ 0 h 150495"/>
              <a:gd name="T1" fmla="*/ 150495 h 150495"/>
            </a:gdLst>
            <a:ahLst/>
            <a:cxnLst/>
            <a:rect l="0" t="T0" r="0" b="T1"/>
            <a:pathLst>
              <a:path h="150495">
                <a:moveTo>
                  <a:pt x="0" y="0"/>
                </a:moveTo>
                <a:lnTo>
                  <a:pt x="0" y="150494"/>
                </a:lnTo>
              </a:path>
            </a:pathLst>
          </a:custGeom>
          <a:noFill/>
          <a:ln w="8509">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3" name="object 934"/>
          <p:cNvSpPr>
            <a:spLocks noChangeArrowheads="1"/>
          </p:cNvSpPr>
          <p:nvPr/>
        </p:nvSpPr>
        <p:spPr bwMode="auto">
          <a:xfrm>
            <a:off x="6016625" y="4362450"/>
            <a:ext cx="0" cy="149225"/>
          </a:xfrm>
          <a:custGeom>
            <a:avLst/>
            <a:gdLst>
              <a:gd name="T0" fmla="*/ 0 h 150495"/>
              <a:gd name="T1" fmla="*/ 150495 h 150495"/>
            </a:gdLst>
            <a:ahLst/>
            <a:cxnLst/>
            <a:rect l="0" t="T0" r="0" b="T1"/>
            <a:pathLst>
              <a:path h="150495">
                <a:moveTo>
                  <a:pt x="0" y="0"/>
                </a:moveTo>
                <a:lnTo>
                  <a:pt x="0" y="150494"/>
                </a:lnTo>
              </a:path>
            </a:pathLst>
          </a:custGeom>
          <a:noFill/>
          <a:ln w="8381">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4" name="object 935"/>
          <p:cNvSpPr>
            <a:spLocks noChangeArrowheads="1"/>
          </p:cNvSpPr>
          <p:nvPr/>
        </p:nvSpPr>
        <p:spPr bwMode="auto">
          <a:xfrm>
            <a:off x="6021388" y="4362450"/>
            <a:ext cx="0" cy="149225"/>
          </a:xfrm>
          <a:custGeom>
            <a:avLst/>
            <a:gdLst>
              <a:gd name="T0" fmla="*/ 0 h 150495"/>
              <a:gd name="T1" fmla="*/ 150495 h 150495"/>
            </a:gdLst>
            <a:ahLst/>
            <a:cxnLst/>
            <a:rect l="0" t="T0" r="0" b="T1"/>
            <a:pathLst>
              <a:path h="150495">
                <a:moveTo>
                  <a:pt x="0" y="0"/>
                </a:moveTo>
                <a:lnTo>
                  <a:pt x="0" y="150494"/>
                </a:lnTo>
              </a:path>
            </a:pathLst>
          </a:custGeom>
          <a:noFill/>
          <a:ln w="8381">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5" name="object 936"/>
          <p:cNvSpPr>
            <a:spLocks noChangeArrowheads="1"/>
          </p:cNvSpPr>
          <p:nvPr/>
        </p:nvSpPr>
        <p:spPr bwMode="auto">
          <a:xfrm>
            <a:off x="6026150" y="4360863"/>
            <a:ext cx="0" cy="150812"/>
          </a:xfrm>
          <a:custGeom>
            <a:avLst/>
            <a:gdLst>
              <a:gd name="T0" fmla="*/ 0 h 151129"/>
              <a:gd name="T1" fmla="*/ 151129 h 151129"/>
            </a:gdLst>
            <a:ahLst/>
            <a:cxnLst/>
            <a:rect l="0" t="T0" r="0" b="T1"/>
            <a:pathLst>
              <a:path h="151129">
                <a:moveTo>
                  <a:pt x="0" y="0"/>
                </a:moveTo>
                <a:lnTo>
                  <a:pt x="0" y="151130"/>
                </a:lnTo>
              </a:path>
            </a:pathLst>
          </a:custGeom>
          <a:noFill/>
          <a:ln w="9905">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6" name="object 937"/>
          <p:cNvSpPr>
            <a:spLocks noChangeArrowheads="1"/>
          </p:cNvSpPr>
          <p:nvPr/>
        </p:nvSpPr>
        <p:spPr bwMode="auto">
          <a:xfrm>
            <a:off x="6026150" y="4511675"/>
            <a:ext cx="3175" cy="0"/>
          </a:xfrm>
          <a:custGeom>
            <a:avLst/>
            <a:gdLst>
              <a:gd name="T0" fmla="*/ 0 w 4445"/>
              <a:gd name="T1" fmla="*/ 4445 w 4445"/>
            </a:gdLst>
            <a:ahLst/>
            <a:cxnLst/>
            <a:rect l="T0" t="0" r="T1" b="0"/>
            <a:pathLst>
              <a:path w="4445">
                <a:moveTo>
                  <a:pt x="0" y="0"/>
                </a:moveTo>
                <a:lnTo>
                  <a:pt x="4368" y="0"/>
                </a:lnTo>
              </a:path>
            </a:pathLst>
          </a:custGeom>
          <a:noFill/>
          <a:ln w="3175">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7" name="object 938"/>
          <p:cNvSpPr>
            <a:spLocks noChangeArrowheads="1"/>
          </p:cNvSpPr>
          <p:nvPr/>
        </p:nvSpPr>
        <p:spPr bwMode="auto">
          <a:xfrm>
            <a:off x="6030913" y="4360863"/>
            <a:ext cx="0" cy="150812"/>
          </a:xfrm>
          <a:custGeom>
            <a:avLst/>
            <a:gdLst>
              <a:gd name="T0" fmla="*/ 0 h 149860"/>
              <a:gd name="T1" fmla="*/ 149860 h 149860"/>
            </a:gdLst>
            <a:ahLst/>
            <a:cxnLst/>
            <a:rect l="0" t="T0" r="0" b="T1"/>
            <a:pathLst>
              <a:path h="149860">
                <a:moveTo>
                  <a:pt x="0" y="0"/>
                </a:moveTo>
                <a:lnTo>
                  <a:pt x="0" y="149860"/>
                </a:lnTo>
              </a:path>
            </a:pathLst>
          </a:custGeom>
          <a:noFill/>
          <a:ln w="9906">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8" name="object 939"/>
          <p:cNvSpPr>
            <a:spLocks noChangeArrowheads="1"/>
          </p:cNvSpPr>
          <p:nvPr/>
        </p:nvSpPr>
        <p:spPr bwMode="auto">
          <a:xfrm>
            <a:off x="6035675" y="4362450"/>
            <a:ext cx="0" cy="149225"/>
          </a:xfrm>
          <a:custGeom>
            <a:avLst/>
            <a:gdLst>
              <a:gd name="T0" fmla="*/ 0 h 149860"/>
              <a:gd name="T1" fmla="*/ 149860 h 149860"/>
            </a:gdLst>
            <a:ahLst/>
            <a:cxnLst/>
            <a:rect l="0" t="T0" r="0" b="T1"/>
            <a:pathLst>
              <a:path h="149860">
                <a:moveTo>
                  <a:pt x="0" y="0"/>
                </a:moveTo>
                <a:lnTo>
                  <a:pt x="0" y="149351"/>
                </a:lnTo>
              </a:path>
            </a:pathLst>
          </a:custGeom>
          <a:noFill/>
          <a:ln w="8508">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39" name="object 940"/>
          <p:cNvSpPr>
            <a:spLocks noChangeArrowheads="1"/>
          </p:cNvSpPr>
          <p:nvPr/>
        </p:nvSpPr>
        <p:spPr bwMode="auto">
          <a:xfrm>
            <a:off x="6040438" y="4360863"/>
            <a:ext cx="0" cy="150812"/>
          </a:xfrm>
          <a:custGeom>
            <a:avLst/>
            <a:gdLst>
              <a:gd name="T0" fmla="*/ 0 h 149860"/>
              <a:gd name="T1" fmla="*/ 149860 h 149860"/>
            </a:gdLst>
            <a:ahLst/>
            <a:cxnLst/>
            <a:rect l="0" t="T0" r="0" b="T1"/>
            <a:pathLst>
              <a:path h="149860">
                <a:moveTo>
                  <a:pt x="0" y="0"/>
                </a:moveTo>
                <a:lnTo>
                  <a:pt x="0" y="149860"/>
                </a:lnTo>
              </a:path>
            </a:pathLst>
          </a:custGeom>
          <a:noFill/>
          <a:ln w="8509">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0" name="object 941"/>
          <p:cNvSpPr>
            <a:spLocks noChangeArrowheads="1"/>
          </p:cNvSpPr>
          <p:nvPr/>
        </p:nvSpPr>
        <p:spPr bwMode="auto">
          <a:xfrm>
            <a:off x="6040438" y="4510088"/>
            <a:ext cx="3175" cy="0"/>
          </a:xfrm>
          <a:custGeom>
            <a:avLst/>
            <a:gdLst>
              <a:gd name="T0" fmla="*/ 0 w 4445"/>
              <a:gd name="T1" fmla="*/ 4445 w 4445"/>
            </a:gdLst>
            <a:ahLst/>
            <a:cxnLst/>
            <a:rect l="T0" t="0" r="T1" b="0"/>
            <a:pathLst>
              <a:path w="4445">
                <a:moveTo>
                  <a:pt x="0" y="0"/>
                </a:moveTo>
                <a:lnTo>
                  <a:pt x="4191" y="0"/>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1" name="object 942"/>
          <p:cNvSpPr>
            <a:spLocks noChangeArrowheads="1"/>
          </p:cNvSpPr>
          <p:nvPr/>
        </p:nvSpPr>
        <p:spPr bwMode="auto">
          <a:xfrm>
            <a:off x="6043613" y="4360863"/>
            <a:ext cx="0" cy="149225"/>
          </a:xfrm>
          <a:custGeom>
            <a:avLst/>
            <a:gdLst>
              <a:gd name="T0" fmla="*/ 0 h 148589"/>
              <a:gd name="T1" fmla="*/ 148589 h 148589"/>
            </a:gdLst>
            <a:ahLst/>
            <a:cxnLst/>
            <a:rect l="0" t="T0" r="0" b="T1"/>
            <a:pathLst>
              <a:path h="148589">
                <a:moveTo>
                  <a:pt x="0" y="0"/>
                </a:moveTo>
                <a:lnTo>
                  <a:pt x="0" y="148590"/>
                </a:lnTo>
              </a:path>
            </a:pathLst>
          </a:custGeom>
          <a:noFill/>
          <a:ln w="8382">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2" name="object 943"/>
          <p:cNvSpPr>
            <a:spLocks noChangeArrowheads="1"/>
          </p:cNvSpPr>
          <p:nvPr/>
        </p:nvSpPr>
        <p:spPr bwMode="auto">
          <a:xfrm>
            <a:off x="6048375" y="4360863"/>
            <a:ext cx="0" cy="149225"/>
          </a:xfrm>
          <a:custGeom>
            <a:avLst/>
            <a:gdLst>
              <a:gd name="T0" fmla="*/ 0 h 148589"/>
              <a:gd name="T1" fmla="*/ 148589 h 148589"/>
            </a:gdLst>
            <a:ahLst/>
            <a:cxnLst/>
            <a:rect l="0" t="T0" r="0" b="T1"/>
            <a:pathLst>
              <a:path h="148589">
                <a:moveTo>
                  <a:pt x="0" y="0"/>
                </a:moveTo>
                <a:lnTo>
                  <a:pt x="0" y="148590"/>
                </a:lnTo>
              </a:path>
            </a:pathLst>
          </a:custGeom>
          <a:noFill/>
          <a:ln w="8508">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3" name="object 944"/>
          <p:cNvSpPr>
            <a:spLocks noChangeArrowheads="1"/>
          </p:cNvSpPr>
          <p:nvPr/>
        </p:nvSpPr>
        <p:spPr bwMode="auto">
          <a:xfrm>
            <a:off x="6048375" y="4508500"/>
            <a:ext cx="4763" cy="0"/>
          </a:xfrm>
          <a:custGeom>
            <a:avLst/>
            <a:gdLst>
              <a:gd name="T0" fmla="*/ 0 w 4445"/>
              <a:gd name="T1" fmla="*/ 4445 w 4445"/>
            </a:gdLst>
            <a:ahLst/>
            <a:cxnLst/>
            <a:rect l="T0" t="0" r="T1" b="0"/>
            <a:pathLst>
              <a:path w="4445">
                <a:moveTo>
                  <a:pt x="0" y="0"/>
                </a:moveTo>
                <a:lnTo>
                  <a:pt x="4136"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4" name="object 945"/>
          <p:cNvSpPr>
            <a:spLocks noChangeArrowheads="1"/>
          </p:cNvSpPr>
          <p:nvPr/>
        </p:nvSpPr>
        <p:spPr bwMode="auto">
          <a:xfrm>
            <a:off x="6053138" y="4360863"/>
            <a:ext cx="0" cy="147637"/>
          </a:xfrm>
          <a:custGeom>
            <a:avLst/>
            <a:gdLst>
              <a:gd name="T0" fmla="*/ 0 h 147320"/>
              <a:gd name="T1" fmla="*/ 147320 h 147320"/>
            </a:gdLst>
            <a:ahLst/>
            <a:cxnLst/>
            <a:rect l="0" t="T0" r="0" b="T1"/>
            <a:pathLst>
              <a:path h="147320">
                <a:moveTo>
                  <a:pt x="0" y="0"/>
                </a:moveTo>
                <a:lnTo>
                  <a:pt x="0" y="147320"/>
                </a:lnTo>
              </a:path>
            </a:pathLst>
          </a:custGeom>
          <a:noFill/>
          <a:ln w="990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5" name="object 946"/>
          <p:cNvSpPr>
            <a:spLocks noChangeArrowheads="1"/>
          </p:cNvSpPr>
          <p:nvPr/>
        </p:nvSpPr>
        <p:spPr bwMode="auto">
          <a:xfrm>
            <a:off x="6056313" y="4360863"/>
            <a:ext cx="0" cy="147637"/>
          </a:xfrm>
          <a:custGeom>
            <a:avLst/>
            <a:gdLst>
              <a:gd name="T0" fmla="*/ 0 h 147320"/>
              <a:gd name="T1" fmla="*/ 147320 h 147320"/>
            </a:gdLst>
            <a:ahLst/>
            <a:cxnLst/>
            <a:rect l="0" t="T0" r="0" b="T1"/>
            <a:pathLst>
              <a:path h="147320">
                <a:moveTo>
                  <a:pt x="0" y="0"/>
                </a:moveTo>
                <a:lnTo>
                  <a:pt x="0" y="147320"/>
                </a:lnTo>
              </a:path>
            </a:pathLst>
          </a:custGeom>
          <a:noFill/>
          <a:ln w="8382">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6" name="object 947"/>
          <p:cNvSpPr>
            <a:spLocks noChangeArrowheads="1"/>
          </p:cNvSpPr>
          <p:nvPr/>
        </p:nvSpPr>
        <p:spPr bwMode="auto">
          <a:xfrm>
            <a:off x="6057900" y="4508500"/>
            <a:ext cx="6350" cy="0"/>
          </a:xfrm>
          <a:custGeom>
            <a:avLst/>
            <a:gdLst>
              <a:gd name="T0" fmla="*/ 0 w 6350"/>
              <a:gd name="T1" fmla="*/ 6350 w 6350"/>
            </a:gdLst>
            <a:ahLst/>
            <a:cxnLst/>
            <a:rect l="T0" t="0" r="T1" b="0"/>
            <a:pathLst>
              <a:path w="6350">
                <a:moveTo>
                  <a:pt x="0" y="0"/>
                </a:moveTo>
                <a:lnTo>
                  <a:pt x="5799"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7" name="object 948"/>
          <p:cNvSpPr>
            <a:spLocks noChangeArrowheads="1"/>
          </p:cNvSpPr>
          <p:nvPr/>
        </p:nvSpPr>
        <p:spPr bwMode="auto">
          <a:xfrm>
            <a:off x="6062663" y="4360863"/>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8" name="object 949"/>
          <p:cNvSpPr>
            <a:spLocks noChangeArrowheads="1"/>
          </p:cNvSpPr>
          <p:nvPr/>
        </p:nvSpPr>
        <p:spPr bwMode="auto">
          <a:xfrm>
            <a:off x="6061075" y="4506913"/>
            <a:ext cx="6350" cy="0"/>
          </a:xfrm>
          <a:custGeom>
            <a:avLst/>
            <a:gdLst>
              <a:gd name="T0" fmla="*/ 0 w 6350"/>
              <a:gd name="T1" fmla="*/ 6350 w 6350"/>
            </a:gdLst>
            <a:ahLst/>
            <a:cxnLst/>
            <a:rect l="T0" t="0" r="T1" b="0"/>
            <a:pathLst>
              <a:path w="6350">
                <a:moveTo>
                  <a:pt x="0" y="0"/>
                </a:moveTo>
                <a:lnTo>
                  <a:pt x="6307"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49" name="object 950"/>
          <p:cNvSpPr>
            <a:spLocks noChangeArrowheads="1"/>
          </p:cNvSpPr>
          <p:nvPr/>
        </p:nvSpPr>
        <p:spPr bwMode="auto">
          <a:xfrm>
            <a:off x="6065838" y="4360863"/>
            <a:ext cx="0" cy="144462"/>
          </a:xfrm>
          <a:custGeom>
            <a:avLst/>
            <a:gdLst>
              <a:gd name="T0" fmla="*/ 0 h 144779"/>
              <a:gd name="T1" fmla="*/ 144779 h 144779"/>
            </a:gdLst>
            <a:ahLst/>
            <a:cxnLst/>
            <a:rect l="0" t="T0" r="0" b="T1"/>
            <a:pathLst>
              <a:path h="144779">
                <a:moveTo>
                  <a:pt x="0" y="0"/>
                </a:moveTo>
                <a:lnTo>
                  <a:pt x="0" y="144780"/>
                </a:lnTo>
              </a:path>
            </a:pathLst>
          </a:custGeom>
          <a:noFill/>
          <a:ln w="990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0" name="object 951"/>
          <p:cNvSpPr>
            <a:spLocks noChangeArrowheads="1"/>
          </p:cNvSpPr>
          <p:nvPr/>
        </p:nvSpPr>
        <p:spPr bwMode="auto">
          <a:xfrm>
            <a:off x="6067425" y="4506913"/>
            <a:ext cx="4763" cy="0"/>
          </a:xfrm>
          <a:custGeom>
            <a:avLst/>
            <a:gdLst>
              <a:gd name="T0" fmla="*/ 0 w 5079"/>
              <a:gd name="T1" fmla="*/ 5079 w 5079"/>
            </a:gdLst>
            <a:ahLst/>
            <a:cxnLst/>
            <a:rect l="T0" t="0" r="T1" b="0"/>
            <a:pathLst>
              <a:path w="5079">
                <a:moveTo>
                  <a:pt x="0" y="0"/>
                </a:moveTo>
                <a:lnTo>
                  <a:pt x="4543"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1" name="object 952"/>
          <p:cNvSpPr>
            <a:spLocks noChangeArrowheads="1"/>
          </p:cNvSpPr>
          <p:nvPr/>
        </p:nvSpPr>
        <p:spPr bwMode="auto">
          <a:xfrm>
            <a:off x="6070600" y="4360863"/>
            <a:ext cx="0" cy="144462"/>
          </a:xfrm>
          <a:custGeom>
            <a:avLst/>
            <a:gdLst>
              <a:gd name="T0" fmla="*/ 0 h 144779"/>
              <a:gd name="T1" fmla="*/ 144779 h 144779"/>
            </a:gdLst>
            <a:ahLst/>
            <a:cxnLst/>
            <a:rect l="0" t="T0" r="0" b="T1"/>
            <a:pathLst>
              <a:path h="144779">
                <a:moveTo>
                  <a:pt x="0" y="0"/>
                </a:moveTo>
                <a:lnTo>
                  <a:pt x="0" y="144780"/>
                </a:lnTo>
              </a:path>
            </a:pathLst>
          </a:custGeom>
          <a:noFill/>
          <a:ln w="8382">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2" name="object 953"/>
          <p:cNvSpPr>
            <a:spLocks noChangeArrowheads="1"/>
          </p:cNvSpPr>
          <p:nvPr/>
        </p:nvSpPr>
        <p:spPr bwMode="auto">
          <a:xfrm>
            <a:off x="6075363" y="4362450"/>
            <a:ext cx="0" cy="144463"/>
          </a:xfrm>
          <a:custGeom>
            <a:avLst/>
            <a:gdLst>
              <a:gd name="T0" fmla="*/ 0 h 144779"/>
              <a:gd name="T1" fmla="*/ 144779 h 144779"/>
            </a:gdLst>
            <a:ahLst/>
            <a:cxnLst/>
            <a:rect l="0" t="T0" r="0" b="T1"/>
            <a:pathLst>
              <a:path h="144779">
                <a:moveTo>
                  <a:pt x="0" y="0"/>
                </a:moveTo>
                <a:lnTo>
                  <a:pt x="0" y="144780"/>
                </a:lnTo>
              </a:path>
            </a:pathLst>
          </a:custGeom>
          <a:noFill/>
          <a:ln w="8509">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3" name="object 954"/>
          <p:cNvSpPr>
            <a:spLocks noChangeArrowheads="1"/>
          </p:cNvSpPr>
          <p:nvPr/>
        </p:nvSpPr>
        <p:spPr bwMode="auto">
          <a:xfrm>
            <a:off x="6078538" y="4362450"/>
            <a:ext cx="0" cy="142875"/>
          </a:xfrm>
          <a:custGeom>
            <a:avLst/>
            <a:gdLst>
              <a:gd name="T0" fmla="*/ 0 h 144145"/>
              <a:gd name="T1" fmla="*/ 144145 h 144145"/>
            </a:gdLst>
            <a:ahLst/>
            <a:cxnLst/>
            <a:rect l="0" t="T0" r="0" b="T1"/>
            <a:pathLst>
              <a:path h="144145">
                <a:moveTo>
                  <a:pt x="0" y="0"/>
                </a:moveTo>
                <a:lnTo>
                  <a:pt x="0" y="143637"/>
                </a:lnTo>
              </a:path>
            </a:pathLst>
          </a:custGeom>
          <a:noFill/>
          <a:ln w="8508">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4" name="object 955"/>
          <p:cNvSpPr>
            <a:spLocks noChangeArrowheads="1"/>
          </p:cNvSpPr>
          <p:nvPr/>
        </p:nvSpPr>
        <p:spPr bwMode="auto">
          <a:xfrm>
            <a:off x="6084888" y="4362450"/>
            <a:ext cx="0" cy="142875"/>
          </a:xfrm>
          <a:custGeom>
            <a:avLst/>
            <a:gdLst>
              <a:gd name="T0" fmla="*/ 0 h 142875"/>
              <a:gd name="T1" fmla="*/ 142875 h 142875"/>
            </a:gdLst>
            <a:ahLst/>
            <a:cxnLst/>
            <a:rect l="0" t="T0" r="0" b="T1"/>
            <a:pathLst>
              <a:path h="142875">
                <a:moveTo>
                  <a:pt x="0" y="0"/>
                </a:moveTo>
                <a:lnTo>
                  <a:pt x="0" y="142494"/>
                </a:lnTo>
              </a:path>
            </a:pathLst>
          </a:custGeom>
          <a:noFill/>
          <a:ln w="9778">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5" name="object 956"/>
          <p:cNvSpPr>
            <a:spLocks noChangeArrowheads="1"/>
          </p:cNvSpPr>
          <p:nvPr/>
        </p:nvSpPr>
        <p:spPr bwMode="auto">
          <a:xfrm>
            <a:off x="6088063" y="4362450"/>
            <a:ext cx="0" cy="141288"/>
          </a:xfrm>
          <a:custGeom>
            <a:avLst/>
            <a:gdLst>
              <a:gd name="T0" fmla="*/ 0 h 141604"/>
              <a:gd name="T1" fmla="*/ 141604 h 141604"/>
            </a:gdLst>
            <a:ahLst/>
            <a:cxnLst/>
            <a:rect l="0" t="T0" r="0" b="T1"/>
            <a:pathLst>
              <a:path h="141604">
                <a:moveTo>
                  <a:pt x="0" y="0"/>
                </a:moveTo>
                <a:lnTo>
                  <a:pt x="0" y="141350"/>
                </a:lnTo>
              </a:path>
            </a:pathLst>
          </a:custGeom>
          <a:noFill/>
          <a:ln w="9906">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6" name="object 957"/>
          <p:cNvSpPr>
            <a:spLocks noChangeArrowheads="1"/>
          </p:cNvSpPr>
          <p:nvPr/>
        </p:nvSpPr>
        <p:spPr bwMode="auto">
          <a:xfrm>
            <a:off x="6092825" y="4362450"/>
            <a:ext cx="0" cy="138113"/>
          </a:xfrm>
          <a:custGeom>
            <a:avLst/>
            <a:gdLst>
              <a:gd name="T0" fmla="*/ 0 h 139064"/>
              <a:gd name="T1" fmla="*/ 139064 h 139064"/>
            </a:gdLst>
            <a:ahLst/>
            <a:cxnLst/>
            <a:rect l="0" t="T0" r="0" b="T1"/>
            <a:pathLst>
              <a:path h="139064">
                <a:moveTo>
                  <a:pt x="0" y="0"/>
                </a:moveTo>
                <a:lnTo>
                  <a:pt x="0" y="139064"/>
                </a:lnTo>
              </a:path>
            </a:pathLst>
          </a:custGeom>
          <a:noFill/>
          <a:ln w="8509">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7" name="object 958"/>
          <p:cNvSpPr>
            <a:spLocks noChangeArrowheads="1"/>
          </p:cNvSpPr>
          <p:nvPr/>
        </p:nvSpPr>
        <p:spPr bwMode="auto">
          <a:xfrm>
            <a:off x="6097588" y="4362450"/>
            <a:ext cx="0" cy="136525"/>
          </a:xfrm>
          <a:custGeom>
            <a:avLst/>
            <a:gdLst>
              <a:gd name="T0" fmla="*/ 0 h 137160"/>
              <a:gd name="T1" fmla="*/ 137160 h 137160"/>
            </a:gdLst>
            <a:ahLst/>
            <a:cxnLst/>
            <a:rect l="0" t="T0" r="0" b="T1"/>
            <a:pathLst>
              <a:path h="137160">
                <a:moveTo>
                  <a:pt x="0" y="0"/>
                </a:moveTo>
                <a:lnTo>
                  <a:pt x="0" y="136779"/>
                </a:lnTo>
              </a:path>
            </a:pathLst>
          </a:custGeom>
          <a:noFill/>
          <a:ln w="8381">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8" name="object 959"/>
          <p:cNvSpPr>
            <a:spLocks noChangeArrowheads="1"/>
          </p:cNvSpPr>
          <p:nvPr/>
        </p:nvSpPr>
        <p:spPr bwMode="auto">
          <a:xfrm>
            <a:off x="6099175" y="4362450"/>
            <a:ext cx="0" cy="133350"/>
          </a:xfrm>
          <a:custGeom>
            <a:avLst/>
            <a:gdLst>
              <a:gd name="T0" fmla="*/ 0 h 134620"/>
              <a:gd name="T1" fmla="*/ 134620 h 134620"/>
            </a:gdLst>
            <a:ahLst/>
            <a:cxnLst/>
            <a:rect l="0" t="T0" r="0" b="T1"/>
            <a:pathLst>
              <a:path h="134620">
                <a:moveTo>
                  <a:pt x="0" y="0"/>
                </a:moveTo>
                <a:lnTo>
                  <a:pt x="0" y="134493"/>
                </a:lnTo>
              </a:path>
            </a:pathLst>
          </a:custGeom>
          <a:noFill/>
          <a:ln w="4190">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59" name="object 960"/>
          <p:cNvSpPr>
            <a:spLocks noChangeArrowheads="1"/>
          </p:cNvSpPr>
          <p:nvPr/>
        </p:nvSpPr>
        <p:spPr bwMode="auto">
          <a:xfrm>
            <a:off x="5908675" y="4338638"/>
            <a:ext cx="193675" cy="46037"/>
          </a:xfrm>
          <a:custGeom>
            <a:avLst/>
            <a:gdLst>
              <a:gd name="T0" fmla="*/ 0 w 193675"/>
              <a:gd name="T1" fmla="*/ 0 h 45720"/>
              <a:gd name="T2" fmla="*/ 193675 w 193675"/>
              <a:gd name="T3" fmla="*/ 45720 h 45720"/>
            </a:gdLst>
            <a:ahLst/>
            <a:cxnLst/>
            <a:rect l="T0" t="T1" r="T2" b="T3"/>
            <a:pathLst>
              <a:path w="193675" h="45720">
                <a:moveTo>
                  <a:pt x="106299" y="0"/>
                </a:moveTo>
                <a:lnTo>
                  <a:pt x="86487" y="0"/>
                </a:lnTo>
                <a:lnTo>
                  <a:pt x="77342" y="254"/>
                </a:lnTo>
                <a:lnTo>
                  <a:pt x="67817" y="1143"/>
                </a:lnTo>
                <a:lnTo>
                  <a:pt x="58547" y="1651"/>
                </a:lnTo>
                <a:lnTo>
                  <a:pt x="16510" y="9906"/>
                </a:lnTo>
                <a:lnTo>
                  <a:pt x="0" y="21590"/>
                </a:lnTo>
                <a:lnTo>
                  <a:pt x="0" y="23876"/>
                </a:lnTo>
                <a:lnTo>
                  <a:pt x="16510" y="35306"/>
                </a:lnTo>
                <a:lnTo>
                  <a:pt x="21844" y="37338"/>
                </a:lnTo>
                <a:lnTo>
                  <a:pt x="28194" y="38989"/>
                </a:lnTo>
                <a:lnTo>
                  <a:pt x="42290" y="41910"/>
                </a:lnTo>
                <a:lnTo>
                  <a:pt x="50419" y="42672"/>
                </a:lnTo>
                <a:lnTo>
                  <a:pt x="58547" y="43815"/>
                </a:lnTo>
                <a:lnTo>
                  <a:pt x="67817" y="44704"/>
                </a:lnTo>
                <a:lnTo>
                  <a:pt x="77342" y="44958"/>
                </a:lnTo>
                <a:lnTo>
                  <a:pt x="86487" y="45339"/>
                </a:lnTo>
                <a:lnTo>
                  <a:pt x="96392" y="45593"/>
                </a:lnTo>
                <a:lnTo>
                  <a:pt x="106299" y="45339"/>
                </a:lnTo>
                <a:lnTo>
                  <a:pt x="116204" y="44958"/>
                </a:lnTo>
                <a:lnTo>
                  <a:pt x="125349" y="44704"/>
                </a:lnTo>
                <a:lnTo>
                  <a:pt x="134238" y="43815"/>
                </a:lnTo>
                <a:lnTo>
                  <a:pt x="142366" y="42672"/>
                </a:lnTo>
                <a:lnTo>
                  <a:pt x="150749" y="41910"/>
                </a:lnTo>
                <a:lnTo>
                  <a:pt x="164973" y="38989"/>
                </a:lnTo>
                <a:lnTo>
                  <a:pt x="171323" y="37338"/>
                </a:lnTo>
                <a:lnTo>
                  <a:pt x="176911" y="35306"/>
                </a:lnTo>
                <a:lnTo>
                  <a:pt x="181610" y="33909"/>
                </a:lnTo>
                <a:lnTo>
                  <a:pt x="185420" y="31877"/>
                </a:lnTo>
                <a:lnTo>
                  <a:pt x="188975" y="29591"/>
                </a:lnTo>
                <a:lnTo>
                  <a:pt x="191388" y="27686"/>
                </a:lnTo>
                <a:lnTo>
                  <a:pt x="192150" y="26162"/>
                </a:lnTo>
                <a:lnTo>
                  <a:pt x="192912" y="25019"/>
                </a:lnTo>
                <a:lnTo>
                  <a:pt x="192912" y="23876"/>
                </a:lnTo>
                <a:lnTo>
                  <a:pt x="193166" y="22733"/>
                </a:lnTo>
                <a:lnTo>
                  <a:pt x="192912" y="21590"/>
                </a:lnTo>
                <a:lnTo>
                  <a:pt x="192912" y="20447"/>
                </a:lnTo>
                <a:lnTo>
                  <a:pt x="192150" y="19304"/>
                </a:lnTo>
                <a:lnTo>
                  <a:pt x="150749" y="3683"/>
                </a:lnTo>
                <a:lnTo>
                  <a:pt x="125349" y="1143"/>
                </a:lnTo>
                <a:lnTo>
                  <a:pt x="116204" y="254"/>
                </a:lnTo>
                <a:lnTo>
                  <a:pt x="106299"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60" name="object 961"/>
          <p:cNvSpPr>
            <a:spLocks noChangeArrowheads="1"/>
          </p:cNvSpPr>
          <p:nvPr/>
        </p:nvSpPr>
        <p:spPr bwMode="auto">
          <a:xfrm>
            <a:off x="6053138" y="4370388"/>
            <a:ext cx="12700" cy="123825"/>
          </a:xfrm>
          <a:custGeom>
            <a:avLst/>
            <a:gdLst>
              <a:gd name="T0" fmla="*/ 0 w 13970"/>
              <a:gd name="T1" fmla="*/ 0 h 123189"/>
              <a:gd name="T2" fmla="*/ 13970 w 13970"/>
              <a:gd name="T3" fmla="*/ 123189 h 123189"/>
            </a:gdLst>
            <a:ahLst/>
            <a:cxnLst/>
            <a:rect l="T0" t="T1" r="T2" b="T3"/>
            <a:pathLst>
              <a:path w="13970" h="123189">
                <a:moveTo>
                  <a:pt x="13659" y="2540"/>
                </a:moveTo>
                <a:lnTo>
                  <a:pt x="8325" y="2540"/>
                </a:lnTo>
                <a:lnTo>
                  <a:pt x="9468" y="2921"/>
                </a:lnTo>
                <a:lnTo>
                  <a:pt x="9722" y="3175"/>
                </a:lnTo>
                <a:lnTo>
                  <a:pt x="10103" y="3175"/>
                </a:lnTo>
                <a:lnTo>
                  <a:pt x="10103" y="33528"/>
                </a:lnTo>
                <a:lnTo>
                  <a:pt x="9722" y="48387"/>
                </a:lnTo>
                <a:lnTo>
                  <a:pt x="9722" y="63373"/>
                </a:lnTo>
                <a:lnTo>
                  <a:pt x="10103" y="78486"/>
                </a:lnTo>
                <a:lnTo>
                  <a:pt x="10103" y="123063"/>
                </a:lnTo>
                <a:lnTo>
                  <a:pt x="13659" y="123063"/>
                </a:lnTo>
                <a:lnTo>
                  <a:pt x="13781" y="9398"/>
                </a:lnTo>
                <a:lnTo>
                  <a:pt x="13979" y="4826"/>
                </a:lnTo>
                <a:lnTo>
                  <a:pt x="13931" y="3175"/>
                </a:lnTo>
                <a:lnTo>
                  <a:pt x="13659" y="2540"/>
                </a:lnTo>
                <a:close/>
              </a:path>
              <a:path w="13970" h="123189">
                <a:moveTo>
                  <a:pt x="9087" y="0"/>
                </a:moveTo>
                <a:lnTo>
                  <a:pt x="4769" y="0"/>
                </a:lnTo>
                <a:lnTo>
                  <a:pt x="2356" y="889"/>
                </a:lnTo>
                <a:lnTo>
                  <a:pt x="1594" y="1397"/>
                </a:lnTo>
                <a:lnTo>
                  <a:pt x="959" y="2540"/>
                </a:lnTo>
                <a:lnTo>
                  <a:pt x="197" y="3175"/>
                </a:lnTo>
                <a:lnTo>
                  <a:pt x="0" y="4064"/>
                </a:lnTo>
                <a:lnTo>
                  <a:pt x="11" y="4826"/>
                </a:lnTo>
                <a:lnTo>
                  <a:pt x="197" y="6223"/>
                </a:lnTo>
                <a:lnTo>
                  <a:pt x="1340" y="8255"/>
                </a:lnTo>
                <a:lnTo>
                  <a:pt x="1481" y="8890"/>
                </a:lnTo>
                <a:lnTo>
                  <a:pt x="1594" y="10541"/>
                </a:lnTo>
                <a:lnTo>
                  <a:pt x="5150" y="10033"/>
                </a:lnTo>
                <a:lnTo>
                  <a:pt x="4769" y="8890"/>
                </a:lnTo>
                <a:lnTo>
                  <a:pt x="4515" y="7366"/>
                </a:lnTo>
                <a:lnTo>
                  <a:pt x="4134" y="6223"/>
                </a:lnTo>
                <a:lnTo>
                  <a:pt x="3753" y="4826"/>
                </a:lnTo>
                <a:lnTo>
                  <a:pt x="3753" y="4064"/>
                </a:lnTo>
                <a:lnTo>
                  <a:pt x="4515" y="3175"/>
                </a:lnTo>
                <a:lnTo>
                  <a:pt x="5912" y="2540"/>
                </a:lnTo>
                <a:lnTo>
                  <a:pt x="13659" y="2540"/>
                </a:lnTo>
                <a:lnTo>
                  <a:pt x="13278" y="1397"/>
                </a:lnTo>
                <a:lnTo>
                  <a:pt x="11881" y="889"/>
                </a:lnTo>
                <a:lnTo>
                  <a:pt x="10865" y="254"/>
                </a:lnTo>
                <a:lnTo>
                  <a:pt x="908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61" name="object 962"/>
          <p:cNvSpPr>
            <a:spLocks noChangeArrowheads="1"/>
          </p:cNvSpPr>
          <p:nvPr/>
        </p:nvSpPr>
        <p:spPr bwMode="auto">
          <a:xfrm>
            <a:off x="5942013" y="4379913"/>
            <a:ext cx="1587" cy="0"/>
          </a:xfrm>
          <a:custGeom>
            <a:avLst/>
            <a:gdLst>
              <a:gd name="T0" fmla="*/ 0 w 1904"/>
              <a:gd name="T1" fmla="*/ 1904 w 1904"/>
            </a:gdLst>
            <a:ahLst/>
            <a:cxnLst/>
            <a:rect l="T0" t="0" r="T1" b="0"/>
            <a:pathLst>
              <a:path w="1904">
                <a:moveTo>
                  <a:pt x="0" y="0"/>
                </a:moveTo>
                <a:lnTo>
                  <a:pt x="1411"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62" name="object 963"/>
          <p:cNvSpPr>
            <a:spLocks noChangeArrowheads="1"/>
          </p:cNvSpPr>
          <p:nvPr/>
        </p:nvSpPr>
        <p:spPr bwMode="auto">
          <a:xfrm>
            <a:off x="5942013" y="4387850"/>
            <a:ext cx="15875" cy="6350"/>
          </a:xfrm>
          <a:custGeom>
            <a:avLst/>
            <a:gdLst>
              <a:gd name="T0" fmla="*/ 0 w 15875"/>
              <a:gd name="T1" fmla="*/ 0 h 5714"/>
              <a:gd name="T2" fmla="*/ 15875 w 15875"/>
              <a:gd name="T3" fmla="*/ 5714 h 5714"/>
            </a:gdLst>
            <a:ahLst/>
            <a:cxnLst/>
            <a:rect l="T0" t="T1" r="T2" b="T3"/>
            <a:pathLst>
              <a:path w="15875" h="5714">
                <a:moveTo>
                  <a:pt x="15239" y="0"/>
                </a:moveTo>
                <a:lnTo>
                  <a:pt x="0" y="4191"/>
                </a:lnTo>
                <a:lnTo>
                  <a:pt x="380" y="5715"/>
                </a:lnTo>
                <a:lnTo>
                  <a:pt x="15493" y="1397"/>
                </a:lnTo>
                <a:lnTo>
                  <a:pt x="1523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63" name="object 964"/>
          <p:cNvSpPr>
            <a:spLocks noChangeArrowheads="1"/>
          </p:cNvSpPr>
          <p:nvPr/>
        </p:nvSpPr>
        <p:spPr bwMode="auto">
          <a:xfrm>
            <a:off x="5956300" y="4378325"/>
            <a:ext cx="82550" cy="130175"/>
          </a:xfrm>
          <a:custGeom>
            <a:avLst/>
            <a:gdLst>
              <a:gd name="T0" fmla="*/ 0 w 81914"/>
              <a:gd name="T1" fmla="*/ 0 h 128904"/>
              <a:gd name="T2" fmla="*/ 81914 w 81914"/>
              <a:gd name="T3" fmla="*/ 128904 h 128904"/>
            </a:gdLst>
            <a:ahLst/>
            <a:cxnLst/>
            <a:rect l="T0" t="T1" r="T2" b="T3"/>
            <a:pathLst>
              <a:path w="81914" h="128904">
                <a:moveTo>
                  <a:pt x="2159" y="0"/>
                </a:moveTo>
                <a:lnTo>
                  <a:pt x="1778" y="508"/>
                </a:lnTo>
                <a:lnTo>
                  <a:pt x="1397" y="2286"/>
                </a:lnTo>
                <a:lnTo>
                  <a:pt x="1143" y="4318"/>
                </a:lnTo>
                <a:lnTo>
                  <a:pt x="0" y="10033"/>
                </a:lnTo>
                <a:lnTo>
                  <a:pt x="0" y="23749"/>
                </a:lnTo>
                <a:lnTo>
                  <a:pt x="762" y="32512"/>
                </a:lnTo>
                <a:lnTo>
                  <a:pt x="9651" y="69977"/>
                </a:lnTo>
                <a:lnTo>
                  <a:pt x="16763" y="84201"/>
                </a:lnTo>
                <a:lnTo>
                  <a:pt x="19176" y="88773"/>
                </a:lnTo>
                <a:lnTo>
                  <a:pt x="50546" y="119126"/>
                </a:lnTo>
                <a:lnTo>
                  <a:pt x="77597" y="127889"/>
                </a:lnTo>
                <a:lnTo>
                  <a:pt x="81534" y="128778"/>
                </a:lnTo>
                <a:lnTo>
                  <a:pt x="81787" y="127381"/>
                </a:lnTo>
                <a:lnTo>
                  <a:pt x="77978" y="126746"/>
                </a:lnTo>
                <a:lnTo>
                  <a:pt x="73660" y="125857"/>
                </a:lnTo>
                <a:lnTo>
                  <a:pt x="67945" y="124206"/>
                </a:lnTo>
                <a:lnTo>
                  <a:pt x="62230" y="122809"/>
                </a:lnTo>
                <a:lnTo>
                  <a:pt x="56261" y="120142"/>
                </a:lnTo>
                <a:lnTo>
                  <a:pt x="34162" y="104775"/>
                </a:lnTo>
                <a:lnTo>
                  <a:pt x="30225" y="100838"/>
                </a:lnTo>
                <a:lnTo>
                  <a:pt x="26670" y="96774"/>
                </a:lnTo>
                <a:lnTo>
                  <a:pt x="23875" y="92456"/>
                </a:lnTo>
                <a:lnTo>
                  <a:pt x="17780" y="83693"/>
                </a:lnTo>
                <a:lnTo>
                  <a:pt x="15367" y="78867"/>
                </a:lnTo>
                <a:lnTo>
                  <a:pt x="13588" y="74295"/>
                </a:lnTo>
                <a:lnTo>
                  <a:pt x="11430" y="69723"/>
                </a:lnTo>
                <a:lnTo>
                  <a:pt x="2540" y="32004"/>
                </a:lnTo>
                <a:lnTo>
                  <a:pt x="1778" y="23749"/>
                </a:lnTo>
                <a:lnTo>
                  <a:pt x="1778" y="16510"/>
                </a:lnTo>
                <a:lnTo>
                  <a:pt x="2159" y="10033"/>
                </a:lnTo>
                <a:lnTo>
                  <a:pt x="2540" y="4572"/>
                </a:lnTo>
                <a:lnTo>
                  <a:pt x="3175" y="2540"/>
                </a:lnTo>
                <a:lnTo>
                  <a:pt x="3937" y="889"/>
                </a:lnTo>
                <a:lnTo>
                  <a:pt x="3937" y="254"/>
                </a:lnTo>
                <a:lnTo>
                  <a:pt x="21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64" name="object 965"/>
          <p:cNvSpPr>
            <a:spLocks noChangeArrowheads="1"/>
          </p:cNvSpPr>
          <p:nvPr/>
        </p:nvSpPr>
        <p:spPr bwMode="auto">
          <a:xfrm>
            <a:off x="5942013" y="4397375"/>
            <a:ext cx="15875" cy="4763"/>
          </a:xfrm>
          <a:custGeom>
            <a:avLst/>
            <a:gdLst>
              <a:gd name="T0" fmla="*/ 0 w 15875"/>
              <a:gd name="T1" fmla="*/ 0 h 4445"/>
              <a:gd name="T2" fmla="*/ 15875 w 15875"/>
              <a:gd name="T3" fmla="*/ 4445 h 4445"/>
            </a:gdLst>
            <a:ahLst/>
            <a:cxnLst/>
            <a:rect l="T0" t="T1" r="T2" b="T3"/>
            <a:pathLst>
              <a:path w="15875" h="4445">
                <a:moveTo>
                  <a:pt x="15112" y="0"/>
                </a:moveTo>
                <a:lnTo>
                  <a:pt x="0" y="3301"/>
                </a:lnTo>
                <a:lnTo>
                  <a:pt x="380" y="4444"/>
                </a:lnTo>
                <a:lnTo>
                  <a:pt x="15493" y="1142"/>
                </a:lnTo>
                <a:lnTo>
                  <a:pt x="151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65" name="object 966"/>
          <p:cNvSpPr>
            <a:spLocks noChangeArrowheads="1"/>
          </p:cNvSpPr>
          <p:nvPr/>
        </p:nvSpPr>
        <p:spPr bwMode="auto">
          <a:xfrm>
            <a:off x="5942013" y="4403725"/>
            <a:ext cx="15875" cy="6350"/>
          </a:xfrm>
          <a:custGeom>
            <a:avLst/>
            <a:gdLst>
              <a:gd name="T0" fmla="*/ 0 w 15875"/>
              <a:gd name="T1" fmla="*/ 0 h 5714"/>
              <a:gd name="T2" fmla="*/ 15875 w 15875"/>
              <a:gd name="T3" fmla="*/ 5714 h 5714"/>
            </a:gdLst>
            <a:ahLst/>
            <a:cxnLst/>
            <a:rect l="T0" t="T1" r="T2" b="T3"/>
            <a:pathLst>
              <a:path w="15875" h="5714">
                <a:moveTo>
                  <a:pt x="15112" y="0"/>
                </a:moveTo>
                <a:lnTo>
                  <a:pt x="0" y="4445"/>
                </a:lnTo>
                <a:lnTo>
                  <a:pt x="762" y="5715"/>
                </a:lnTo>
                <a:lnTo>
                  <a:pt x="15493" y="1650"/>
                </a:lnTo>
                <a:lnTo>
                  <a:pt x="151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66" name="object 967"/>
          <p:cNvSpPr>
            <a:spLocks noChangeArrowheads="1"/>
          </p:cNvSpPr>
          <p:nvPr/>
        </p:nvSpPr>
        <p:spPr bwMode="auto">
          <a:xfrm>
            <a:off x="5945188" y="4410075"/>
            <a:ext cx="14287" cy="6350"/>
          </a:xfrm>
          <a:custGeom>
            <a:avLst/>
            <a:gdLst>
              <a:gd name="T0" fmla="*/ 0 w 14604"/>
              <a:gd name="T1" fmla="*/ 0 h 5714"/>
              <a:gd name="T2" fmla="*/ 14604 w 14604"/>
              <a:gd name="T3" fmla="*/ 5714 h 5714"/>
            </a:gdLst>
            <a:ahLst/>
            <a:cxnLst/>
            <a:rect l="T0" t="T1" r="T2" b="T3"/>
            <a:pathLst>
              <a:path w="14604" h="5714">
                <a:moveTo>
                  <a:pt x="13462" y="0"/>
                </a:moveTo>
                <a:lnTo>
                  <a:pt x="0" y="4571"/>
                </a:lnTo>
                <a:lnTo>
                  <a:pt x="381" y="5714"/>
                </a:lnTo>
                <a:lnTo>
                  <a:pt x="14097" y="1396"/>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67" name="object 968"/>
          <p:cNvSpPr>
            <a:spLocks noChangeArrowheads="1"/>
          </p:cNvSpPr>
          <p:nvPr/>
        </p:nvSpPr>
        <p:spPr bwMode="auto">
          <a:xfrm>
            <a:off x="5945188" y="4418013"/>
            <a:ext cx="14287" cy="4762"/>
          </a:xfrm>
          <a:custGeom>
            <a:avLst/>
            <a:gdLst>
              <a:gd name="T0" fmla="*/ 0 w 14604"/>
              <a:gd name="T1" fmla="*/ 0 h 5714"/>
              <a:gd name="T2" fmla="*/ 14604 w 14604"/>
              <a:gd name="T3" fmla="*/ 5714 h 5714"/>
            </a:gdLst>
            <a:ahLst/>
            <a:cxnLst/>
            <a:rect l="T0" t="T1" r="T2" b="T3"/>
            <a:pathLst>
              <a:path w="14604" h="5714">
                <a:moveTo>
                  <a:pt x="13462" y="0"/>
                </a:moveTo>
                <a:lnTo>
                  <a:pt x="0" y="4317"/>
                </a:lnTo>
                <a:lnTo>
                  <a:pt x="381" y="5714"/>
                </a:lnTo>
                <a:lnTo>
                  <a:pt x="14097" y="1396"/>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68" name="object 969"/>
          <p:cNvSpPr>
            <a:spLocks noChangeArrowheads="1"/>
          </p:cNvSpPr>
          <p:nvPr/>
        </p:nvSpPr>
        <p:spPr bwMode="auto">
          <a:xfrm>
            <a:off x="5946775" y="4425950"/>
            <a:ext cx="15875" cy="6350"/>
          </a:xfrm>
          <a:custGeom>
            <a:avLst/>
            <a:gdLst>
              <a:gd name="T0" fmla="*/ 0 w 15875"/>
              <a:gd name="T1" fmla="*/ 0 h 6985"/>
              <a:gd name="T2" fmla="*/ 15875 w 15875"/>
              <a:gd name="T3" fmla="*/ 6985 h 6985"/>
            </a:gdLst>
            <a:ahLst/>
            <a:cxnLst/>
            <a:rect l="T0" t="T1" r="T2" b="T3"/>
            <a:pathLst>
              <a:path w="15875" h="6985">
                <a:moveTo>
                  <a:pt x="14859" y="0"/>
                </a:moveTo>
                <a:lnTo>
                  <a:pt x="0" y="5206"/>
                </a:lnTo>
                <a:lnTo>
                  <a:pt x="762" y="6857"/>
                </a:lnTo>
                <a:lnTo>
                  <a:pt x="15621" y="1269"/>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69" name="object 970"/>
          <p:cNvSpPr>
            <a:spLocks noChangeArrowheads="1"/>
          </p:cNvSpPr>
          <p:nvPr/>
        </p:nvSpPr>
        <p:spPr bwMode="auto">
          <a:xfrm>
            <a:off x="5948363" y="4433888"/>
            <a:ext cx="15875" cy="6350"/>
          </a:xfrm>
          <a:custGeom>
            <a:avLst/>
            <a:gdLst>
              <a:gd name="T0" fmla="*/ 0 w 15875"/>
              <a:gd name="T1" fmla="*/ 0 h 6985"/>
              <a:gd name="T2" fmla="*/ 15875 w 15875"/>
              <a:gd name="T3" fmla="*/ 6985 h 6985"/>
            </a:gdLst>
            <a:ahLst/>
            <a:cxnLst/>
            <a:rect l="T0" t="T1" r="T2" b="T3"/>
            <a:pathLst>
              <a:path w="15875" h="6985">
                <a:moveTo>
                  <a:pt x="14731" y="0"/>
                </a:moveTo>
                <a:lnTo>
                  <a:pt x="0" y="5587"/>
                </a:lnTo>
                <a:lnTo>
                  <a:pt x="635" y="6857"/>
                </a:lnTo>
                <a:lnTo>
                  <a:pt x="15493" y="1523"/>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0" name="object 971"/>
          <p:cNvSpPr>
            <a:spLocks noChangeArrowheads="1"/>
          </p:cNvSpPr>
          <p:nvPr/>
        </p:nvSpPr>
        <p:spPr bwMode="auto">
          <a:xfrm>
            <a:off x="5951538" y="4440238"/>
            <a:ext cx="14287" cy="7937"/>
          </a:xfrm>
          <a:custGeom>
            <a:avLst/>
            <a:gdLst>
              <a:gd name="T0" fmla="*/ 0 w 14604"/>
              <a:gd name="T1" fmla="*/ 0 h 6985"/>
              <a:gd name="T2" fmla="*/ 14604 w 14604"/>
              <a:gd name="T3" fmla="*/ 6985 h 6985"/>
            </a:gdLst>
            <a:ahLst/>
            <a:cxnLst/>
            <a:rect l="T0" t="T1" r="T2" b="T3"/>
            <a:pathLst>
              <a:path w="14604" h="6985">
                <a:moveTo>
                  <a:pt x="13081" y="0"/>
                </a:moveTo>
                <a:lnTo>
                  <a:pt x="0" y="5588"/>
                </a:lnTo>
                <a:lnTo>
                  <a:pt x="635" y="6731"/>
                </a:lnTo>
                <a:lnTo>
                  <a:pt x="14097" y="1143"/>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1" name="object 972"/>
          <p:cNvSpPr>
            <a:spLocks noChangeArrowheads="1"/>
          </p:cNvSpPr>
          <p:nvPr/>
        </p:nvSpPr>
        <p:spPr bwMode="auto">
          <a:xfrm>
            <a:off x="5953125" y="4448175"/>
            <a:ext cx="15875" cy="7938"/>
          </a:xfrm>
          <a:custGeom>
            <a:avLst/>
            <a:gdLst>
              <a:gd name="T0" fmla="*/ 0 w 14604"/>
              <a:gd name="T1" fmla="*/ 0 h 8254"/>
              <a:gd name="T2" fmla="*/ 14604 w 14604"/>
              <a:gd name="T3" fmla="*/ 8254 h 8254"/>
            </a:gdLst>
            <a:ahLst/>
            <a:cxnLst/>
            <a:rect l="T0" t="T1" r="T2" b="T3"/>
            <a:pathLst>
              <a:path w="14604" h="8254">
                <a:moveTo>
                  <a:pt x="13462" y="0"/>
                </a:moveTo>
                <a:lnTo>
                  <a:pt x="0" y="6731"/>
                </a:lnTo>
                <a:lnTo>
                  <a:pt x="635" y="8000"/>
                </a:lnTo>
                <a:lnTo>
                  <a:pt x="14097" y="1650"/>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2" name="object 973"/>
          <p:cNvSpPr>
            <a:spLocks noChangeArrowheads="1"/>
          </p:cNvSpPr>
          <p:nvPr/>
        </p:nvSpPr>
        <p:spPr bwMode="auto">
          <a:xfrm>
            <a:off x="5956300" y="4456113"/>
            <a:ext cx="15875" cy="7937"/>
          </a:xfrm>
          <a:custGeom>
            <a:avLst/>
            <a:gdLst>
              <a:gd name="T0" fmla="*/ 0 w 15875"/>
              <a:gd name="T1" fmla="*/ 0 h 6985"/>
              <a:gd name="T2" fmla="*/ 15875 w 15875"/>
              <a:gd name="T3" fmla="*/ 6985 h 6985"/>
            </a:gdLst>
            <a:ahLst/>
            <a:cxnLst/>
            <a:rect l="T0" t="T1" r="T2" b="T3"/>
            <a:pathLst>
              <a:path w="15875" h="6985">
                <a:moveTo>
                  <a:pt x="14859" y="0"/>
                </a:moveTo>
                <a:lnTo>
                  <a:pt x="0" y="5334"/>
                </a:lnTo>
                <a:lnTo>
                  <a:pt x="762" y="6858"/>
                </a:lnTo>
                <a:lnTo>
                  <a:pt x="15494" y="1270"/>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3" name="object 974"/>
          <p:cNvSpPr>
            <a:spLocks noChangeArrowheads="1"/>
          </p:cNvSpPr>
          <p:nvPr/>
        </p:nvSpPr>
        <p:spPr bwMode="auto">
          <a:xfrm>
            <a:off x="5961063" y="4464050"/>
            <a:ext cx="15875" cy="7938"/>
          </a:xfrm>
          <a:custGeom>
            <a:avLst/>
            <a:gdLst>
              <a:gd name="T0" fmla="*/ 0 w 15875"/>
              <a:gd name="T1" fmla="*/ 0 h 6985"/>
              <a:gd name="T2" fmla="*/ 15875 w 15875"/>
              <a:gd name="T3" fmla="*/ 6985 h 6985"/>
            </a:gdLst>
            <a:ahLst/>
            <a:cxnLst/>
            <a:rect l="T0" t="T1" r="T2" b="T3"/>
            <a:pathLst>
              <a:path w="15875" h="6985">
                <a:moveTo>
                  <a:pt x="14731" y="0"/>
                </a:moveTo>
                <a:lnTo>
                  <a:pt x="0" y="5461"/>
                </a:lnTo>
                <a:lnTo>
                  <a:pt x="635" y="6858"/>
                </a:lnTo>
                <a:lnTo>
                  <a:pt x="15493" y="1397"/>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4" name="object 975"/>
          <p:cNvSpPr>
            <a:spLocks noChangeArrowheads="1"/>
          </p:cNvSpPr>
          <p:nvPr/>
        </p:nvSpPr>
        <p:spPr bwMode="auto">
          <a:xfrm>
            <a:off x="5965825" y="4471988"/>
            <a:ext cx="15875" cy="7937"/>
          </a:xfrm>
          <a:custGeom>
            <a:avLst/>
            <a:gdLst>
              <a:gd name="T0" fmla="*/ 0 w 15875"/>
              <a:gd name="T1" fmla="*/ 0 h 6985"/>
              <a:gd name="T2" fmla="*/ 15875 w 15875"/>
              <a:gd name="T3" fmla="*/ 6985 h 6985"/>
            </a:gdLst>
            <a:ahLst/>
            <a:cxnLst/>
            <a:rect l="T0" t="T1" r="T2" b="T3"/>
            <a:pathLst>
              <a:path w="15875" h="6985">
                <a:moveTo>
                  <a:pt x="14477" y="0"/>
                </a:moveTo>
                <a:lnTo>
                  <a:pt x="0" y="5715"/>
                </a:lnTo>
                <a:lnTo>
                  <a:pt x="762" y="6858"/>
                </a:lnTo>
                <a:lnTo>
                  <a:pt x="15494" y="1270"/>
                </a:lnTo>
                <a:lnTo>
                  <a:pt x="1447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5" name="object 976"/>
          <p:cNvSpPr>
            <a:spLocks noChangeArrowheads="1"/>
          </p:cNvSpPr>
          <p:nvPr/>
        </p:nvSpPr>
        <p:spPr bwMode="auto">
          <a:xfrm>
            <a:off x="5972175" y="4479925"/>
            <a:ext cx="15875" cy="7938"/>
          </a:xfrm>
          <a:custGeom>
            <a:avLst/>
            <a:gdLst>
              <a:gd name="T0" fmla="*/ 0 w 15875"/>
              <a:gd name="T1" fmla="*/ 0 h 8254"/>
              <a:gd name="T2" fmla="*/ 15875 w 15875"/>
              <a:gd name="T3" fmla="*/ 8254 h 8254"/>
            </a:gdLst>
            <a:ahLst/>
            <a:cxnLst/>
            <a:rect l="T0" t="T1" r="T2" b="T3"/>
            <a:pathLst>
              <a:path w="15875" h="8254">
                <a:moveTo>
                  <a:pt x="14859" y="0"/>
                </a:moveTo>
                <a:lnTo>
                  <a:pt x="0" y="6857"/>
                </a:lnTo>
                <a:lnTo>
                  <a:pt x="762" y="7874"/>
                </a:lnTo>
                <a:lnTo>
                  <a:pt x="15621" y="1016"/>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6" name="object 977"/>
          <p:cNvSpPr>
            <a:spLocks noChangeArrowheads="1"/>
          </p:cNvSpPr>
          <p:nvPr/>
        </p:nvSpPr>
        <p:spPr bwMode="auto">
          <a:xfrm>
            <a:off x="5978525" y="4486275"/>
            <a:ext cx="15875" cy="6350"/>
          </a:xfrm>
          <a:custGeom>
            <a:avLst/>
            <a:gdLst>
              <a:gd name="T0" fmla="*/ 0 w 15875"/>
              <a:gd name="T1" fmla="*/ 0 h 6985"/>
              <a:gd name="T2" fmla="*/ 15875 w 15875"/>
              <a:gd name="T3" fmla="*/ 6985 h 6985"/>
            </a:gdLst>
            <a:ahLst/>
            <a:cxnLst/>
            <a:rect l="T0" t="T1" r="T2" b="T3"/>
            <a:pathLst>
              <a:path w="15875" h="6985">
                <a:moveTo>
                  <a:pt x="14477" y="0"/>
                </a:moveTo>
                <a:lnTo>
                  <a:pt x="0" y="5587"/>
                </a:lnTo>
                <a:lnTo>
                  <a:pt x="1015" y="6857"/>
                </a:lnTo>
                <a:lnTo>
                  <a:pt x="15494" y="761"/>
                </a:lnTo>
                <a:lnTo>
                  <a:pt x="1447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7" name="object 978"/>
          <p:cNvSpPr>
            <a:spLocks noChangeArrowheads="1"/>
          </p:cNvSpPr>
          <p:nvPr/>
        </p:nvSpPr>
        <p:spPr bwMode="auto">
          <a:xfrm>
            <a:off x="5986463" y="4491038"/>
            <a:ext cx="14287" cy="9525"/>
          </a:xfrm>
          <a:custGeom>
            <a:avLst/>
            <a:gdLst>
              <a:gd name="T0" fmla="*/ 0 w 14604"/>
              <a:gd name="T1" fmla="*/ 0 h 8254"/>
              <a:gd name="T2" fmla="*/ 14604 w 14604"/>
              <a:gd name="T3" fmla="*/ 8254 h 8254"/>
            </a:gdLst>
            <a:ahLst/>
            <a:cxnLst/>
            <a:rect l="T0" t="T1" r="T2" b="T3"/>
            <a:pathLst>
              <a:path w="14604" h="8254">
                <a:moveTo>
                  <a:pt x="13462" y="0"/>
                </a:moveTo>
                <a:lnTo>
                  <a:pt x="0" y="6604"/>
                </a:lnTo>
                <a:lnTo>
                  <a:pt x="762" y="8001"/>
                </a:lnTo>
                <a:lnTo>
                  <a:pt x="14224" y="889"/>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8" name="object 979"/>
          <p:cNvSpPr>
            <a:spLocks noChangeArrowheads="1"/>
          </p:cNvSpPr>
          <p:nvPr/>
        </p:nvSpPr>
        <p:spPr bwMode="auto">
          <a:xfrm>
            <a:off x="5995988" y="4497388"/>
            <a:ext cx="12700" cy="7937"/>
          </a:xfrm>
          <a:custGeom>
            <a:avLst/>
            <a:gdLst>
              <a:gd name="T0" fmla="*/ 0 w 12700"/>
              <a:gd name="T1" fmla="*/ 0 h 8254"/>
              <a:gd name="T2" fmla="*/ 12700 w 12700"/>
              <a:gd name="T3" fmla="*/ 8254 h 8254"/>
            </a:gdLst>
            <a:ahLst/>
            <a:cxnLst/>
            <a:rect l="T0" t="T1" r="T2" b="T3"/>
            <a:pathLst>
              <a:path w="12700" h="8254">
                <a:moveTo>
                  <a:pt x="11302" y="0"/>
                </a:moveTo>
                <a:lnTo>
                  <a:pt x="0" y="7112"/>
                </a:lnTo>
                <a:lnTo>
                  <a:pt x="1143" y="8000"/>
                </a:lnTo>
                <a:lnTo>
                  <a:pt x="12700" y="1143"/>
                </a:lnTo>
                <a:lnTo>
                  <a:pt x="1130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79" name="object 980"/>
          <p:cNvSpPr>
            <a:spLocks noChangeArrowheads="1"/>
          </p:cNvSpPr>
          <p:nvPr/>
        </p:nvSpPr>
        <p:spPr bwMode="auto">
          <a:xfrm>
            <a:off x="6007100" y="4500563"/>
            <a:ext cx="11113" cy="7937"/>
          </a:xfrm>
          <a:custGeom>
            <a:avLst/>
            <a:gdLst>
              <a:gd name="T0" fmla="*/ 0 w 10160"/>
              <a:gd name="T1" fmla="*/ 0 h 8254"/>
              <a:gd name="T2" fmla="*/ 10160 w 10160"/>
              <a:gd name="T3" fmla="*/ 8254 h 8254"/>
            </a:gdLst>
            <a:ahLst/>
            <a:cxnLst/>
            <a:rect l="T0" t="T1" r="T2" b="T3"/>
            <a:pathLst>
              <a:path w="10160" h="8254">
                <a:moveTo>
                  <a:pt x="8890" y="0"/>
                </a:moveTo>
                <a:lnTo>
                  <a:pt x="0" y="7112"/>
                </a:lnTo>
                <a:lnTo>
                  <a:pt x="1397" y="8001"/>
                </a:lnTo>
                <a:lnTo>
                  <a:pt x="9906" y="1143"/>
                </a:lnTo>
                <a:lnTo>
                  <a:pt x="88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80" name="object 981"/>
          <p:cNvSpPr>
            <a:spLocks noChangeArrowheads="1"/>
          </p:cNvSpPr>
          <p:nvPr/>
        </p:nvSpPr>
        <p:spPr bwMode="auto">
          <a:xfrm>
            <a:off x="6019800" y="4503738"/>
            <a:ext cx="6350" cy="7937"/>
          </a:xfrm>
          <a:custGeom>
            <a:avLst/>
            <a:gdLst>
              <a:gd name="T0" fmla="*/ 0 w 5714"/>
              <a:gd name="T1" fmla="*/ 0 h 6985"/>
              <a:gd name="T2" fmla="*/ 5714 w 5714"/>
              <a:gd name="T3" fmla="*/ 6985 h 6985"/>
            </a:gdLst>
            <a:ahLst/>
            <a:cxnLst/>
            <a:rect l="T0" t="T1" r="T2" b="T3"/>
            <a:pathLst>
              <a:path w="5714" h="6985">
                <a:moveTo>
                  <a:pt x="4191" y="0"/>
                </a:moveTo>
                <a:lnTo>
                  <a:pt x="0" y="5969"/>
                </a:lnTo>
                <a:lnTo>
                  <a:pt x="1397" y="6858"/>
                </a:lnTo>
                <a:lnTo>
                  <a:pt x="5715" y="508"/>
                </a:lnTo>
                <a:lnTo>
                  <a:pt x="419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81" name="object 982"/>
          <p:cNvSpPr>
            <a:spLocks noChangeArrowheads="1"/>
          </p:cNvSpPr>
          <p:nvPr/>
        </p:nvSpPr>
        <p:spPr bwMode="auto">
          <a:xfrm>
            <a:off x="6032500" y="4506913"/>
            <a:ext cx="6350" cy="4762"/>
          </a:xfrm>
          <a:custGeom>
            <a:avLst/>
            <a:gdLst>
              <a:gd name="T0" fmla="*/ 0 w 5714"/>
              <a:gd name="T1" fmla="*/ 0 h 5714"/>
              <a:gd name="T2" fmla="*/ 5714 w 5714"/>
              <a:gd name="T3" fmla="*/ 5714 h 5714"/>
            </a:gdLst>
            <a:ahLst/>
            <a:cxnLst/>
            <a:rect l="T0" t="T1" r="T2" b="T3"/>
            <a:pathLst>
              <a:path w="5714" h="5714">
                <a:moveTo>
                  <a:pt x="4572" y="0"/>
                </a:moveTo>
                <a:lnTo>
                  <a:pt x="0" y="4825"/>
                </a:lnTo>
                <a:lnTo>
                  <a:pt x="1397" y="5714"/>
                </a:lnTo>
                <a:lnTo>
                  <a:pt x="5587" y="761"/>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82" name="object 983"/>
          <p:cNvSpPr>
            <a:spLocks noChangeArrowheads="1"/>
          </p:cNvSpPr>
          <p:nvPr/>
        </p:nvSpPr>
        <p:spPr bwMode="auto">
          <a:xfrm>
            <a:off x="5942013" y="4379913"/>
            <a:ext cx="17462" cy="4762"/>
          </a:xfrm>
          <a:custGeom>
            <a:avLst/>
            <a:gdLst>
              <a:gd name="T0" fmla="*/ 0 w 17145"/>
              <a:gd name="T1" fmla="*/ 0 h 5079"/>
              <a:gd name="T2" fmla="*/ 17145 w 17145"/>
              <a:gd name="T3" fmla="*/ 5079 h 5079"/>
            </a:gdLst>
            <a:ahLst/>
            <a:cxnLst/>
            <a:rect l="T0" t="T1" r="T2" b="T3"/>
            <a:pathLst>
              <a:path w="17145" h="5079">
                <a:moveTo>
                  <a:pt x="16637" y="0"/>
                </a:moveTo>
                <a:lnTo>
                  <a:pt x="0" y="3175"/>
                </a:lnTo>
                <a:lnTo>
                  <a:pt x="380" y="4572"/>
                </a:lnTo>
                <a:lnTo>
                  <a:pt x="16890" y="1778"/>
                </a:lnTo>
                <a:lnTo>
                  <a:pt x="166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83" name="object 984"/>
          <p:cNvSpPr>
            <a:spLocks noChangeArrowheads="1"/>
          </p:cNvSpPr>
          <p:nvPr/>
        </p:nvSpPr>
        <p:spPr bwMode="auto">
          <a:xfrm>
            <a:off x="5926138" y="4376738"/>
            <a:ext cx="95250" cy="134937"/>
          </a:xfrm>
          <a:custGeom>
            <a:avLst/>
            <a:gdLst>
              <a:gd name="T0" fmla="*/ 0 w 95885"/>
              <a:gd name="T1" fmla="*/ 0 h 135889"/>
              <a:gd name="T2" fmla="*/ 95885 w 95885"/>
              <a:gd name="T3" fmla="*/ 135889 h 135889"/>
            </a:gdLst>
            <a:ahLst/>
            <a:cxnLst/>
            <a:rect l="T0" t="T1" r="T2" b="T3"/>
            <a:pathLst>
              <a:path w="95885" h="135889">
                <a:moveTo>
                  <a:pt x="381" y="0"/>
                </a:moveTo>
                <a:lnTo>
                  <a:pt x="0" y="8254"/>
                </a:lnTo>
                <a:lnTo>
                  <a:pt x="0" y="30733"/>
                </a:lnTo>
                <a:lnTo>
                  <a:pt x="381" y="38734"/>
                </a:lnTo>
                <a:lnTo>
                  <a:pt x="1778" y="46989"/>
                </a:lnTo>
                <a:lnTo>
                  <a:pt x="3175" y="55879"/>
                </a:lnTo>
                <a:lnTo>
                  <a:pt x="14097" y="89153"/>
                </a:lnTo>
                <a:lnTo>
                  <a:pt x="16510" y="95122"/>
                </a:lnTo>
                <a:lnTo>
                  <a:pt x="40512" y="127126"/>
                </a:lnTo>
                <a:lnTo>
                  <a:pt x="68072" y="135635"/>
                </a:lnTo>
                <a:lnTo>
                  <a:pt x="80772" y="135635"/>
                </a:lnTo>
                <a:lnTo>
                  <a:pt x="91312" y="135381"/>
                </a:lnTo>
                <a:lnTo>
                  <a:pt x="95885" y="135000"/>
                </a:lnTo>
                <a:lnTo>
                  <a:pt x="94869" y="135000"/>
                </a:lnTo>
                <a:lnTo>
                  <a:pt x="90932" y="134238"/>
                </a:lnTo>
                <a:lnTo>
                  <a:pt x="57785" y="119633"/>
                </a:lnTo>
                <a:lnTo>
                  <a:pt x="53212" y="116585"/>
                </a:lnTo>
                <a:lnTo>
                  <a:pt x="49403" y="112521"/>
                </a:lnTo>
                <a:lnTo>
                  <a:pt x="44831" y="107695"/>
                </a:lnTo>
                <a:lnTo>
                  <a:pt x="40512" y="102869"/>
                </a:lnTo>
                <a:lnTo>
                  <a:pt x="23241" y="65785"/>
                </a:lnTo>
                <a:lnTo>
                  <a:pt x="21844" y="58673"/>
                </a:lnTo>
                <a:lnTo>
                  <a:pt x="20066" y="51561"/>
                </a:lnTo>
                <a:lnTo>
                  <a:pt x="19050" y="44450"/>
                </a:lnTo>
                <a:lnTo>
                  <a:pt x="17907" y="37591"/>
                </a:lnTo>
                <a:lnTo>
                  <a:pt x="17272" y="30225"/>
                </a:lnTo>
                <a:lnTo>
                  <a:pt x="16891" y="23367"/>
                </a:lnTo>
                <a:lnTo>
                  <a:pt x="17012" y="8254"/>
                </a:lnTo>
                <a:lnTo>
                  <a:pt x="17272" y="3936"/>
                </a:lnTo>
                <a:lnTo>
                  <a:pt x="11937" y="2539"/>
                </a:lnTo>
                <a:lnTo>
                  <a:pt x="38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084" name="object 985"/>
          <p:cNvSpPr>
            <a:spLocks noChangeArrowheads="1"/>
          </p:cNvSpPr>
          <p:nvPr/>
        </p:nvSpPr>
        <p:spPr bwMode="auto">
          <a:xfrm>
            <a:off x="5813425" y="4427538"/>
            <a:ext cx="0" cy="139700"/>
          </a:xfrm>
          <a:custGeom>
            <a:avLst/>
            <a:gdLst>
              <a:gd name="T0" fmla="*/ 0 h 139064"/>
              <a:gd name="T1" fmla="*/ 139064 h 139064"/>
            </a:gdLst>
            <a:ahLst/>
            <a:cxnLst/>
            <a:rect l="0" t="T0" r="0" b="T1"/>
            <a:pathLst>
              <a:path h="139064">
                <a:moveTo>
                  <a:pt x="0" y="0"/>
                </a:moveTo>
                <a:lnTo>
                  <a:pt x="0" y="139065"/>
                </a:lnTo>
              </a:path>
            </a:pathLst>
          </a:custGeom>
          <a:noFill/>
          <a:ln w="11302">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85" name="object 986"/>
          <p:cNvSpPr>
            <a:spLocks noChangeArrowheads="1"/>
          </p:cNvSpPr>
          <p:nvPr/>
        </p:nvSpPr>
        <p:spPr bwMode="auto">
          <a:xfrm>
            <a:off x="5819775" y="4427538"/>
            <a:ext cx="0" cy="141287"/>
          </a:xfrm>
          <a:custGeom>
            <a:avLst/>
            <a:gdLst>
              <a:gd name="T0" fmla="*/ 0 h 140335"/>
              <a:gd name="T1" fmla="*/ 140335 h 140335"/>
            </a:gdLst>
            <a:ahLst/>
            <a:cxnLst/>
            <a:rect l="0" t="T0" r="0" b="T1"/>
            <a:pathLst>
              <a:path h="140335">
                <a:moveTo>
                  <a:pt x="0" y="0"/>
                </a:moveTo>
                <a:lnTo>
                  <a:pt x="0" y="140208"/>
                </a:lnTo>
              </a:path>
            </a:pathLst>
          </a:custGeom>
          <a:noFill/>
          <a:ln w="9905">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86" name="object 987"/>
          <p:cNvSpPr>
            <a:spLocks noChangeArrowheads="1"/>
          </p:cNvSpPr>
          <p:nvPr/>
        </p:nvSpPr>
        <p:spPr bwMode="auto">
          <a:xfrm>
            <a:off x="5822950" y="4427538"/>
            <a:ext cx="0" cy="141287"/>
          </a:xfrm>
          <a:custGeom>
            <a:avLst/>
            <a:gdLst>
              <a:gd name="T0" fmla="*/ 0 h 141604"/>
              <a:gd name="T1" fmla="*/ 141604 h 141604"/>
            </a:gdLst>
            <a:ahLst/>
            <a:cxnLst/>
            <a:rect l="0" t="T0" r="0" b="T1"/>
            <a:pathLst>
              <a:path h="141604">
                <a:moveTo>
                  <a:pt x="0" y="0"/>
                </a:moveTo>
                <a:lnTo>
                  <a:pt x="0" y="141224"/>
                </a:lnTo>
              </a:path>
            </a:pathLst>
          </a:custGeom>
          <a:noFill/>
          <a:ln w="9779">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87" name="object 988"/>
          <p:cNvSpPr>
            <a:spLocks noChangeArrowheads="1"/>
          </p:cNvSpPr>
          <p:nvPr/>
        </p:nvSpPr>
        <p:spPr bwMode="auto">
          <a:xfrm>
            <a:off x="5827713" y="4427538"/>
            <a:ext cx="0" cy="144462"/>
          </a:xfrm>
          <a:custGeom>
            <a:avLst/>
            <a:gdLst>
              <a:gd name="T0" fmla="*/ 0 h 143510"/>
              <a:gd name="T1" fmla="*/ 143510 h 143510"/>
            </a:gdLst>
            <a:ahLst/>
            <a:cxnLst/>
            <a:rect l="0" t="T0" r="0" b="T1"/>
            <a:pathLst>
              <a:path h="143510">
                <a:moveTo>
                  <a:pt x="0" y="0"/>
                </a:moveTo>
                <a:lnTo>
                  <a:pt x="0" y="143510"/>
                </a:lnTo>
              </a:path>
            </a:pathLst>
          </a:custGeom>
          <a:noFill/>
          <a:ln w="8509">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88" name="object 989"/>
          <p:cNvSpPr>
            <a:spLocks noChangeArrowheads="1"/>
          </p:cNvSpPr>
          <p:nvPr/>
        </p:nvSpPr>
        <p:spPr bwMode="auto">
          <a:xfrm>
            <a:off x="5832475" y="4427538"/>
            <a:ext cx="0" cy="144462"/>
          </a:xfrm>
          <a:custGeom>
            <a:avLst/>
            <a:gdLst>
              <a:gd name="T0" fmla="*/ 0 h 144779"/>
              <a:gd name="T1" fmla="*/ 144779 h 144779"/>
            </a:gdLst>
            <a:ahLst/>
            <a:cxnLst/>
            <a:rect l="0" t="T0" r="0" b="T1"/>
            <a:pathLst>
              <a:path h="144779">
                <a:moveTo>
                  <a:pt x="0" y="0"/>
                </a:moveTo>
                <a:lnTo>
                  <a:pt x="0" y="144653"/>
                </a:lnTo>
              </a:path>
            </a:pathLst>
          </a:custGeom>
          <a:noFill/>
          <a:ln w="8508">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89" name="object 990"/>
          <p:cNvSpPr>
            <a:spLocks noChangeArrowheads="1"/>
          </p:cNvSpPr>
          <p:nvPr/>
        </p:nvSpPr>
        <p:spPr bwMode="auto">
          <a:xfrm>
            <a:off x="5837238" y="4572000"/>
            <a:ext cx="3175" cy="0"/>
          </a:xfrm>
          <a:custGeom>
            <a:avLst/>
            <a:gdLst>
              <a:gd name="T0" fmla="*/ 0 w 4445"/>
              <a:gd name="T1" fmla="*/ 4445 w 4445"/>
            </a:gdLst>
            <a:ahLst/>
            <a:cxnLst/>
            <a:rect l="T0" t="0" r="T1" b="0"/>
            <a:pathLst>
              <a:path w="4445">
                <a:moveTo>
                  <a:pt x="0" y="0"/>
                </a:moveTo>
                <a:lnTo>
                  <a:pt x="4191"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0" name="object 991"/>
          <p:cNvSpPr>
            <a:spLocks noChangeArrowheads="1"/>
          </p:cNvSpPr>
          <p:nvPr/>
        </p:nvSpPr>
        <p:spPr bwMode="auto">
          <a:xfrm>
            <a:off x="5837238" y="4429125"/>
            <a:ext cx="0" cy="141288"/>
          </a:xfrm>
          <a:custGeom>
            <a:avLst/>
            <a:gdLst>
              <a:gd name="T0" fmla="*/ 0 h 142239"/>
              <a:gd name="T1" fmla="*/ 142239 h 142239"/>
            </a:gdLst>
            <a:ahLst/>
            <a:cxnLst/>
            <a:rect l="0" t="T0" r="0" b="T1"/>
            <a:pathLst>
              <a:path h="142239">
                <a:moveTo>
                  <a:pt x="0" y="0"/>
                </a:moveTo>
                <a:lnTo>
                  <a:pt x="0" y="142239"/>
                </a:lnTo>
              </a:path>
            </a:pathLst>
          </a:custGeom>
          <a:noFill/>
          <a:ln w="8382">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1" name="object 992"/>
          <p:cNvSpPr>
            <a:spLocks noChangeArrowheads="1"/>
          </p:cNvSpPr>
          <p:nvPr/>
        </p:nvSpPr>
        <p:spPr bwMode="auto">
          <a:xfrm>
            <a:off x="5840413" y="4429125"/>
            <a:ext cx="0" cy="144463"/>
          </a:xfrm>
          <a:custGeom>
            <a:avLst/>
            <a:gdLst>
              <a:gd name="T0" fmla="*/ 0 h 144779"/>
              <a:gd name="T1" fmla="*/ 144779 h 144779"/>
            </a:gdLst>
            <a:ahLst/>
            <a:cxnLst/>
            <a:rect l="0" t="T0" r="0" b="T1"/>
            <a:pathLst>
              <a:path h="144779">
                <a:moveTo>
                  <a:pt x="0" y="0"/>
                </a:moveTo>
                <a:lnTo>
                  <a:pt x="0" y="144780"/>
                </a:lnTo>
              </a:path>
            </a:pathLst>
          </a:custGeom>
          <a:noFill/>
          <a:ln w="8509">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2" name="object 993"/>
          <p:cNvSpPr>
            <a:spLocks noChangeArrowheads="1"/>
          </p:cNvSpPr>
          <p:nvPr/>
        </p:nvSpPr>
        <p:spPr bwMode="auto">
          <a:xfrm>
            <a:off x="5845175" y="4573588"/>
            <a:ext cx="6350" cy="0"/>
          </a:xfrm>
          <a:custGeom>
            <a:avLst/>
            <a:gdLst>
              <a:gd name="T0" fmla="*/ 0 w 6350"/>
              <a:gd name="T1" fmla="*/ 6350 w 6350"/>
            </a:gdLst>
            <a:ahLst/>
            <a:cxnLst/>
            <a:rect l="T0" t="0" r="T1" b="0"/>
            <a:pathLst>
              <a:path w="6350">
                <a:moveTo>
                  <a:pt x="0" y="0"/>
                </a:moveTo>
                <a:lnTo>
                  <a:pt x="6045"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3" name="object 994"/>
          <p:cNvSpPr>
            <a:spLocks noChangeArrowheads="1"/>
          </p:cNvSpPr>
          <p:nvPr/>
        </p:nvSpPr>
        <p:spPr bwMode="auto">
          <a:xfrm>
            <a:off x="5845175" y="4429125"/>
            <a:ext cx="0" cy="144463"/>
          </a:xfrm>
          <a:custGeom>
            <a:avLst/>
            <a:gdLst>
              <a:gd name="T0" fmla="*/ 0 h 144779"/>
              <a:gd name="T1" fmla="*/ 144779 h 144779"/>
            </a:gdLst>
            <a:ahLst/>
            <a:cxnLst/>
            <a:rect l="0" t="T0" r="0" b="T1"/>
            <a:pathLst>
              <a:path h="144779">
                <a:moveTo>
                  <a:pt x="0" y="0"/>
                </a:moveTo>
                <a:lnTo>
                  <a:pt x="0" y="144780"/>
                </a:lnTo>
              </a:path>
            </a:pathLst>
          </a:custGeom>
          <a:noFill/>
          <a:ln w="990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4" name="object 995"/>
          <p:cNvSpPr>
            <a:spLocks noChangeArrowheads="1"/>
          </p:cNvSpPr>
          <p:nvPr/>
        </p:nvSpPr>
        <p:spPr bwMode="auto">
          <a:xfrm>
            <a:off x="5849938" y="4573588"/>
            <a:ext cx="4762" cy="0"/>
          </a:xfrm>
          <a:custGeom>
            <a:avLst/>
            <a:gdLst>
              <a:gd name="T0" fmla="*/ 0 w 5714"/>
              <a:gd name="T1" fmla="*/ 5714 w 5714"/>
            </a:gdLst>
            <a:ahLst/>
            <a:cxnLst/>
            <a:rect l="T0" t="0" r="T1" b="0"/>
            <a:pathLst>
              <a:path w="5714">
                <a:moveTo>
                  <a:pt x="0" y="0"/>
                </a:moveTo>
                <a:lnTo>
                  <a:pt x="5533"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5" name="object 996"/>
          <p:cNvSpPr>
            <a:spLocks noChangeArrowheads="1"/>
          </p:cNvSpPr>
          <p:nvPr/>
        </p:nvSpPr>
        <p:spPr bwMode="auto">
          <a:xfrm>
            <a:off x="5849938" y="4429125"/>
            <a:ext cx="0" cy="144463"/>
          </a:xfrm>
          <a:custGeom>
            <a:avLst/>
            <a:gdLst>
              <a:gd name="T0" fmla="*/ 0 h 144779"/>
              <a:gd name="T1" fmla="*/ 144779 h 144779"/>
            </a:gdLst>
            <a:ahLst/>
            <a:cxnLst/>
            <a:rect l="0" t="T0" r="0" b="T1"/>
            <a:pathLst>
              <a:path h="144779">
                <a:moveTo>
                  <a:pt x="0" y="0"/>
                </a:moveTo>
                <a:lnTo>
                  <a:pt x="0" y="144780"/>
                </a:lnTo>
              </a:path>
            </a:pathLst>
          </a:custGeom>
          <a:noFill/>
          <a:ln w="9778">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6" name="object 997"/>
          <p:cNvSpPr>
            <a:spLocks noChangeArrowheads="1"/>
          </p:cNvSpPr>
          <p:nvPr/>
        </p:nvSpPr>
        <p:spPr bwMode="auto">
          <a:xfrm>
            <a:off x="5853113" y="4575175"/>
            <a:ext cx="6350" cy="0"/>
          </a:xfrm>
          <a:custGeom>
            <a:avLst/>
            <a:gdLst>
              <a:gd name="T0" fmla="*/ 0 w 5714"/>
              <a:gd name="T1" fmla="*/ 5714 w 5714"/>
            </a:gdLst>
            <a:ahLst/>
            <a:cxnLst/>
            <a:rect l="T0" t="0" r="T1" b="0"/>
            <a:pathLst>
              <a:path w="5714">
                <a:moveTo>
                  <a:pt x="0" y="0"/>
                </a:moveTo>
                <a:lnTo>
                  <a:pt x="5606"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7" name="object 998"/>
          <p:cNvSpPr>
            <a:spLocks noChangeArrowheads="1"/>
          </p:cNvSpPr>
          <p:nvPr/>
        </p:nvSpPr>
        <p:spPr bwMode="auto">
          <a:xfrm>
            <a:off x="5854700" y="4429125"/>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8" name="object 999"/>
          <p:cNvSpPr>
            <a:spLocks noChangeArrowheads="1"/>
          </p:cNvSpPr>
          <p:nvPr/>
        </p:nvSpPr>
        <p:spPr bwMode="auto">
          <a:xfrm>
            <a:off x="5859463" y="4427538"/>
            <a:ext cx="0" cy="149225"/>
          </a:xfrm>
          <a:custGeom>
            <a:avLst/>
            <a:gdLst>
              <a:gd name="T0" fmla="*/ 0 h 148589"/>
              <a:gd name="T1" fmla="*/ 148589 h 148589"/>
            </a:gdLst>
            <a:ahLst/>
            <a:cxnLst/>
            <a:rect l="0" t="T0" r="0" b="T1"/>
            <a:pathLst>
              <a:path h="148589">
                <a:moveTo>
                  <a:pt x="0" y="0"/>
                </a:moveTo>
                <a:lnTo>
                  <a:pt x="0" y="148082"/>
                </a:lnTo>
              </a:path>
            </a:pathLst>
          </a:custGeom>
          <a:noFill/>
          <a:ln w="8509">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099" name="object 1000"/>
          <p:cNvSpPr>
            <a:spLocks noChangeArrowheads="1"/>
          </p:cNvSpPr>
          <p:nvPr/>
        </p:nvSpPr>
        <p:spPr bwMode="auto">
          <a:xfrm>
            <a:off x="5864225" y="4427538"/>
            <a:ext cx="0" cy="149225"/>
          </a:xfrm>
          <a:custGeom>
            <a:avLst/>
            <a:gdLst>
              <a:gd name="T0" fmla="*/ 0 h 149225"/>
              <a:gd name="T1" fmla="*/ 149225 h 149225"/>
            </a:gdLst>
            <a:ahLst/>
            <a:cxnLst/>
            <a:rect l="0" t="T0" r="0" b="T1"/>
            <a:pathLst>
              <a:path h="149225">
                <a:moveTo>
                  <a:pt x="0" y="0"/>
                </a:moveTo>
                <a:lnTo>
                  <a:pt x="0" y="149225"/>
                </a:lnTo>
              </a:path>
            </a:pathLst>
          </a:custGeom>
          <a:noFill/>
          <a:ln w="8381">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0" name="object 1001"/>
          <p:cNvSpPr>
            <a:spLocks noChangeArrowheads="1"/>
          </p:cNvSpPr>
          <p:nvPr/>
        </p:nvSpPr>
        <p:spPr bwMode="auto">
          <a:xfrm>
            <a:off x="5868988" y="4576763"/>
            <a:ext cx="3175" cy="0"/>
          </a:xfrm>
          <a:custGeom>
            <a:avLst/>
            <a:gdLst>
              <a:gd name="T0" fmla="*/ 0 w 3810"/>
              <a:gd name="T1" fmla="*/ 3810 w 3810"/>
            </a:gdLst>
            <a:ahLst/>
            <a:cxnLst/>
            <a:rect l="T0" t="0" r="T1" b="0"/>
            <a:pathLst>
              <a:path w="3810">
                <a:moveTo>
                  <a:pt x="0" y="0"/>
                </a:moveTo>
                <a:lnTo>
                  <a:pt x="3598" y="0"/>
                </a:lnTo>
              </a:path>
            </a:pathLst>
          </a:custGeom>
          <a:noFill/>
          <a:ln w="3175">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1" name="object 1002"/>
          <p:cNvSpPr>
            <a:spLocks noChangeArrowheads="1"/>
          </p:cNvSpPr>
          <p:nvPr/>
        </p:nvSpPr>
        <p:spPr bwMode="auto">
          <a:xfrm>
            <a:off x="5867400" y="4429125"/>
            <a:ext cx="0" cy="146050"/>
          </a:xfrm>
          <a:custGeom>
            <a:avLst/>
            <a:gdLst>
              <a:gd name="T0" fmla="*/ 0 h 147320"/>
              <a:gd name="T1" fmla="*/ 147320 h 147320"/>
            </a:gdLst>
            <a:ahLst/>
            <a:cxnLst/>
            <a:rect l="0" t="T0" r="0" b="T1"/>
            <a:pathLst>
              <a:path h="147320">
                <a:moveTo>
                  <a:pt x="0" y="0"/>
                </a:moveTo>
                <a:lnTo>
                  <a:pt x="0" y="147319"/>
                </a:lnTo>
              </a:path>
            </a:pathLst>
          </a:custGeom>
          <a:noFill/>
          <a:ln w="8509">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2" name="object 1003"/>
          <p:cNvSpPr>
            <a:spLocks noChangeArrowheads="1"/>
          </p:cNvSpPr>
          <p:nvPr/>
        </p:nvSpPr>
        <p:spPr bwMode="auto">
          <a:xfrm>
            <a:off x="5872163" y="4429125"/>
            <a:ext cx="0" cy="147638"/>
          </a:xfrm>
          <a:custGeom>
            <a:avLst/>
            <a:gdLst>
              <a:gd name="T0" fmla="*/ 0 h 148589"/>
              <a:gd name="T1" fmla="*/ 148589 h 148589"/>
            </a:gdLst>
            <a:ahLst/>
            <a:cxnLst/>
            <a:rect l="0" t="T0" r="0" b="T1"/>
            <a:pathLst>
              <a:path h="148589">
                <a:moveTo>
                  <a:pt x="0" y="0"/>
                </a:moveTo>
                <a:lnTo>
                  <a:pt x="0" y="148589"/>
                </a:lnTo>
              </a:path>
            </a:pathLst>
          </a:custGeom>
          <a:noFill/>
          <a:ln w="8509">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3" name="object 1004"/>
          <p:cNvSpPr>
            <a:spLocks noChangeArrowheads="1"/>
          </p:cNvSpPr>
          <p:nvPr/>
        </p:nvSpPr>
        <p:spPr bwMode="auto">
          <a:xfrm>
            <a:off x="5876925" y="4427538"/>
            <a:ext cx="0" cy="150812"/>
          </a:xfrm>
          <a:custGeom>
            <a:avLst/>
            <a:gdLst>
              <a:gd name="T0" fmla="*/ 0 h 150495"/>
              <a:gd name="T1" fmla="*/ 150495 h 150495"/>
            </a:gdLst>
            <a:ahLst/>
            <a:cxnLst/>
            <a:rect l="0" t="T0" r="0" b="T1"/>
            <a:pathLst>
              <a:path h="150495">
                <a:moveTo>
                  <a:pt x="0" y="0"/>
                </a:moveTo>
                <a:lnTo>
                  <a:pt x="0" y="150368"/>
                </a:lnTo>
              </a:path>
            </a:pathLst>
          </a:custGeom>
          <a:noFill/>
          <a:ln w="9905">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4" name="object 1005"/>
          <p:cNvSpPr>
            <a:spLocks noChangeArrowheads="1"/>
          </p:cNvSpPr>
          <p:nvPr/>
        </p:nvSpPr>
        <p:spPr bwMode="auto">
          <a:xfrm>
            <a:off x="5881688" y="4427538"/>
            <a:ext cx="0" cy="150812"/>
          </a:xfrm>
          <a:custGeom>
            <a:avLst/>
            <a:gdLst>
              <a:gd name="T0" fmla="*/ 0 h 150495"/>
              <a:gd name="T1" fmla="*/ 150495 h 150495"/>
            </a:gdLst>
            <a:ahLst/>
            <a:cxnLst/>
            <a:rect l="0" t="T0" r="0" b="T1"/>
            <a:pathLst>
              <a:path h="150495">
                <a:moveTo>
                  <a:pt x="0" y="0"/>
                </a:moveTo>
                <a:lnTo>
                  <a:pt x="0" y="150368"/>
                </a:lnTo>
              </a:path>
            </a:pathLst>
          </a:custGeom>
          <a:noFill/>
          <a:ln w="9906">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5" name="object 1006"/>
          <p:cNvSpPr>
            <a:spLocks noChangeArrowheads="1"/>
          </p:cNvSpPr>
          <p:nvPr/>
        </p:nvSpPr>
        <p:spPr bwMode="auto">
          <a:xfrm>
            <a:off x="5886450" y="4427538"/>
            <a:ext cx="0" cy="150812"/>
          </a:xfrm>
          <a:custGeom>
            <a:avLst/>
            <a:gdLst>
              <a:gd name="T0" fmla="*/ 0 h 150495"/>
              <a:gd name="T1" fmla="*/ 150495 h 150495"/>
            </a:gdLst>
            <a:ahLst/>
            <a:cxnLst/>
            <a:rect l="0" t="T0" r="0" b="T1"/>
            <a:pathLst>
              <a:path h="150495">
                <a:moveTo>
                  <a:pt x="0" y="0"/>
                </a:moveTo>
                <a:lnTo>
                  <a:pt x="0" y="150368"/>
                </a:lnTo>
              </a:path>
            </a:pathLst>
          </a:custGeom>
          <a:noFill/>
          <a:ln w="8382">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6" name="object 1007"/>
          <p:cNvSpPr>
            <a:spLocks noChangeArrowheads="1"/>
          </p:cNvSpPr>
          <p:nvPr/>
        </p:nvSpPr>
        <p:spPr bwMode="auto">
          <a:xfrm>
            <a:off x="5889625" y="4427538"/>
            <a:ext cx="0" cy="150812"/>
          </a:xfrm>
          <a:custGeom>
            <a:avLst/>
            <a:gdLst>
              <a:gd name="T0" fmla="*/ 0 h 150495"/>
              <a:gd name="T1" fmla="*/ 150495 h 150495"/>
            </a:gdLst>
            <a:ahLst/>
            <a:cxnLst/>
            <a:rect l="0" t="T0" r="0" b="T1"/>
            <a:pathLst>
              <a:path h="150495">
                <a:moveTo>
                  <a:pt x="0" y="0"/>
                </a:moveTo>
                <a:lnTo>
                  <a:pt x="0" y="150368"/>
                </a:lnTo>
              </a:path>
            </a:pathLst>
          </a:custGeom>
          <a:noFill/>
          <a:ln w="8381">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7" name="object 1008"/>
          <p:cNvSpPr>
            <a:spLocks noChangeArrowheads="1"/>
          </p:cNvSpPr>
          <p:nvPr/>
        </p:nvSpPr>
        <p:spPr bwMode="auto">
          <a:xfrm>
            <a:off x="5894388" y="4427538"/>
            <a:ext cx="0" cy="150812"/>
          </a:xfrm>
          <a:custGeom>
            <a:avLst/>
            <a:gdLst>
              <a:gd name="T0" fmla="*/ 0 h 150495"/>
              <a:gd name="T1" fmla="*/ 150495 h 150495"/>
            </a:gdLst>
            <a:ahLst/>
            <a:cxnLst/>
            <a:rect l="0" t="T0" r="0" b="T1"/>
            <a:pathLst>
              <a:path h="150495">
                <a:moveTo>
                  <a:pt x="0" y="0"/>
                </a:moveTo>
                <a:lnTo>
                  <a:pt x="0" y="150368"/>
                </a:lnTo>
              </a:path>
            </a:pathLst>
          </a:custGeom>
          <a:noFill/>
          <a:ln w="8509">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8" name="object 1009"/>
          <p:cNvSpPr>
            <a:spLocks noChangeArrowheads="1"/>
          </p:cNvSpPr>
          <p:nvPr/>
        </p:nvSpPr>
        <p:spPr bwMode="auto">
          <a:xfrm>
            <a:off x="5899150" y="4427538"/>
            <a:ext cx="0" cy="150812"/>
          </a:xfrm>
          <a:custGeom>
            <a:avLst/>
            <a:gdLst>
              <a:gd name="T0" fmla="*/ 0 h 150495"/>
              <a:gd name="T1" fmla="*/ 150495 h 150495"/>
            </a:gdLst>
            <a:ahLst/>
            <a:cxnLst/>
            <a:rect l="0" t="T0" r="0" b="T1"/>
            <a:pathLst>
              <a:path h="150495">
                <a:moveTo>
                  <a:pt x="0" y="0"/>
                </a:moveTo>
                <a:lnTo>
                  <a:pt x="0" y="150368"/>
                </a:lnTo>
              </a:path>
            </a:pathLst>
          </a:custGeom>
          <a:noFill/>
          <a:ln w="8509">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09" name="object 1010"/>
          <p:cNvSpPr>
            <a:spLocks noChangeArrowheads="1"/>
          </p:cNvSpPr>
          <p:nvPr/>
        </p:nvSpPr>
        <p:spPr bwMode="auto">
          <a:xfrm>
            <a:off x="5902325" y="4427538"/>
            <a:ext cx="0" cy="150812"/>
          </a:xfrm>
          <a:custGeom>
            <a:avLst/>
            <a:gdLst>
              <a:gd name="T0" fmla="*/ 0 h 150495"/>
              <a:gd name="T1" fmla="*/ 150495 h 150495"/>
            </a:gdLst>
            <a:ahLst/>
            <a:cxnLst/>
            <a:rect l="0" t="T0" r="0" b="T1"/>
            <a:pathLst>
              <a:path h="150495">
                <a:moveTo>
                  <a:pt x="0" y="0"/>
                </a:moveTo>
                <a:lnTo>
                  <a:pt x="0" y="150368"/>
                </a:lnTo>
              </a:path>
            </a:pathLst>
          </a:custGeom>
          <a:noFill/>
          <a:ln w="8381">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0" name="object 1011"/>
          <p:cNvSpPr>
            <a:spLocks noChangeArrowheads="1"/>
          </p:cNvSpPr>
          <p:nvPr/>
        </p:nvSpPr>
        <p:spPr bwMode="auto">
          <a:xfrm>
            <a:off x="5907088" y="4427538"/>
            <a:ext cx="0" cy="150812"/>
          </a:xfrm>
          <a:custGeom>
            <a:avLst/>
            <a:gdLst>
              <a:gd name="T0" fmla="*/ 0 h 150495"/>
              <a:gd name="T1" fmla="*/ 150495 h 150495"/>
            </a:gdLst>
            <a:ahLst/>
            <a:cxnLst/>
            <a:rect l="0" t="T0" r="0" b="T1"/>
            <a:pathLst>
              <a:path h="150495">
                <a:moveTo>
                  <a:pt x="0" y="0"/>
                </a:moveTo>
                <a:lnTo>
                  <a:pt x="0" y="150368"/>
                </a:lnTo>
              </a:path>
            </a:pathLst>
          </a:custGeom>
          <a:noFill/>
          <a:ln w="8509">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1" name="object 1012"/>
          <p:cNvSpPr>
            <a:spLocks noChangeArrowheads="1"/>
          </p:cNvSpPr>
          <p:nvPr/>
        </p:nvSpPr>
        <p:spPr bwMode="auto">
          <a:xfrm>
            <a:off x="5911850" y="4427538"/>
            <a:ext cx="0" cy="150812"/>
          </a:xfrm>
          <a:custGeom>
            <a:avLst/>
            <a:gdLst>
              <a:gd name="T0" fmla="*/ 0 h 150495"/>
              <a:gd name="T1" fmla="*/ 150495 h 150495"/>
            </a:gdLst>
            <a:ahLst/>
            <a:cxnLst/>
            <a:rect l="0" t="T0" r="0" b="T1"/>
            <a:pathLst>
              <a:path h="150495">
                <a:moveTo>
                  <a:pt x="0" y="0"/>
                </a:moveTo>
                <a:lnTo>
                  <a:pt x="0" y="150368"/>
                </a:lnTo>
              </a:path>
            </a:pathLst>
          </a:custGeom>
          <a:noFill/>
          <a:ln w="9906">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2" name="object 1013"/>
          <p:cNvSpPr>
            <a:spLocks noChangeArrowheads="1"/>
          </p:cNvSpPr>
          <p:nvPr/>
        </p:nvSpPr>
        <p:spPr bwMode="auto">
          <a:xfrm>
            <a:off x="5916613" y="4427538"/>
            <a:ext cx="0" cy="150812"/>
          </a:xfrm>
          <a:custGeom>
            <a:avLst/>
            <a:gdLst>
              <a:gd name="T0" fmla="*/ 0 h 150495"/>
              <a:gd name="T1" fmla="*/ 150495 h 150495"/>
            </a:gdLst>
            <a:ahLst/>
            <a:cxnLst/>
            <a:rect l="0" t="T0" r="0" b="T1"/>
            <a:pathLst>
              <a:path h="150495">
                <a:moveTo>
                  <a:pt x="0" y="0"/>
                </a:moveTo>
                <a:lnTo>
                  <a:pt x="0" y="150368"/>
                </a:lnTo>
              </a:path>
            </a:pathLst>
          </a:custGeom>
          <a:noFill/>
          <a:ln w="9905">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3" name="object 1014"/>
          <p:cNvSpPr>
            <a:spLocks noChangeArrowheads="1"/>
          </p:cNvSpPr>
          <p:nvPr/>
        </p:nvSpPr>
        <p:spPr bwMode="auto">
          <a:xfrm>
            <a:off x="5921375" y="4427538"/>
            <a:ext cx="0" cy="150812"/>
          </a:xfrm>
          <a:custGeom>
            <a:avLst/>
            <a:gdLst>
              <a:gd name="T0" fmla="*/ 0 h 150495"/>
              <a:gd name="T1" fmla="*/ 150495 h 150495"/>
            </a:gdLst>
            <a:ahLst/>
            <a:cxnLst/>
            <a:rect l="0" t="T0" r="0" b="T1"/>
            <a:pathLst>
              <a:path h="150495">
                <a:moveTo>
                  <a:pt x="0" y="0"/>
                </a:moveTo>
                <a:lnTo>
                  <a:pt x="0" y="150368"/>
                </a:lnTo>
              </a:path>
            </a:pathLst>
          </a:custGeom>
          <a:noFill/>
          <a:ln w="8508">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4" name="object 1015"/>
          <p:cNvSpPr>
            <a:spLocks noChangeArrowheads="1"/>
          </p:cNvSpPr>
          <p:nvPr/>
        </p:nvSpPr>
        <p:spPr bwMode="auto">
          <a:xfrm>
            <a:off x="5926138" y="4427538"/>
            <a:ext cx="0" cy="150812"/>
          </a:xfrm>
          <a:custGeom>
            <a:avLst/>
            <a:gdLst>
              <a:gd name="T0" fmla="*/ 0 h 150495"/>
              <a:gd name="T1" fmla="*/ 150495 h 150495"/>
            </a:gdLst>
            <a:ahLst/>
            <a:cxnLst/>
            <a:rect l="0" t="T0" r="0" b="T1"/>
            <a:pathLst>
              <a:path h="150495">
                <a:moveTo>
                  <a:pt x="0" y="0"/>
                </a:moveTo>
                <a:lnTo>
                  <a:pt x="0" y="150368"/>
                </a:lnTo>
              </a:path>
            </a:pathLst>
          </a:custGeom>
          <a:noFill/>
          <a:ln w="8382">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5" name="object 1016"/>
          <p:cNvSpPr>
            <a:spLocks noChangeArrowheads="1"/>
          </p:cNvSpPr>
          <p:nvPr/>
        </p:nvSpPr>
        <p:spPr bwMode="auto">
          <a:xfrm>
            <a:off x="5929313" y="4427538"/>
            <a:ext cx="0" cy="150812"/>
          </a:xfrm>
          <a:custGeom>
            <a:avLst/>
            <a:gdLst>
              <a:gd name="T0" fmla="*/ 0 h 150495"/>
              <a:gd name="T1" fmla="*/ 150495 h 150495"/>
            </a:gdLst>
            <a:ahLst/>
            <a:cxnLst/>
            <a:rect l="0" t="T0" r="0" b="T1"/>
            <a:pathLst>
              <a:path h="150495">
                <a:moveTo>
                  <a:pt x="0" y="0"/>
                </a:moveTo>
                <a:lnTo>
                  <a:pt x="0" y="150368"/>
                </a:lnTo>
              </a:path>
            </a:pathLst>
          </a:custGeom>
          <a:noFill/>
          <a:ln w="8382">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6" name="object 1017"/>
          <p:cNvSpPr>
            <a:spLocks noChangeArrowheads="1"/>
          </p:cNvSpPr>
          <p:nvPr/>
        </p:nvSpPr>
        <p:spPr bwMode="auto">
          <a:xfrm>
            <a:off x="5934075" y="4429125"/>
            <a:ext cx="0" cy="147638"/>
          </a:xfrm>
          <a:custGeom>
            <a:avLst/>
            <a:gdLst>
              <a:gd name="T0" fmla="*/ 0 h 148589"/>
              <a:gd name="T1" fmla="*/ 148589 h 148589"/>
            </a:gdLst>
            <a:ahLst/>
            <a:cxnLst/>
            <a:rect l="0" t="T0" r="0" b="T1"/>
            <a:pathLst>
              <a:path h="148589">
                <a:moveTo>
                  <a:pt x="0" y="0"/>
                </a:moveTo>
                <a:lnTo>
                  <a:pt x="0" y="148589"/>
                </a:lnTo>
              </a:path>
            </a:pathLst>
          </a:custGeom>
          <a:noFill/>
          <a:ln w="990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7" name="object 1018"/>
          <p:cNvSpPr>
            <a:spLocks noChangeArrowheads="1"/>
          </p:cNvSpPr>
          <p:nvPr/>
        </p:nvSpPr>
        <p:spPr bwMode="auto">
          <a:xfrm>
            <a:off x="5938838" y="4429125"/>
            <a:ext cx="0" cy="147638"/>
          </a:xfrm>
          <a:custGeom>
            <a:avLst/>
            <a:gdLst>
              <a:gd name="T0" fmla="*/ 0 h 148589"/>
              <a:gd name="T1" fmla="*/ 148589 h 148589"/>
            </a:gdLst>
            <a:ahLst/>
            <a:cxnLst/>
            <a:rect l="0" t="T0" r="0" b="T1"/>
            <a:pathLst>
              <a:path h="148589">
                <a:moveTo>
                  <a:pt x="0" y="0"/>
                </a:moveTo>
                <a:lnTo>
                  <a:pt x="0" y="148589"/>
                </a:lnTo>
              </a:path>
            </a:pathLst>
          </a:custGeom>
          <a:noFill/>
          <a:ln w="8509">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8" name="object 1019"/>
          <p:cNvSpPr>
            <a:spLocks noChangeArrowheads="1"/>
          </p:cNvSpPr>
          <p:nvPr/>
        </p:nvSpPr>
        <p:spPr bwMode="auto">
          <a:xfrm>
            <a:off x="5943600" y="4429125"/>
            <a:ext cx="0" cy="147638"/>
          </a:xfrm>
          <a:custGeom>
            <a:avLst/>
            <a:gdLst>
              <a:gd name="T0" fmla="*/ 0 h 148589"/>
              <a:gd name="T1" fmla="*/ 148589 h 148589"/>
            </a:gdLst>
            <a:ahLst/>
            <a:cxnLst/>
            <a:rect l="0" t="T0" r="0" b="T1"/>
            <a:pathLst>
              <a:path h="148589">
                <a:moveTo>
                  <a:pt x="0" y="0"/>
                </a:moveTo>
                <a:lnTo>
                  <a:pt x="0" y="148589"/>
                </a:lnTo>
              </a:path>
            </a:pathLst>
          </a:custGeom>
          <a:noFill/>
          <a:ln w="8509">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19" name="object 1020"/>
          <p:cNvSpPr>
            <a:spLocks noChangeArrowheads="1"/>
          </p:cNvSpPr>
          <p:nvPr/>
        </p:nvSpPr>
        <p:spPr bwMode="auto">
          <a:xfrm>
            <a:off x="5942013" y="4576763"/>
            <a:ext cx="6350" cy="0"/>
          </a:xfrm>
          <a:custGeom>
            <a:avLst/>
            <a:gdLst>
              <a:gd name="T0" fmla="*/ 0 w 6350"/>
              <a:gd name="T1" fmla="*/ 6350 w 6350"/>
            </a:gdLst>
            <a:ahLst/>
            <a:cxnLst/>
            <a:rect l="T0" t="0" r="T1" b="0"/>
            <a:pathLst>
              <a:path w="6350">
                <a:moveTo>
                  <a:pt x="0" y="0"/>
                </a:moveTo>
                <a:lnTo>
                  <a:pt x="6146" y="0"/>
                </a:lnTo>
              </a:path>
            </a:pathLst>
          </a:custGeom>
          <a:noFill/>
          <a:ln w="317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0" name="object 1021"/>
          <p:cNvSpPr>
            <a:spLocks noChangeArrowheads="1"/>
          </p:cNvSpPr>
          <p:nvPr/>
        </p:nvSpPr>
        <p:spPr bwMode="auto">
          <a:xfrm>
            <a:off x="5946775" y="4429125"/>
            <a:ext cx="0" cy="146050"/>
          </a:xfrm>
          <a:custGeom>
            <a:avLst/>
            <a:gdLst>
              <a:gd name="T0" fmla="*/ 0 h 147320"/>
              <a:gd name="T1" fmla="*/ 147320 h 147320"/>
            </a:gdLst>
            <a:ahLst/>
            <a:cxnLst/>
            <a:rect l="0" t="T0" r="0" b="T1"/>
            <a:pathLst>
              <a:path h="147320">
                <a:moveTo>
                  <a:pt x="0" y="0"/>
                </a:moveTo>
                <a:lnTo>
                  <a:pt x="0" y="147319"/>
                </a:lnTo>
              </a:path>
            </a:pathLst>
          </a:custGeom>
          <a:noFill/>
          <a:ln w="990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1" name="object 1022"/>
          <p:cNvSpPr>
            <a:spLocks noChangeArrowheads="1"/>
          </p:cNvSpPr>
          <p:nvPr/>
        </p:nvSpPr>
        <p:spPr bwMode="auto">
          <a:xfrm>
            <a:off x="5948363" y="4575175"/>
            <a:ext cx="4762" cy="0"/>
          </a:xfrm>
          <a:custGeom>
            <a:avLst/>
            <a:gdLst>
              <a:gd name="T0" fmla="*/ 0 w 5714"/>
              <a:gd name="T1" fmla="*/ 5714 w 5714"/>
            </a:gdLst>
            <a:ahLst/>
            <a:cxnLst/>
            <a:rect l="T0" t="0" r="T1" b="0"/>
            <a:pathLst>
              <a:path w="5714">
                <a:moveTo>
                  <a:pt x="0" y="0"/>
                </a:moveTo>
                <a:lnTo>
                  <a:pt x="5297"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2" name="object 1023"/>
          <p:cNvSpPr>
            <a:spLocks noChangeArrowheads="1"/>
          </p:cNvSpPr>
          <p:nvPr/>
        </p:nvSpPr>
        <p:spPr bwMode="auto">
          <a:xfrm>
            <a:off x="5953125" y="4429125"/>
            <a:ext cx="0" cy="146050"/>
          </a:xfrm>
          <a:custGeom>
            <a:avLst/>
            <a:gdLst>
              <a:gd name="T0" fmla="*/ 0 h 146050"/>
              <a:gd name="T1" fmla="*/ 146050 h 146050"/>
            </a:gdLst>
            <a:ahLst/>
            <a:cxnLst/>
            <a:rect l="0" t="T0" r="0" b="T1"/>
            <a:pathLst>
              <a:path h="146050">
                <a:moveTo>
                  <a:pt x="0" y="0"/>
                </a:moveTo>
                <a:lnTo>
                  <a:pt x="0" y="146050"/>
                </a:lnTo>
              </a:path>
            </a:pathLst>
          </a:custGeom>
          <a:noFill/>
          <a:ln w="8381">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3" name="object 1024"/>
          <p:cNvSpPr>
            <a:spLocks noChangeArrowheads="1"/>
          </p:cNvSpPr>
          <p:nvPr/>
        </p:nvSpPr>
        <p:spPr bwMode="auto">
          <a:xfrm>
            <a:off x="5953125" y="4573588"/>
            <a:ext cx="4763" cy="0"/>
          </a:xfrm>
          <a:custGeom>
            <a:avLst/>
            <a:gdLst>
              <a:gd name="T0" fmla="*/ 0 w 5079"/>
              <a:gd name="T1" fmla="*/ 5079 w 5079"/>
            </a:gdLst>
            <a:ahLst/>
            <a:cxnLst/>
            <a:rect l="T0" t="0" r="T1" b="0"/>
            <a:pathLst>
              <a:path w="5079">
                <a:moveTo>
                  <a:pt x="0" y="0"/>
                </a:moveTo>
                <a:lnTo>
                  <a:pt x="5054" y="0"/>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4" name="object 1025"/>
          <p:cNvSpPr>
            <a:spLocks noChangeArrowheads="1"/>
          </p:cNvSpPr>
          <p:nvPr/>
        </p:nvSpPr>
        <p:spPr bwMode="auto">
          <a:xfrm>
            <a:off x="5956300" y="4429125"/>
            <a:ext cx="0" cy="144463"/>
          </a:xfrm>
          <a:custGeom>
            <a:avLst/>
            <a:gdLst>
              <a:gd name="T0" fmla="*/ 0 h 144779"/>
              <a:gd name="T1" fmla="*/ 144779 h 144779"/>
            </a:gdLst>
            <a:ahLst/>
            <a:cxnLst/>
            <a:rect l="0" t="T0" r="0" b="T1"/>
            <a:pathLst>
              <a:path h="144779">
                <a:moveTo>
                  <a:pt x="0" y="0"/>
                </a:moveTo>
                <a:lnTo>
                  <a:pt x="0" y="144780"/>
                </a:lnTo>
              </a:path>
            </a:pathLst>
          </a:custGeom>
          <a:noFill/>
          <a:ln w="8509">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5" name="object 1026"/>
          <p:cNvSpPr>
            <a:spLocks noChangeArrowheads="1"/>
          </p:cNvSpPr>
          <p:nvPr/>
        </p:nvSpPr>
        <p:spPr bwMode="auto">
          <a:xfrm>
            <a:off x="5961063" y="4429125"/>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6" name="object 1027"/>
          <p:cNvSpPr>
            <a:spLocks noChangeArrowheads="1"/>
          </p:cNvSpPr>
          <p:nvPr/>
        </p:nvSpPr>
        <p:spPr bwMode="auto">
          <a:xfrm>
            <a:off x="5965825" y="4429125"/>
            <a:ext cx="0" cy="144463"/>
          </a:xfrm>
          <a:custGeom>
            <a:avLst/>
            <a:gdLst>
              <a:gd name="T0" fmla="*/ 0 h 144779"/>
              <a:gd name="T1" fmla="*/ 144779 h 144779"/>
            </a:gdLst>
            <a:ahLst/>
            <a:cxnLst/>
            <a:rect l="0" t="T0" r="0" b="T1"/>
            <a:pathLst>
              <a:path h="144779">
                <a:moveTo>
                  <a:pt x="0" y="0"/>
                </a:moveTo>
                <a:lnTo>
                  <a:pt x="0" y="144780"/>
                </a:lnTo>
              </a:path>
            </a:pathLst>
          </a:custGeom>
          <a:noFill/>
          <a:ln w="8381">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7" name="object 1028"/>
          <p:cNvSpPr>
            <a:spLocks noChangeArrowheads="1"/>
          </p:cNvSpPr>
          <p:nvPr/>
        </p:nvSpPr>
        <p:spPr bwMode="auto">
          <a:xfrm>
            <a:off x="5965825" y="4572000"/>
            <a:ext cx="4763" cy="0"/>
          </a:xfrm>
          <a:custGeom>
            <a:avLst/>
            <a:gdLst>
              <a:gd name="T0" fmla="*/ 0 w 5079"/>
              <a:gd name="T1" fmla="*/ 5079 w 5079"/>
            </a:gdLst>
            <a:ahLst/>
            <a:cxnLst/>
            <a:rect l="T0" t="0" r="T1" b="0"/>
            <a:pathLst>
              <a:path w="5079">
                <a:moveTo>
                  <a:pt x="0" y="0"/>
                </a:moveTo>
                <a:lnTo>
                  <a:pt x="4741"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8" name="object 1029"/>
          <p:cNvSpPr>
            <a:spLocks noChangeArrowheads="1"/>
          </p:cNvSpPr>
          <p:nvPr/>
        </p:nvSpPr>
        <p:spPr bwMode="auto">
          <a:xfrm>
            <a:off x="5970588" y="4429125"/>
            <a:ext cx="0" cy="142875"/>
          </a:xfrm>
          <a:custGeom>
            <a:avLst/>
            <a:gdLst>
              <a:gd name="T0" fmla="*/ 0 h 143510"/>
              <a:gd name="T1" fmla="*/ 143510 h 143510"/>
            </a:gdLst>
            <a:ahLst/>
            <a:cxnLst/>
            <a:rect l="0" t="T0" r="0" b="T1"/>
            <a:pathLst>
              <a:path h="143510">
                <a:moveTo>
                  <a:pt x="0" y="0"/>
                </a:moveTo>
                <a:lnTo>
                  <a:pt x="0" y="143510"/>
                </a:lnTo>
              </a:path>
            </a:pathLst>
          </a:custGeom>
          <a:noFill/>
          <a:ln w="9906">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29" name="object 1030"/>
          <p:cNvSpPr>
            <a:spLocks noChangeArrowheads="1"/>
          </p:cNvSpPr>
          <p:nvPr/>
        </p:nvSpPr>
        <p:spPr bwMode="auto">
          <a:xfrm>
            <a:off x="5973763" y="4427538"/>
            <a:ext cx="0" cy="144462"/>
          </a:xfrm>
          <a:custGeom>
            <a:avLst/>
            <a:gdLst>
              <a:gd name="T0" fmla="*/ 0 h 144779"/>
              <a:gd name="T1" fmla="*/ 144779 h 144779"/>
            </a:gdLst>
            <a:ahLst/>
            <a:cxnLst/>
            <a:rect l="0" t="T0" r="0" b="T1"/>
            <a:pathLst>
              <a:path h="144779">
                <a:moveTo>
                  <a:pt x="0" y="0"/>
                </a:moveTo>
                <a:lnTo>
                  <a:pt x="0" y="144653"/>
                </a:lnTo>
              </a:path>
            </a:pathLst>
          </a:custGeom>
          <a:noFill/>
          <a:ln w="9906">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30" name="object 1031"/>
          <p:cNvSpPr>
            <a:spLocks noChangeArrowheads="1"/>
          </p:cNvSpPr>
          <p:nvPr/>
        </p:nvSpPr>
        <p:spPr bwMode="auto">
          <a:xfrm>
            <a:off x="5978525" y="4427538"/>
            <a:ext cx="0" cy="144462"/>
          </a:xfrm>
          <a:custGeom>
            <a:avLst/>
            <a:gdLst>
              <a:gd name="T0" fmla="*/ 0 h 143510"/>
              <a:gd name="T1" fmla="*/ 143510 h 143510"/>
            </a:gdLst>
            <a:ahLst/>
            <a:cxnLst/>
            <a:rect l="0" t="T0" r="0" b="T1"/>
            <a:pathLst>
              <a:path h="143510">
                <a:moveTo>
                  <a:pt x="0" y="0"/>
                </a:moveTo>
                <a:lnTo>
                  <a:pt x="0" y="143510"/>
                </a:lnTo>
              </a:path>
            </a:pathLst>
          </a:custGeom>
          <a:noFill/>
          <a:ln w="8381">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31" name="object 1032"/>
          <p:cNvSpPr>
            <a:spLocks noChangeArrowheads="1"/>
          </p:cNvSpPr>
          <p:nvPr/>
        </p:nvSpPr>
        <p:spPr bwMode="auto">
          <a:xfrm>
            <a:off x="5983288" y="4427538"/>
            <a:ext cx="0" cy="142875"/>
          </a:xfrm>
          <a:custGeom>
            <a:avLst/>
            <a:gdLst>
              <a:gd name="T0" fmla="*/ 0 h 142875"/>
              <a:gd name="T1" fmla="*/ 142875 h 142875"/>
            </a:gdLst>
            <a:ahLst/>
            <a:cxnLst/>
            <a:rect l="0" t="T0" r="0" b="T1"/>
            <a:pathLst>
              <a:path h="142875">
                <a:moveTo>
                  <a:pt x="0" y="0"/>
                </a:moveTo>
                <a:lnTo>
                  <a:pt x="0" y="142367"/>
                </a:lnTo>
              </a:path>
            </a:pathLst>
          </a:custGeom>
          <a:noFill/>
          <a:ln w="8509">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32" name="object 1033"/>
          <p:cNvSpPr>
            <a:spLocks noChangeArrowheads="1"/>
          </p:cNvSpPr>
          <p:nvPr/>
        </p:nvSpPr>
        <p:spPr bwMode="auto">
          <a:xfrm>
            <a:off x="5988050" y="4427538"/>
            <a:ext cx="0" cy="141287"/>
          </a:xfrm>
          <a:custGeom>
            <a:avLst/>
            <a:gdLst>
              <a:gd name="T0" fmla="*/ 0 h 141604"/>
              <a:gd name="T1" fmla="*/ 141604 h 141604"/>
            </a:gdLst>
            <a:ahLst/>
            <a:cxnLst/>
            <a:rect l="0" t="T0" r="0" b="T1"/>
            <a:pathLst>
              <a:path h="141604">
                <a:moveTo>
                  <a:pt x="0" y="0"/>
                </a:moveTo>
                <a:lnTo>
                  <a:pt x="0" y="141224"/>
                </a:lnTo>
              </a:path>
            </a:pathLst>
          </a:custGeom>
          <a:noFill/>
          <a:ln w="8509">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33" name="object 1034"/>
          <p:cNvSpPr>
            <a:spLocks noChangeArrowheads="1"/>
          </p:cNvSpPr>
          <p:nvPr/>
        </p:nvSpPr>
        <p:spPr bwMode="auto">
          <a:xfrm>
            <a:off x="5991225" y="4427538"/>
            <a:ext cx="0" cy="139700"/>
          </a:xfrm>
          <a:custGeom>
            <a:avLst/>
            <a:gdLst>
              <a:gd name="T0" fmla="*/ 0 h 139064"/>
              <a:gd name="T1" fmla="*/ 139064 h 139064"/>
            </a:gdLst>
            <a:ahLst/>
            <a:cxnLst/>
            <a:rect l="0" t="T0" r="0" b="T1"/>
            <a:pathLst>
              <a:path h="139064">
                <a:moveTo>
                  <a:pt x="0" y="0"/>
                </a:moveTo>
                <a:lnTo>
                  <a:pt x="0" y="139065"/>
                </a:lnTo>
              </a:path>
            </a:pathLst>
          </a:custGeom>
          <a:noFill/>
          <a:ln w="8381">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34" name="object 1035"/>
          <p:cNvSpPr>
            <a:spLocks noChangeArrowheads="1"/>
          </p:cNvSpPr>
          <p:nvPr/>
        </p:nvSpPr>
        <p:spPr bwMode="auto">
          <a:xfrm>
            <a:off x="5995988" y="4427538"/>
            <a:ext cx="0" cy="138112"/>
          </a:xfrm>
          <a:custGeom>
            <a:avLst/>
            <a:gdLst>
              <a:gd name="T0" fmla="*/ 0 h 137160"/>
              <a:gd name="T1" fmla="*/ 137160 h 137160"/>
            </a:gdLst>
            <a:ahLst/>
            <a:cxnLst/>
            <a:rect l="0" t="T0" r="0" b="T1"/>
            <a:pathLst>
              <a:path h="137160">
                <a:moveTo>
                  <a:pt x="0" y="0"/>
                </a:moveTo>
                <a:lnTo>
                  <a:pt x="0" y="136779"/>
                </a:lnTo>
              </a:path>
            </a:pathLst>
          </a:custGeom>
          <a:noFill/>
          <a:ln w="8509">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35" name="object 1036"/>
          <p:cNvSpPr>
            <a:spLocks noChangeArrowheads="1"/>
          </p:cNvSpPr>
          <p:nvPr/>
        </p:nvSpPr>
        <p:spPr bwMode="auto">
          <a:xfrm>
            <a:off x="5997575" y="4427538"/>
            <a:ext cx="0" cy="134937"/>
          </a:xfrm>
          <a:custGeom>
            <a:avLst/>
            <a:gdLst>
              <a:gd name="T0" fmla="*/ 0 h 134620"/>
              <a:gd name="T1" fmla="*/ 134620 h 134620"/>
            </a:gdLst>
            <a:ahLst/>
            <a:cxnLst/>
            <a:rect l="0" t="T0" r="0" b="T1"/>
            <a:pathLst>
              <a:path h="134620">
                <a:moveTo>
                  <a:pt x="0" y="0"/>
                </a:moveTo>
                <a:lnTo>
                  <a:pt x="0" y="134493"/>
                </a:lnTo>
              </a:path>
            </a:pathLst>
          </a:custGeom>
          <a:noFill/>
          <a:ln w="4318">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36" name="object 1037"/>
          <p:cNvSpPr>
            <a:spLocks noChangeArrowheads="1"/>
          </p:cNvSpPr>
          <p:nvPr/>
        </p:nvSpPr>
        <p:spPr bwMode="auto">
          <a:xfrm>
            <a:off x="5807075" y="4405313"/>
            <a:ext cx="193675" cy="46037"/>
          </a:xfrm>
          <a:custGeom>
            <a:avLst/>
            <a:gdLst>
              <a:gd name="T0" fmla="*/ 0 w 193675"/>
              <a:gd name="T1" fmla="*/ 0 h 45720"/>
              <a:gd name="T2" fmla="*/ 193675 w 193675"/>
              <a:gd name="T3" fmla="*/ 45720 h 45720"/>
            </a:gdLst>
            <a:ahLst/>
            <a:cxnLst/>
            <a:rect l="T0" t="T1" r="T2" b="T3"/>
            <a:pathLst>
              <a:path w="193675" h="45720">
                <a:moveTo>
                  <a:pt x="106172" y="0"/>
                </a:moveTo>
                <a:lnTo>
                  <a:pt x="86360" y="0"/>
                </a:lnTo>
                <a:lnTo>
                  <a:pt x="77215" y="380"/>
                </a:lnTo>
                <a:lnTo>
                  <a:pt x="67690" y="888"/>
                </a:lnTo>
                <a:lnTo>
                  <a:pt x="59182" y="1523"/>
                </a:lnTo>
                <a:lnTo>
                  <a:pt x="50419" y="2666"/>
                </a:lnTo>
                <a:lnTo>
                  <a:pt x="42672" y="3428"/>
                </a:lnTo>
                <a:lnTo>
                  <a:pt x="4190" y="15747"/>
                </a:lnTo>
                <a:lnTo>
                  <a:pt x="0" y="21462"/>
                </a:lnTo>
                <a:lnTo>
                  <a:pt x="0" y="23748"/>
                </a:lnTo>
                <a:lnTo>
                  <a:pt x="34925" y="40258"/>
                </a:lnTo>
                <a:lnTo>
                  <a:pt x="50419" y="43052"/>
                </a:lnTo>
                <a:lnTo>
                  <a:pt x="59182" y="43687"/>
                </a:lnTo>
                <a:lnTo>
                  <a:pt x="67690" y="44449"/>
                </a:lnTo>
                <a:lnTo>
                  <a:pt x="77215" y="45084"/>
                </a:lnTo>
                <a:lnTo>
                  <a:pt x="96265" y="45592"/>
                </a:lnTo>
                <a:lnTo>
                  <a:pt x="115950" y="45084"/>
                </a:lnTo>
                <a:lnTo>
                  <a:pt x="125222" y="44449"/>
                </a:lnTo>
                <a:lnTo>
                  <a:pt x="133985" y="43687"/>
                </a:lnTo>
                <a:lnTo>
                  <a:pt x="142748" y="43052"/>
                </a:lnTo>
                <a:lnTo>
                  <a:pt x="150622" y="41655"/>
                </a:lnTo>
                <a:lnTo>
                  <a:pt x="157987" y="40258"/>
                </a:lnTo>
                <a:lnTo>
                  <a:pt x="164719" y="39115"/>
                </a:lnTo>
                <a:lnTo>
                  <a:pt x="191770" y="26034"/>
                </a:lnTo>
                <a:lnTo>
                  <a:pt x="192532" y="25145"/>
                </a:lnTo>
                <a:lnTo>
                  <a:pt x="193294" y="23748"/>
                </a:lnTo>
                <a:lnTo>
                  <a:pt x="193294" y="21462"/>
                </a:lnTo>
                <a:lnTo>
                  <a:pt x="192532" y="20573"/>
                </a:lnTo>
                <a:lnTo>
                  <a:pt x="191135" y="18033"/>
                </a:lnTo>
                <a:lnTo>
                  <a:pt x="150622" y="3428"/>
                </a:lnTo>
                <a:lnTo>
                  <a:pt x="142748" y="2666"/>
                </a:lnTo>
                <a:lnTo>
                  <a:pt x="133985" y="1523"/>
                </a:lnTo>
                <a:lnTo>
                  <a:pt x="125222" y="888"/>
                </a:lnTo>
                <a:lnTo>
                  <a:pt x="115950" y="380"/>
                </a:lnTo>
                <a:lnTo>
                  <a:pt x="106172"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37" name="object 1038"/>
          <p:cNvSpPr>
            <a:spLocks noChangeArrowheads="1"/>
          </p:cNvSpPr>
          <p:nvPr/>
        </p:nvSpPr>
        <p:spPr bwMode="auto">
          <a:xfrm>
            <a:off x="5953125" y="4437063"/>
            <a:ext cx="14288" cy="123825"/>
          </a:xfrm>
          <a:custGeom>
            <a:avLst/>
            <a:gdLst>
              <a:gd name="T0" fmla="*/ 0 w 14604"/>
              <a:gd name="T1" fmla="*/ 0 h 123189"/>
              <a:gd name="T2" fmla="*/ 14604 w 14604"/>
              <a:gd name="T3" fmla="*/ 123189 h 123189"/>
            </a:gdLst>
            <a:ahLst/>
            <a:cxnLst/>
            <a:rect l="T0" t="T1" r="T2" b="T3"/>
            <a:pathLst>
              <a:path w="14604" h="123189">
                <a:moveTo>
                  <a:pt x="14097" y="2539"/>
                </a:moveTo>
                <a:lnTo>
                  <a:pt x="8509" y="2539"/>
                </a:lnTo>
                <a:lnTo>
                  <a:pt x="9271" y="2793"/>
                </a:lnTo>
                <a:lnTo>
                  <a:pt x="9651" y="3301"/>
                </a:lnTo>
                <a:lnTo>
                  <a:pt x="10413" y="3301"/>
                </a:lnTo>
                <a:lnTo>
                  <a:pt x="10795" y="3682"/>
                </a:lnTo>
                <a:lnTo>
                  <a:pt x="10413" y="18668"/>
                </a:lnTo>
                <a:lnTo>
                  <a:pt x="10413" y="123062"/>
                </a:lnTo>
                <a:lnTo>
                  <a:pt x="14097" y="123062"/>
                </a:lnTo>
                <a:lnTo>
                  <a:pt x="14097" y="2539"/>
                </a:lnTo>
                <a:close/>
              </a:path>
              <a:path w="14604" h="123189">
                <a:moveTo>
                  <a:pt x="8889" y="0"/>
                </a:moveTo>
                <a:lnTo>
                  <a:pt x="4445" y="0"/>
                </a:lnTo>
                <a:lnTo>
                  <a:pt x="1904" y="1143"/>
                </a:lnTo>
                <a:lnTo>
                  <a:pt x="1142" y="1650"/>
                </a:lnTo>
                <a:lnTo>
                  <a:pt x="381" y="2539"/>
                </a:lnTo>
                <a:lnTo>
                  <a:pt x="0" y="3301"/>
                </a:lnTo>
                <a:lnTo>
                  <a:pt x="0" y="6223"/>
                </a:lnTo>
                <a:lnTo>
                  <a:pt x="1142" y="9651"/>
                </a:lnTo>
                <a:lnTo>
                  <a:pt x="1524" y="10413"/>
                </a:lnTo>
                <a:lnTo>
                  <a:pt x="5207" y="9906"/>
                </a:lnTo>
                <a:lnTo>
                  <a:pt x="4445" y="8762"/>
                </a:lnTo>
                <a:lnTo>
                  <a:pt x="4063" y="7619"/>
                </a:lnTo>
                <a:lnTo>
                  <a:pt x="3301" y="4825"/>
                </a:lnTo>
                <a:lnTo>
                  <a:pt x="3683" y="3937"/>
                </a:lnTo>
                <a:lnTo>
                  <a:pt x="4063" y="3301"/>
                </a:lnTo>
                <a:lnTo>
                  <a:pt x="5587" y="2539"/>
                </a:lnTo>
                <a:lnTo>
                  <a:pt x="14097" y="2539"/>
                </a:lnTo>
                <a:lnTo>
                  <a:pt x="13335" y="1905"/>
                </a:lnTo>
                <a:lnTo>
                  <a:pt x="11811" y="1143"/>
                </a:lnTo>
                <a:lnTo>
                  <a:pt x="10795" y="253"/>
                </a:lnTo>
                <a:lnTo>
                  <a:pt x="888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38" name="object 1039"/>
          <p:cNvSpPr>
            <a:spLocks noChangeArrowheads="1"/>
          </p:cNvSpPr>
          <p:nvPr/>
        </p:nvSpPr>
        <p:spPr bwMode="auto">
          <a:xfrm>
            <a:off x="5840413" y="4446588"/>
            <a:ext cx="3175" cy="0"/>
          </a:xfrm>
          <a:custGeom>
            <a:avLst/>
            <a:gdLst>
              <a:gd name="T0" fmla="*/ 0 w 3175"/>
              <a:gd name="T1" fmla="*/ 3175 w 3175"/>
            </a:gdLst>
            <a:ahLst/>
            <a:cxnLst/>
            <a:rect l="T0" t="0" r="T1" b="0"/>
            <a:pathLst>
              <a:path w="3175">
                <a:moveTo>
                  <a:pt x="0" y="0"/>
                </a:moveTo>
                <a:lnTo>
                  <a:pt x="2821"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39" name="object 1040"/>
          <p:cNvSpPr>
            <a:spLocks noChangeArrowheads="1"/>
          </p:cNvSpPr>
          <p:nvPr/>
        </p:nvSpPr>
        <p:spPr bwMode="auto">
          <a:xfrm>
            <a:off x="5842000" y="4454525"/>
            <a:ext cx="15875" cy="4763"/>
          </a:xfrm>
          <a:custGeom>
            <a:avLst/>
            <a:gdLst>
              <a:gd name="T0" fmla="*/ 0 w 15875"/>
              <a:gd name="T1" fmla="*/ 0 h 5714"/>
              <a:gd name="T2" fmla="*/ 15875 w 15875"/>
              <a:gd name="T3" fmla="*/ 5714 h 5714"/>
            </a:gdLst>
            <a:ahLst/>
            <a:cxnLst/>
            <a:rect l="T0" t="T1" r="T2" b="T3"/>
            <a:pathLst>
              <a:path w="15875" h="5714">
                <a:moveTo>
                  <a:pt x="15240" y="0"/>
                </a:moveTo>
                <a:lnTo>
                  <a:pt x="0" y="4571"/>
                </a:lnTo>
                <a:lnTo>
                  <a:pt x="381" y="5714"/>
                </a:lnTo>
                <a:lnTo>
                  <a:pt x="15621" y="1269"/>
                </a:lnTo>
                <a:lnTo>
                  <a:pt x="1524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0" name="object 1041"/>
          <p:cNvSpPr>
            <a:spLocks noChangeArrowheads="1"/>
          </p:cNvSpPr>
          <p:nvPr/>
        </p:nvSpPr>
        <p:spPr bwMode="auto">
          <a:xfrm>
            <a:off x="5856288" y="4445000"/>
            <a:ext cx="80962" cy="128588"/>
          </a:xfrm>
          <a:custGeom>
            <a:avLst/>
            <a:gdLst>
              <a:gd name="T0" fmla="*/ 0 w 80645"/>
              <a:gd name="T1" fmla="*/ 0 h 128904"/>
              <a:gd name="T2" fmla="*/ 80645 w 80645"/>
              <a:gd name="T3" fmla="*/ 128904 h 128904"/>
            </a:gdLst>
            <a:ahLst/>
            <a:cxnLst/>
            <a:rect l="T0" t="T1" r="T2" b="T3"/>
            <a:pathLst>
              <a:path w="80645" h="128904">
                <a:moveTo>
                  <a:pt x="1650" y="0"/>
                </a:moveTo>
                <a:lnTo>
                  <a:pt x="1650" y="634"/>
                </a:lnTo>
                <a:lnTo>
                  <a:pt x="1016" y="2285"/>
                </a:lnTo>
                <a:lnTo>
                  <a:pt x="635" y="4318"/>
                </a:lnTo>
                <a:lnTo>
                  <a:pt x="254" y="10032"/>
                </a:lnTo>
                <a:lnTo>
                  <a:pt x="0" y="16637"/>
                </a:lnTo>
                <a:lnTo>
                  <a:pt x="0" y="24002"/>
                </a:lnTo>
                <a:lnTo>
                  <a:pt x="9398" y="69976"/>
                </a:lnTo>
                <a:lnTo>
                  <a:pt x="11175" y="75183"/>
                </a:lnTo>
                <a:lnTo>
                  <a:pt x="18414" y="88900"/>
                </a:lnTo>
                <a:lnTo>
                  <a:pt x="21209" y="93471"/>
                </a:lnTo>
                <a:lnTo>
                  <a:pt x="24384" y="97662"/>
                </a:lnTo>
                <a:lnTo>
                  <a:pt x="28321" y="101981"/>
                </a:lnTo>
                <a:lnTo>
                  <a:pt x="31750" y="106044"/>
                </a:lnTo>
                <a:lnTo>
                  <a:pt x="35560" y="109346"/>
                </a:lnTo>
                <a:lnTo>
                  <a:pt x="40132" y="112775"/>
                </a:lnTo>
                <a:lnTo>
                  <a:pt x="44323" y="116204"/>
                </a:lnTo>
                <a:lnTo>
                  <a:pt x="79629" y="128777"/>
                </a:lnTo>
                <a:lnTo>
                  <a:pt x="80391" y="127381"/>
                </a:lnTo>
                <a:lnTo>
                  <a:pt x="76200" y="126872"/>
                </a:lnTo>
                <a:lnTo>
                  <a:pt x="72644" y="126237"/>
                </a:lnTo>
                <a:lnTo>
                  <a:pt x="36702" y="108584"/>
                </a:lnTo>
                <a:lnTo>
                  <a:pt x="12826" y="74294"/>
                </a:lnTo>
                <a:lnTo>
                  <a:pt x="11175" y="69722"/>
                </a:lnTo>
                <a:lnTo>
                  <a:pt x="7620" y="60070"/>
                </a:lnTo>
                <a:lnTo>
                  <a:pt x="5207" y="50545"/>
                </a:lnTo>
                <a:lnTo>
                  <a:pt x="3429" y="41147"/>
                </a:lnTo>
                <a:lnTo>
                  <a:pt x="1397" y="24002"/>
                </a:lnTo>
                <a:lnTo>
                  <a:pt x="1397" y="16637"/>
                </a:lnTo>
                <a:lnTo>
                  <a:pt x="1650" y="10032"/>
                </a:lnTo>
                <a:lnTo>
                  <a:pt x="2794" y="4571"/>
                </a:lnTo>
                <a:lnTo>
                  <a:pt x="3048" y="2666"/>
                </a:lnTo>
                <a:lnTo>
                  <a:pt x="3429" y="1143"/>
                </a:lnTo>
                <a:lnTo>
                  <a:pt x="3429" y="381"/>
                </a:lnTo>
                <a:lnTo>
                  <a:pt x="16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1" name="object 1042"/>
          <p:cNvSpPr>
            <a:spLocks noChangeArrowheads="1"/>
          </p:cNvSpPr>
          <p:nvPr/>
        </p:nvSpPr>
        <p:spPr bwMode="auto">
          <a:xfrm>
            <a:off x="5842000" y="4462463"/>
            <a:ext cx="15875" cy="6350"/>
          </a:xfrm>
          <a:custGeom>
            <a:avLst/>
            <a:gdLst>
              <a:gd name="T0" fmla="*/ 0 w 15875"/>
              <a:gd name="T1" fmla="*/ 0 h 5079"/>
              <a:gd name="T2" fmla="*/ 15875 w 15875"/>
              <a:gd name="T3" fmla="*/ 5079 h 5079"/>
            </a:gdLst>
            <a:ahLst/>
            <a:cxnLst/>
            <a:rect l="T0" t="T1" r="T2" b="T3"/>
            <a:pathLst>
              <a:path w="15875" h="5079">
                <a:moveTo>
                  <a:pt x="14859" y="0"/>
                </a:moveTo>
                <a:lnTo>
                  <a:pt x="0" y="3556"/>
                </a:lnTo>
                <a:lnTo>
                  <a:pt x="381" y="4571"/>
                </a:lnTo>
                <a:lnTo>
                  <a:pt x="15621" y="1015"/>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2" name="object 1043"/>
          <p:cNvSpPr>
            <a:spLocks noChangeArrowheads="1"/>
          </p:cNvSpPr>
          <p:nvPr/>
        </p:nvSpPr>
        <p:spPr bwMode="auto">
          <a:xfrm>
            <a:off x="5842000" y="4470400"/>
            <a:ext cx="15875" cy="4763"/>
          </a:xfrm>
          <a:custGeom>
            <a:avLst/>
            <a:gdLst>
              <a:gd name="T0" fmla="*/ 0 w 15875"/>
              <a:gd name="T1" fmla="*/ 0 h 5714"/>
              <a:gd name="T2" fmla="*/ 15875 w 15875"/>
              <a:gd name="T3" fmla="*/ 5714 h 5714"/>
            </a:gdLst>
            <a:ahLst/>
            <a:cxnLst/>
            <a:rect l="T0" t="T1" r="T2" b="T3"/>
            <a:pathLst>
              <a:path w="15875" h="5714">
                <a:moveTo>
                  <a:pt x="15240" y="0"/>
                </a:moveTo>
                <a:lnTo>
                  <a:pt x="0" y="4190"/>
                </a:lnTo>
                <a:lnTo>
                  <a:pt x="381" y="5714"/>
                </a:lnTo>
                <a:lnTo>
                  <a:pt x="15621" y="1523"/>
                </a:lnTo>
                <a:lnTo>
                  <a:pt x="1524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3" name="object 1044"/>
          <p:cNvSpPr>
            <a:spLocks noChangeArrowheads="1"/>
          </p:cNvSpPr>
          <p:nvPr/>
        </p:nvSpPr>
        <p:spPr bwMode="auto">
          <a:xfrm>
            <a:off x="5843588" y="4476750"/>
            <a:ext cx="14287" cy="6350"/>
          </a:xfrm>
          <a:custGeom>
            <a:avLst/>
            <a:gdLst>
              <a:gd name="T0" fmla="*/ 0 w 14604"/>
              <a:gd name="T1" fmla="*/ 0 h 5714"/>
              <a:gd name="T2" fmla="*/ 14604 w 14604"/>
              <a:gd name="T3" fmla="*/ 5714 h 5714"/>
            </a:gdLst>
            <a:ahLst/>
            <a:cxnLst/>
            <a:rect l="T0" t="T1" r="T2" b="T3"/>
            <a:pathLst>
              <a:path w="14604" h="5714">
                <a:moveTo>
                  <a:pt x="13335" y="0"/>
                </a:moveTo>
                <a:lnTo>
                  <a:pt x="0" y="4191"/>
                </a:lnTo>
                <a:lnTo>
                  <a:pt x="254" y="5715"/>
                </a:lnTo>
                <a:lnTo>
                  <a:pt x="14097" y="1143"/>
                </a:lnTo>
                <a:lnTo>
                  <a:pt x="1333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4" name="object 1045"/>
          <p:cNvSpPr>
            <a:spLocks noChangeArrowheads="1"/>
          </p:cNvSpPr>
          <p:nvPr/>
        </p:nvSpPr>
        <p:spPr bwMode="auto">
          <a:xfrm>
            <a:off x="5845175" y="4484688"/>
            <a:ext cx="14288" cy="4762"/>
          </a:xfrm>
          <a:custGeom>
            <a:avLst/>
            <a:gdLst>
              <a:gd name="T0" fmla="*/ 0 w 14604"/>
              <a:gd name="T1" fmla="*/ 0 h 5079"/>
              <a:gd name="T2" fmla="*/ 14604 w 14604"/>
              <a:gd name="T3" fmla="*/ 5079 h 5079"/>
            </a:gdLst>
            <a:ahLst/>
            <a:cxnLst/>
            <a:rect l="T0" t="T1" r="T2" b="T3"/>
            <a:pathLst>
              <a:path w="14604" h="5079">
                <a:moveTo>
                  <a:pt x="13335" y="0"/>
                </a:moveTo>
                <a:lnTo>
                  <a:pt x="0" y="3429"/>
                </a:lnTo>
                <a:lnTo>
                  <a:pt x="253" y="4572"/>
                </a:lnTo>
                <a:lnTo>
                  <a:pt x="14097" y="1269"/>
                </a:lnTo>
                <a:lnTo>
                  <a:pt x="1333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5" name="object 1046"/>
          <p:cNvSpPr>
            <a:spLocks noChangeArrowheads="1"/>
          </p:cNvSpPr>
          <p:nvPr/>
        </p:nvSpPr>
        <p:spPr bwMode="auto">
          <a:xfrm>
            <a:off x="5845175" y="4492625"/>
            <a:ext cx="15875" cy="6350"/>
          </a:xfrm>
          <a:custGeom>
            <a:avLst/>
            <a:gdLst>
              <a:gd name="T0" fmla="*/ 0 w 15875"/>
              <a:gd name="T1" fmla="*/ 0 h 5714"/>
              <a:gd name="T2" fmla="*/ 15875 w 15875"/>
              <a:gd name="T3" fmla="*/ 5714 h 5714"/>
            </a:gdLst>
            <a:ahLst/>
            <a:cxnLst/>
            <a:rect l="T0" t="T1" r="T2" b="T3"/>
            <a:pathLst>
              <a:path w="15875" h="5714">
                <a:moveTo>
                  <a:pt x="14732" y="0"/>
                </a:moveTo>
                <a:lnTo>
                  <a:pt x="0" y="4318"/>
                </a:lnTo>
                <a:lnTo>
                  <a:pt x="635" y="5715"/>
                </a:lnTo>
                <a:lnTo>
                  <a:pt x="15494" y="1397"/>
                </a:lnTo>
                <a:lnTo>
                  <a:pt x="1473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6" name="object 1047"/>
          <p:cNvSpPr>
            <a:spLocks noChangeArrowheads="1"/>
          </p:cNvSpPr>
          <p:nvPr/>
        </p:nvSpPr>
        <p:spPr bwMode="auto">
          <a:xfrm>
            <a:off x="5848350" y="4498975"/>
            <a:ext cx="14288" cy="7938"/>
          </a:xfrm>
          <a:custGeom>
            <a:avLst/>
            <a:gdLst>
              <a:gd name="T0" fmla="*/ 0 w 14604"/>
              <a:gd name="T1" fmla="*/ 0 h 6985"/>
              <a:gd name="T2" fmla="*/ 14604 w 14604"/>
              <a:gd name="T3" fmla="*/ 6985 h 6985"/>
            </a:gdLst>
            <a:ahLst/>
            <a:cxnLst/>
            <a:rect l="T0" t="T1" r="T2" b="T3"/>
            <a:pathLst>
              <a:path w="14604" h="6985">
                <a:moveTo>
                  <a:pt x="13715" y="0"/>
                </a:moveTo>
                <a:lnTo>
                  <a:pt x="0" y="5333"/>
                </a:lnTo>
                <a:lnTo>
                  <a:pt x="380" y="6857"/>
                </a:lnTo>
                <a:lnTo>
                  <a:pt x="14096" y="1269"/>
                </a:lnTo>
                <a:lnTo>
                  <a:pt x="1371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7" name="object 1048"/>
          <p:cNvSpPr>
            <a:spLocks noChangeArrowheads="1"/>
          </p:cNvSpPr>
          <p:nvPr/>
        </p:nvSpPr>
        <p:spPr bwMode="auto">
          <a:xfrm>
            <a:off x="5849938" y="4506913"/>
            <a:ext cx="15875" cy="6350"/>
          </a:xfrm>
          <a:custGeom>
            <a:avLst/>
            <a:gdLst>
              <a:gd name="T0" fmla="*/ 0 w 15875"/>
              <a:gd name="T1" fmla="*/ 0 h 6985"/>
              <a:gd name="T2" fmla="*/ 15875 w 15875"/>
              <a:gd name="T3" fmla="*/ 6985 h 6985"/>
            </a:gdLst>
            <a:ahLst/>
            <a:cxnLst/>
            <a:rect l="T0" t="T1" r="T2" b="T3"/>
            <a:pathLst>
              <a:path w="15875" h="6985">
                <a:moveTo>
                  <a:pt x="14859" y="0"/>
                </a:moveTo>
                <a:lnTo>
                  <a:pt x="0" y="5460"/>
                </a:lnTo>
                <a:lnTo>
                  <a:pt x="762" y="6857"/>
                </a:lnTo>
                <a:lnTo>
                  <a:pt x="15494" y="1396"/>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8" name="object 1049"/>
          <p:cNvSpPr>
            <a:spLocks noChangeArrowheads="1"/>
          </p:cNvSpPr>
          <p:nvPr/>
        </p:nvSpPr>
        <p:spPr bwMode="auto">
          <a:xfrm>
            <a:off x="5851525" y="4514850"/>
            <a:ext cx="15875" cy="7938"/>
          </a:xfrm>
          <a:custGeom>
            <a:avLst/>
            <a:gdLst>
              <a:gd name="T0" fmla="*/ 0 w 15875"/>
              <a:gd name="T1" fmla="*/ 0 h 6985"/>
              <a:gd name="T2" fmla="*/ 15875 w 15875"/>
              <a:gd name="T3" fmla="*/ 6985 h 6985"/>
            </a:gdLst>
            <a:ahLst/>
            <a:cxnLst/>
            <a:rect l="T0" t="T1" r="T2" b="T3"/>
            <a:pathLst>
              <a:path w="15875" h="6985">
                <a:moveTo>
                  <a:pt x="14859" y="0"/>
                </a:moveTo>
                <a:lnTo>
                  <a:pt x="0" y="5461"/>
                </a:lnTo>
                <a:lnTo>
                  <a:pt x="762" y="6857"/>
                </a:lnTo>
                <a:lnTo>
                  <a:pt x="15493" y="1396"/>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49" name="object 1050"/>
          <p:cNvSpPr>
            <a:spLocks noChangeArrowheads="1"/>
          </p:cNvSpPr>
          <p:nvPr/>
        </p:nvSpPr>
        <p:spPr bwMode="auto">
          <a:xfrm>
            <a:off x="5854700" y="4522788"/>
            <a:ext cx="15875" cy="6350"/>
          </a:xfrm>
          <a:custGeom>
            <a:avLst/>
            <a:gdLst>
              <a:gd name="T0" fmla="*/ 0 w 15875"/>
              <a:gd name="T1" fmla="*/ 0 h 6985"/>
              <a:gd name="T2" fmla="*/ 15875 w 15875"/>
              <a:gd name="T3" fmla="*/ 6985 h 6985"/>
            </a:gdLst>
            <a:ahLst/>
            <a:cxnLst/>
            <a:rect l="T0" t="T1" r="T2" b="T3"/>
            <a:pathLst>
              <a:path w="15875" h="6985">
                <a:moveTo>
                  <a:pt x="14859" y="0"/>
                </a:moveTo>
                <a:lnTo>
                  <a:pt x="0" y="5841"/>
                </a:lnTo>
                <a:lnTo>
                  <a:pt x="1143" y="6730"/>
                </a:lnTo>
                <a:lnTo>
                  <a:pt x="15621" y="1396"/>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0" name="object 1051"/>
          <p:cNvSpPr>
            <a:spLocks noChangeArrowheads="1"/>
          </p:cNvSpPr>
          <p:nvPr/>
        </p:nvSpPr>
        <p:spPr bwMode="auto">
          <a:xfrm>
            <a:off x="5859463" y="4530725"/>
            <a:ext cx="15875" cy="6350"/>
          </a:xfrm>
          <a:custGeom>
            <a:avLst/>
            <a:gdLst>
              <a:gd name="T0" fmla="*/ 0 w 15875"/>
              <a:gd name="T1" fmla="*/ 0 h 6985"/>
              <a:gd name="T2" fmla="*/ 15875 w 15875"/>
              <a:gd name="T3" fmla="*/ 6985 h 6985"/>
            </a:gdLst>
            <a:ahLst/>
            <a:cxnLst/>
            <a:rect l="T0" t="T1" r="T2" b="T3"/>
            <a:pathLst>
              <a:path w="15875" h="6985">
                <a:moveTo>
                  <a:pt x="15112" y="0"/>
                </a:moveTo>
                <a:lnTo>
                  <a:pt x="0" y="5714"/>
                </a:lnTo>
                <a:lnTo>
                  <a:pt x="635" y="6857"/>
                </a:lnTo>
                <a:lnTo>
                  <a:pt x="15493" y="1142"/>
                </a:lnTo>
                <a:lnTo>
                  <a:pt x="151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1" name="object 1052"/>
          <p:cNvSpPr>
            <a:spLocks noChangeArrowheads="1"/>
          </p:cNvSpPr>
          <p:nvPr/>
        </p:nvSpPr>
        <p:spPr bwMode="auto">
          <a:xfrm>
            <a:off x="5864225" y="4538663"/>
            <a:ext cx="15875" cy="6350"/>
          </a:xfrm>
          <a:custGeom>
            <a:avLst/>
            <a:gdLst>
              <a:gd name="T0" fmla="*/ 0 w 15875"/>
              <a:gd name="T1" fmla="*/ 0 h 6985"/>
              <a:gd name="T2" fmla="*/ 15875 w 15875"/>
              <a:gd name="T3" fmla="*/ 6985 h 6985"/>
            </a:gdLst>
            <a:ahLst/>
            <a:cxnLst/>
            <a:rect l="T0" t="T1" r="T2" b="T3"/>
            <a:pathLst>
              <a:path w="15875" h="6985">
                <a:moveTo>
                  <a:pt x="14859" y="0"/>
                </a:moveTo>
                <a:lnTo>
                  <a:pt x="0" y="5714"/>
                </a:lnTo>
                <a:lnTo>
                  <a:pt x="762" y="6857"/>
                </a:lnTo>
                <a:lnTo>
                  <a:pt x="15493" y="888"/>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2" name="object 1053"/>
          <p:cNvSpPr>
            <a:spLocks noChangeArrowheads="1"/>
          </p:cNvSpPr>
          <p:nvPr/>
        </p:nvSpPr>
        <p:spPr bwMode="auto">
          <a:xfrm>
            <a:off x="5870575" y="4545013"/>
            <a:ext cx="15875" cy="9525"/>
          </a:xfrm>
          <a:custGeom>
            <a:avLst/>
            <a:gdLst>
              <a:gd name="T0" fmla="*/ 0 w 15875"/>
              <a:gd name="T1" fmla="*/ 0 h 9525"/>
              <a:gd name="T2" fmla="*/ 15875 w 15875"/>
              <a:gd name="T3" fmla="*/ 9525 h 9525"/>
            </a:gdLst>
            <a:ahLst/>
            <a:cxnLst/>
            <a:rect l="T0" t="T1" r="T2" b="T3"/>
            <a:pathLst>
              <a:path w="15875" h="9525">
                <a:moveTo>
                  <a:pt x="14732" y="0"/>
                </a:moveTo>
                <a:lnTo>
                  <a:pt x="0" y="8128"/>
                </a:lnTo>
                <a:lnTo>
                  <a:pt x="1397" y="9144"/>
                </a:lnTo>
                <a:lnTo>
                  <a:pt x="15494" y="1524"/>
                </a:lnTo>
                <a:lnTo>
                  <a:pt x="1473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3" name="object 1054"/>
          <p:cNvSpPr>
            <a:spLocks noChangeArrowheads="1"/>
          </p:cNvSpPr>
          <p:nvPr/>
        </p:nvSpPr>
        <p:spPr bwMode="auto">
          <a:xfrm>
            <a:off x="5876925" y="4551363"/>
            <a:ext cx="15875" cy="7937"/>
          </a:xfrm>
          <a:custGeom>
            <a:avLst/>
            <a:gdLst>
              <a:gd name="T0" fmla="*/ 0 w 15875"/>
              <a:gd name="T1" fmla="*/ 0 h 6985"/>
              <a:gd name="T2" fmla="*/ 15875 w 15875"/>
              <a:gd name="T3" fmla="*/ 6985 h 6985"/>
            </a:gdLst>
            <a:ahLst/>
            <a:cxnLst/>
            <a:rect l="T0" t="T1" r="T2" b="T3"/>
            <a:pathLst>
              <a:path w="15875" h="6985">
                <a:moveTo>
                  <a:pt x="14859" y="0"/>
                </a:moveTo>
                <a:lnTo>
                  <a:pt x="0" y="5587"/>
                </a:lnTo>
                <a:lnTo>
                  <a:pt x="762" y="6857"/>
                </a:lnTo>
                <a:lnTo>
                  <a:pt x="15494" y="1015"/>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4" name="object 1055"/>
          <p:cNvSpPr>
            <a:spLocks noChangeArrowheads="1"/>
          </p:cNvSpPr>
          <p:nvPr/>
        </p:nvSpPr>
        <p:spPr bwMode="auto">
          <a:xfrm>
            <a:off x="5884863" y="4557713"/>
            <a:ext cx="14287" cy="7937"/>
          </a:xfrm>
          <a:custGeom>
            <a:avLst/>
            <a:gdLst>
              <a:gd name="T0" fmla="*/ 0 w 14604"/>
              <a:gd name="T1" fmla="*/ 0 h 8254"/>
              <a:gd name="T2" fmla="*/ 14604 w 14604"/>
              <a:gd name="T3" fmla="*/ 8254 h 8254"/>
            </a:gdLst>
            <a:ahLst/>
            <a:cxnLst/>
            <a:rect l="T0" t="T1" r="T2" b="T3"/>
            <a:pathLst>
              <a:path w="14604" h="8254">
                <a:moveTo>
                  <a:pt x="12700" y="0"/>
                </a:moveTo>
                <a:lnTo>
                  <a:pt x="0" y="6604"/>
                </a:lnTo>
                <a:lnTo>
                  <a:pt x="635" y="8000"/>
                </a:lnTo>
                <a:lnTo>
                  <a:pt x="14097" y="762"/>
                </a:lnTo>
                <a:lnTo>
                  <a:pt x="1270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5" name="object 1056"/>
          <p:cNvSpPr>
            <a:spLocks noChangeArrowheads="1"/>
          </p:cNvSpPr>
          <p:nvPr/>
        </p:nvSpPr>
        <p:spPr bwMode="auto">
          <a:xfrm>
            <a:off x="5895975" y="4564063"/>
            <a:ext cx="11113" cy="7937"/>
          </a:xfrm>
          <a:custGeom>
            <a:avLst/>
            <a:gdLst>
              <a:gd name="T0" fmla="*/ 0 w 11429"/>
              <a:gd name="T1" fmla="*/ 0 h 8254"/>
              <a:gd name="T2" fmla="*/ 11429 w 11429"/>
              <a:gd name="T3" fmla="*/ 8254 h 8254"/>
            </a:gdLst>
            <a:ahLst/>
            <a:cxnLst/>
            <a:rect l="T0" t="T1" r="T2" b="T3"/>
            <a:pathLst>
              <a:path w="11429" h="8254">
                <a:moveTo>
                  <a:pt x="9905" y="0"/>
                </a:moveTo>
                <a:lnTo>
                  <a:pt x="0" y="6730"/>
                </a:lnTo>
                <a:lnTo>
                  <a:pt x="635" y="7873"/>
                </a:lnTo>
                <a:lnTo>
                  <a:pt x="11175" y="761"/>
                </a:lnTo>
                <a:lnTo>
                  <a:pt x="990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6" name="object 1057"/>
          <p:cNvSpPr>
            <a:spLocks noChangeArrowheads="1"/>
          </p:cNvSpPr>
          <p:nvPr/>
        </p:nvSpPr>
        <p:spPr bwMode="auto">
          <a:xfrm>
            <a:off x="5907088" y="4567238"/>
            <a:ext cx="9525" cy="7937"/>
          </a:xfrm>
          <a:custGeom>
            <a:avLst/>
            <a:gdLst>
              <a:gd name="T0" fmla="*/ 0 w 10160"/>
              <a:gd name="T1" fmla="*/ 0 h 8254"/>
              <a:gd name="T2" fmla="*/ 10160 w 10160"/>
              <a:gd name="T3" fmla="*/ 8254 h 8254"/>
            </a:gdLst>
            <a:ahLst/>
            <a:cxnLst/>
            <a:rect l="T0" t="T1" r="T2" b="T3"/>
            <a:pathLst>
              <a:path w="10160" h="8254">
                <a:moveTo>
                  <a:pt x="8889" y="0"/>
                </a:moveTo>
                <a:lnTo>
                  <a:pt x="0" y="6730"/>
                </a:lnTo>
                <a:lnTo>
                  <a:pt x="1524" y="7873"/>
                </a:lnTo>
                <a:lnTo>
                  <a:pt x="9906" y="761"/>
                </a:lnTo>
                <a:lnTo>
                  <a:pt x="888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7" name="object 1058"/>
          <p:cNvSpPr>
            <a:spLocks noChangeArrowheads="1"/>
          </p:cNvSpPr>
          <p:nvPr/>
        </p:nvSpPr>
        <p:spPr bwMode="auto">
          <a:xfrm>
            <a:off x="5918200" y="4570413"/>
            <a:ext cx="7938" cy="6350"/>
          </a:xfrm>
          <a:custGeom>
            <a:avLst/>
            <a:gdLst>
              <a:gd name="T0" fmla="*/ 0 w 7620"/>
              <a:gd name="T1" fmla="*/ 0 h 6985"/>
              <a:gd name="T2" fmla="*/ 7620 w 7620"/>
              <a:gd name="T3" fmla="*/ 6985 h 6985"/>
            </a:gdLst>
            <a:ahLst/>
            <a:cxnLst/>
            <a:rect l="T0" t="T1" r="T2" b="T3"/>
            <a:pathLst>
              <a:path w="7620" h="6985">
                <a:moveTo>
                  <a:pt x="5207" y="0"/>
                </a:moveTo>
                <a:lnTo>
                  <a:pt x="0" y="5841"/>
                </a:lnTo>
                <a:lnTo>
                  <a:pt x="1524" y="6857"/>
                </a:lnTo>
                <a:lnTo>
                  <a:pt x="7112" y="1142"/>
                </a:lnTo>
                <a:lnTo>
                  <a:pt x="520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8" name="object 1059"/>
          <p:cNvSpPr>
            <a:spLocks noChangeArrowheads="1"/>
          </p:cNvSpPr>
          <p:nvPr/>
        </p:nvSpPr>
        <p:spPr bwMode="auto">
          <a:xfrm>
            <a:off x="5930900" y="4572000"/>
            <a:ext cx="6350" cy="6350"/>
          </a:xfrm>
          <a:custGeom>
            <a:avLst/>
            <a:gdLst>
              <a:gd name="T0" fmla="*/ 0 w 5714"/>
              <a:gd name="T1" fmla="*/ 0 h 5714"/>
              <a:gd name="T2" fmla="*/ 5714 w 5714"/>
              <a:gd name="T3" fmla="*/ 5714 h 5714"/>
            </a:gdLst>
            <a:ahLst/>
            <a:cxnLst/>
            <a:rect l="T0" t="T1" r="T2" b="T3"/>
            <a:pathLst>
              <a:path w="5714" h="5714">
                <a:moveTo>
                  <a:pt x="4318" y="0"/>
                </a:moveTo>
                <a:lnTo>
                  <a:pt x="0" y="5207"/>
                </a:lnTo>
                <a:lnTo>
                  <a:pt x="1650" y="5715"/>
                </a:lnTo>
                <a:lnTo>
                  <a:pt x="5715" y="1143"/>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59" name="object 1060"/>
          <p:cNvSpPr>
            <a:spLocks noChangeArrowheads="1"/>
          </p:cNvSpPr>
          <p:nvPr/>
        </p:nvSpPr>
        <p:spPr bwMode="auto">
          <a:xfrm>
            <a:off x="5842000" y="4446588"/>
            <a:ext cx="17463" cy="4762"/>
          </a:xfrm>
          <a:custGeom>
            <a:avLst/>
            <a:gdLst>
              <a:gd name="T0" fmla="*/ 0 w 17145"/>
              <a:gd name="T1" fmla="*/ 0 h 5079"/>
              <a:gd name="T2" fmla="*/ 17145 w 17145"/>
              <a:gd name="T3" fmla="*/ 5079 h 5079"/>
            </a:gdLst>
            <a:ahLst/>
            <a:cxnLst/>
            <a:rect l="T0" t="T1" r="T2" b="T3"/>
            <a:pathLst>
              <a:path w="17145" h="5079">
                <a:moveTo>
                  <a:pt x="16256" y="0"/>
                </a:moveTo>
                <a:lnTo>
                  <a:pt x="0" y="2793"/>
                </a:lnTo>
                <a:lnTo>
                  <a:pt x="381" y="4571"/>
                </a:lnTo>
                <a:lnTo>
                  <a:pt x="17018" y="1396"/>
                </a:lnTo>
                <a:lnTo>
                  <a:pt x="1625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60" name="object 1061"/>
          <p:cNvSpPr>
            <a:spLocks noChangeArrowheads="1"/>
          </p:cNvSpPr>
          <p:nvPr/>
        </p:nvSpPr>
        <p:spPr bwMode="auto">
          <a:xfrm>
            <a:off x="5826125" y="4441825"/>
            <a:ext cx="95250" cy="136525"/>
          </a:xfrm>
          <a:custGeom>
            <a:avLst/>
            <a:gdLst>
              <a:gd name="T0" fmla="*/ 0 w 96520"/>
              <a:gd name="T1" fmla="*/ 0 h 135889"/>
              <a:gd name="T2" fmla="*/ 96520 w 96520"/>
              <a:gd name="T3" fmla="*/ 135889 h 135889"/>
            </a:gdLst>
            <a:ahLst/>
            <a:cxnLst/>
            <a:rect l="T0" t="T1" r="T2" b="T3"/>
            <a:pathLst>
              <a:path w="96520" h="135889">
                <a:moveTo>
                  <a:pt x="381" y="0"/>
                </a:moveTo>
                <a:lnTo>
                  <a:pt x="285" y="10287"/>
                </a:lnTo>
                <a:lnTo>
                  <a:pt x="0" y="16001"/>
                </a:lnTo>
                <a:lnTo>
                  <a:pt x="0" y="30861"/>
                </a:lnTo>
                <a:lnTo>
                  <a:pt x="1142" y="38862"/>
                </a:lnTo>
                <a:lnTo>
                  <a:pt x="1777" y="47117"/>
                </a:lnTo>
                <a:lnTo>
                  <a:pt x="3556" y="55880"/>
                </a:lnTo>
                <a:lnTo>
                  <a:pt x="5334" y="65531"/>
                </a:lnTo>
                <a:lnTo>
                  <a:pt x="7492" y="71627"/>
                </a:lnTo>
                <a:lnTo>
                  <a:pt x="9144" y="77850"/>
                </a:lnTo>
                <a:lnTo>
                  <a:pt x="11684" y="83819"/>
                </a:lnTo>
                <a:lnTo>
                  <a:pt x="14097" y="89788"/>
                </a:lnTo>
                <a:lnTo>
                  <a:pt x="16637" y="95504"/>
                </a:lnTo>
                <a:lnTo>
                  <a:pt x="36702" y="123698"/>
                </a:lnTo>
                <a:lnTo>
                  <a:pt x="40639" y="127381"/>
                </a:lnTo>
                <a:lnTo>
                  <a:pt x="68072" y="135636"/>
                </a:lnTo>
                <a:lnTo>
                  <a:pt x="80772" y="135636"/>
                </a:lnTo>
                <a:lnTo>
                  <a:pt x="91312" y="135381"/>
                </a:lnTo>
                <a:lnTo>
                  <a:pt x="96012" y="135127"/>
                </a:lnTo>
                <a:lnTo>
                  <a:pt x="94869" y="135127"/>
                </a:lnTo>
                <a:lnTo>
                  <a:pt x="91312" y="134493"/>
                </a:lnTo>
                <a:lnTo>
                  <a:pt x="67056" y="125475"/>
                </a:lnTo>
                <a:lnTo>
                  <a:pt x="62484" y="123189"/>
                </a:lnTo>
                <a:lnTo>
                  <a:pt x="33909" y="91820"/>
                </a:lnTo>
                <a:lnTo>
                  <a:pt x="25781" y="73025"/>
                </a:lnTo>
                <a:lnTo>
                  <a:pt x="23240" y="65912"/>
                </a:lnTo>
                <a:lnTo>
                  <a:pt x="21844" y="59055"/>
                </a:lnTo>
                <a:lnTo>
                  <a:pt x="20065" y="51943"/>
                </a:lnTo>
                <a:lnTo>
                  <a:pt x="18034" y="37718"/>
                </a:lnTo>
                <a:lnTo>
                  <a:pt x="17272" y="30606"/>
                </a:lnTo>
                <a:lnTo>
                  <a:pt x="16890" y="23368"/>
                </a:lnTo>
                <a:lnTo>
                  <a:pt x="17007" y="8381"/>
                </a:lnTo>
                <a:lnTo>
                  <a:pt x="17272" y="4063"/>
                </a:lnTo>
                <a:lnTo>
                  <a:pt x="12064" y="2667"/>
                </a:lnTo>
                <a:lnTo>
                  <a:pt x="38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161" name="object 1062"/>
          <p:cNvSpPr>
            <a:spLocks noChangeArrowheads="1"/>
          </p:cNvSpPr>
          <p:nvPr/>
        </p:nvSpPr>
        <p:spPr bwMode="auto">
          <a:xfrm>
            <a:off x="5995988" y="4451350"/>
            <a:ext cx="0" cy="139700"/>
          </a:xfrm>
          <a:custGeom>
            <a:avLst/>
            <a:gdLst>
              <a:gd name="T0" fmla="*/ 0 h 139064"/>
              <a:gd name="T1" fmla="*/ 139064 h 139064"/>
            </a:gdLst>
            <a:ahLst/>
            <a:cxnLst/>
            <a:rect l="0" t="T0" r="0" b="T1"/>
            <a:pathLst>
              <a:path h="139064">
                <a:moveTo>
                  <a:pt x="0" y="0"/>
                </a:moveTo>
                <a:lnTo>
                  <a:pt x="0" y="139065"/>
                </a:lnTo>
              </a:path>
            </a:pathLst>
          </a:custGeom>
          <a:noFill/>
          <a:ln w="11302">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62" name="object 1063"/>
          <p:cNvSpPr>
            <a:spLocks noChangeArrowheads="1"/>
          </p:cNvSpPr>
          <p:nvPr/>
        </p:nvSpPr>
        <p:spPr bwMode="auto">
          <a:xfrm>
            <a:off x="6002338" y="4451350"/>
            <a:ext cx="0" cy="141288"/>
          </a:xfrm>
          <a:custGeom>
            <a:avLst/>
            <a:gdLst>
              <a:gd name="T0" fmla="*/ 0 h 140335"/>
              <a:gd name="T1" fmla="*/ 140335 h 140335"/>
            </a:gdLst>
            <a:ahLst/>
            <a:cxnLst/>
            <a:rect l="0" t="T0" r="0" b="T1"/>
            <a:pathLst>
              <a:path h="140335">
                <a:moveTo>
                  <a:pt x="0" y="0"/>
                </a:moveTo>
                <a:lnTo>
                  <a:pt x="0" y="140208"/>
                </a:lnTo>
              </a:path>
            </a:pathLst>
          </a:custGeom>
          <a:noFill/>
          <a:ln w="8509">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63" name="object 1064"/>
          <p:cNvSpPr>
            <a:spLocks noChangeArrowheads="1"/>
          </p:cNvSpPr>
          <p:nvPr/>
        </p:nvSpPr>
        <p:spPr bwMode="auto">
          <a:xfrm>
            <a:off x="6005513" y="4451350"/>
            <a:ext cx="0" cy="142875"/>
          </a:xfrm>
          <a:custGeom>
            <a:avLst/>
            <a:gdLst>
              <a:gd name="T0" fmla="*/ 0 h 142875"/>
              <a:gd name="T1" fmla="*/ 142875 h 142875"/>
            </a:gdLst>
            <a:ahLst/>
            <a:cxnLst/>
            <a:rect l="0" t="T0" r="0" b="T1"/>
            <a:pathLst>
              <a:path h="142875">
                <a:moveTo>
                  <a:pt x="0" y="0"/>
                </a:moveTo>
                <a:lnTo>
                  <a:pt x="0" y="142494"/>
                </a:lnTo>
              </a:path>
            </a:pathLst>
          </a:custGeom>
          <a:noFill/>
          <a:ln w="8382">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64" name="object 1065"/>
          <p:cNvSpPr>
            <a:spLocks noChangeArrowheads="1"/>
          </p:cNvSpPr>
          <p:nvPr/>
        </p:nvSpPr>
        <p:spPr bwMode="auto">
          <a:xfrm>
            <a:off x="6010275" y="4451350"/>
            <a:ext cx="0" cy="144463"/>
          </a:xfrm>
          <a:custGeom>
            <a:avLst/>
            <a:gdLst>
              <a:gd name="T0" fmla="*/ 0 h 144145"/>
              <a:gd name="T1" fmla="*/ 144145 h 144145"/>
            </a:gdLst>
            <a:ahLst/>
            <a:cxnLst/>
            <a:rect l="0" t="T0" r="0" b="T1"/>
            <a:pathLst>
              <a:path h="144145">
                <a:moveTo>
                  <a:pt x="0" y="0"/>
                </a:moveTo>
                <a:lnTo>
                  <a:pt x="0" y="143637"/>
                </a:lnTo>
              </a:path>
            </a:pathLst>
          </a:custGeom>
          <a:noFill/>
          <a:ln w="8508">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65" name="object 1066"/>
          <p:cNvSpPr>
            <a:spLocks noChangeArrowheads="1"/>
          </p:cNvSpPr>
          <p:nvPr/>
        </p:nvSpPr>
        <p:spPr bwMode="auto">
          <a:xfrm>
            <a:off x="6015038" y="4451350"/>
            <a:ext cx="0" cy="144463"/>
          </a:xfrm>
          <a:custGeom>
            <a:avLst/>
            <a:gdLst>
              <a:gd name="T0" fmla="*/ 0 h 144779"/>
              <a:gd name="T1" fmla="*/ 144779 h 144779"/>
            </a:gdLst>
            <a:ahLst/>
            <a:cxnLst/>
            <a:rect l="0" t="T0" r="0" b="T1"/>
            <a:pathLst>
              <a:path h="144779">
                <a:moveTo>
                  <a:pt x="0" y="0"/>
                </a:moveTo>
                <a:lnTo>
                  <a:pt x="0" y="144780"/>
                </a:lnTo>
              </a:path>
            </a:pathLst>
          </a:custGeom>
          <a:noFill/>
          <a:ln w="9905">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66" name="object 1067"/>
          <p:cNvSpPr>
            <a:spLocks noChangeArrowheads="1"/>
          </p:cNvSpPr>
          <p:nvPr/>
        </p:nvSpPr>
        <p:spPr bwMode="auto">
          <a:xfrm>
            <a:off x="6019800" y="4451350"/>
            <a:ext cx="0" cy="146050"/>
          </a:xfrm>
          <a:custGeom>
            <a:avLst/>
            <a:gdLst>
              <a:gd name="T0" fmla="*/ 0 h 146050"/>
              <a:gd name="T1" fmla="*/ 146050 h 146050"/>
            </a:gdLst>
            <a:ahLst/>
            <a:cxnLst/>
            <a:rect l="0" t="T0" r="0" b="T1"/>
            <a:pathLst>
              <a:path h="146050">
                <a:moveTo>
                  <a:pt x="0" y="0"/>
                </a:moveTo>
                <a:lnTo>
                  <a:pt x="0" y="145923"/>
                </a:lnTo>
              </a:path>
            </a:pathLst>
          </a:custGeom>
          <a:noFill/>
          <a:ln w="9779">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67" name="object 1068"/>
          <p:cNvSpPr>
            <a:spLocks noChangeArrowheads="1"/>
          </p:cNvSpPr>
          <p:nvPr/>
        </p:nvSpPr>
        <p:spPr bwMode="auto">
          <a:xfrm>
            <a:off x="6024563" y="4597400"/>
            <a:ext cx="4762" cy="0"/>
          </a:xfrm>
          <a:custGeom>
            <a:avLst/>
            <a:gdLst>
              <a:gd name="T0" fmla="*/ 0 w 5079"/>
              <a:gd name="T1" fmla="*/ 5079 w 5079"/>
            </a:gdLst>
            <a:ahLst/>
            <a:cxnLst/>
            <a:rect l="T0" t="0" r="T1" b="0"/>
            <a:pathLst>
              <a:path w="5079">
                <a:moveTo>
                  <a:pt x="0" y="0"/>
                </a:moveTo>
                <a:lnTo>
                  <a:pt x="4572"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68" name="object 1069"/>
          <p:cNvSpPr>
            <a:spLocks noChangeArrowheads="1"/>
          </p:cNvSpPr>
          <p:nvPr/>
        </p:nvSpPr>
        <p:spPr bwMode="auto">
          <a:xfrm>
            <a:off x="6024563" y="4451350"/>
            <a:ext cx="0" cy="144463"/>
          </a:xfrm>
          <a:custGeom>
            <a:avLst/>
            <a:gdLst>
              <a:gd name="T0" fmla="*/ 0 h 144779"/>
              <a:gd name="T1" fmla="*/ 144779 h 144779"/>
            </a:gdLst>
            <a:ahLst/>
            <a:cxnLst/>
            <a:rect l="0" t="T0" r="0" b="T1"/>
            <a:pathLst>
              <a:path h="144779">
                <a:moveTo>
                  <a:pt x="0" y="0"/>
                </a:moveTo>
                <a:lnTo>
                  <a:pt x="0" y="144779"/>
                </a:lnTo>
              </a:path>
            </a:pathLst>
          </a:custGeom>
          <a:noFill/>
          <a:ln w="8509">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69" name="object 1070"/>
          <p:cNvSpPr>
            <a:spLocks noChangeArrowheads="1"/>
          </p:cNvSpPr>
          <p:nvPr/>
        </p:nvSpPr>
        <p:spPr bwMode="auto">
          <a:xfrm>
            <a:off x="6027738" y="4597400"/>
            <a:ext cx="4762" cy="0"/>
          </a:xfrm>
          <a:custGeom>
            <a:avLst/>
            <a:gdLst>
              <a:gd name="T0" fmla="*/ 0 w 5714"/>
              <a:gd name="T1" fmla="*/ 5714 w 5714"/>
            </a:gdLst>
            <a:ahLst/>
            <a:cxnLst/>
            <a:rect l="T0" t="0" r="T1" b="0"/>
            <a:pathLst>
              <a:path w="5714">
                <a:moveTo>
                  <a:pt x="0" y="0"/>
                </a:moveTo>
                <a:lnTo>
                  <a:pt x="5228"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0" name="object 1071"/>
          <p:cNvSpPr>
            <a:spLocks noChangeArrowheads="1"/>
          </p:cNvSpPr>
          <p:nvPr/>
        </p:nvSpPr>
        <p:spPr bwMode="auto">
          <a:xfrm>
            <a:off x="6027738" y="4451350"/>
            <a:ext cx="0" cy="146050"/>
          </a:xfrm>
          <a:custGeom>
            <a:avLst/>
            <a:gdLst>
              <a:gd name="T0" fmla="*/ 0 h 146050"/>
              <a:gd name="T1" fmla="*/ 146050 h 146050"/>
            </a:gdLst>
            <a:ahLst/>
            <a:cxnLst/>
            <a:rect l="0" t="T0" r="0" b="T1"/>
            <a:pathLst>
              <a:path h="146050">
                <a:moveTo>
                  <a:pt x="0" y="0"/>
                </a:moveTo>
                <a:lnTo>
                  <a:pt x="0" y="146050"/>
                </a:lnTo>
              </a:path>
            </a:pathLst>
          </a:custGeom>
          <a:noFill/>
          <a:ln w="8508">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1" name="object 1072"/>
          <p:cNvSpPr>
            <a:spLocks noChangeArrowheads="1"/>
          </p:cNvSpPr>
          <p:nvPr/>
        </p:nvSpPr>
        <p:spPr bwMode="auto">
          <a:xfrm>
            <a:off x="6032500" y="4451350"/>
            <a:ext cx="0" cy="147638"/>
          </a:xfrm>
          <a:custGeom>
            <a:avLst/>
            <a:gdLst>
              <a:gd name="T0" fmla="*/ 0 h 147320"/>
              <a:gd name="T1" fmla="*/ 147320 h 147320"/>
            </a:gdLst>
            <a:ahLst/>
            <a:cxnLst/>
            <a:rect l="0" t="T0" r="0" b="T1"/>
            <a:pathLst>
              <a:path h="147320">
                <a:moveTo>
                  <a:pt x="0" y="0"/>
                </a:moveTo>
                <a:lnTo>
                  <a:pt x="0" y="147066"/>
                </a:lnTo>
              </a:path>
            </a:pathLst>
          </a:custGeom>
          <a:noFill/>
          <a:ln w="8382">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2" name="object 1073"/>
          <p:cNvSpPr>
            <a:spLocks noChangeArrowheads="1"/>
          </p:cNvSpPr>
          <p:nvPr/>
        </p:nvSpPr>
        <p:spPr bwMode="auto">
          <a:xfrm>
            <a:off x="6038850" y="4598988"/>
            <a:ext cx="3175" cy="0"/>
          </a:xfrm>
          <a:custGeom>
            <a:avLst/>
            <a:gdLst>
              <a:gd name="T0" fmla="*/ 0 w 3175"/>
              <a:gd name="T1" fmla="*/ 3175 w 3175"/>
            </a:gdLst>
            <a:ahLst/>
            <a:cxnLst/>
            <a:rect l="T0" t="0" r="T1" b="0"/>
            <a:pathLst>
              <a:path w="3175">
                <a:moveTo>
                  <a:pt x="0" y="0"/>
                </a:moveTo>
                <a:lnTo>
                  <a:pt x="3084"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3" name="object 1074"/>
          <p:cNvSpPr>
            <a:spLocks noChangeArrowheads="1"/>
          </p:cNvSpPr>
          <p:nvPr/>
        </p:nvSpPr>
        <p:spPr bwMode="auto">
          <a:xfrm>
            <a:off x="6037263" y="4451350"/>
            <a:ext cx="0" cy="147638"/>
          </a:xfrm>
          <a:custGeom>
            <a:avLst/>
            <a:gdLst>
              <a:gd name="T0" fmla="*/ 0 h 147320"/>
              <a:gd name="T1" fmla="*/ 147320 h 147320"/>
            </a:gdLst>
            <a:ahLst/>
            <a:cxnLst/>
            <a:rect l="0" t="T0" r="0" b="T1"/>
            <a:pathLst>
              <a:path h="147320">
                <a:moveTo>
                  <a:pt x="0" y="0"/>
                </a:moveTo>
                <a:lnTo>
                  <a:pt x="0" y="147319"/>
                </a:lnTo>
              </a:path>
            </a:pathLst>
          </a:custGeom>
          <a:noFill/>
          <a:ln w="8509">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4" name="object 1075"/>
          <p:cNvSpPr>
            <a:spLocks noChangeArrowheads="1"/>
          </p:cNvSpPr>
          <p:nvPr/>
        </p:nvSpPr>
        <p:spPr bwMode="auto">
          <a:xfrm>
            <a:off x="6042025" y="4598988"/>
            <a:ext cx="3175" cy="0"/>
          </a:xfrm>
          <a:custGeom>
            <a:avLst/>
            <a:gdLst>
              <a:gd name="T0" fmla="*/ 0 w 4445"/>
              <a:gd name="T1" fmla="*/ 4445 w 4445"/>
            </a:gdLst>
            <a:ahLst/>
            <a:cxnLst/>
            <a:rect l="T0" t="0" r="T1" b="0"/>
            <a:pathLst>
              <a:path w="4445">
                <a:moveTo>
                  <a:pt x="0" y="0"/>
                </a:moveTo>
                <a:lnTo>
                  <a:pt x="4190" y="0"/>
                </a:lnTo>
              </a:path>
            </a:pathLst>
          </a:custGeom>
          <a:noFill/>
          <a:ln w="3175">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5" name="object 1076"/>
          <p:cNvSpPr>
            <a:spLocks noChangeArrowheads="1"/>
          </p:cNvSpPr>
          <p:nvPr/>
        </p:nvSpPr>
        <p:spPr bwMode="auto">
          <a:xfrm>
            <a:off x="6040438" y="4451350"/>
            <a:ext cx="0" cy="147638"/>
          </a:xfrm>
          <a:custGeom>
            <a:avLst/>
            <a:gdLst>
              <a:gd name="T0" fmla="*/ 0 h 147320"/>
              <a:gd name="T1" fmla="*/ 147320 h 147320"/>
            </a:gdLst>
            <a:ahLst/>
            <a:cxnLst/>
            <a:rect l="0" t="T0" r="0" b="T1"/>
            <a:pathLst>
              <a:path h="147320">
                <a:moveTo>
                  <a:pt x="0" y="0"/>
                </a:moveTo>
                <a:lnTo>
                  <a:pt x="0" y="147319"/>
                </a:lnTo>
              </a:path>
            </a:pathLst>
          </a:custGeom>
          <a:noFill/>
          <a:ln w="8508">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6" name="object 1077"/>
          <p:cNvSpPr>
            <a:spLocks noChangeArrowheads="1"/>
          </p:cNvSpPr>
          <p:nvPr/>
        </p:nvSpPr>
        <p:spPr bwMode="auto">
          <a:xfrm>
            <a:off x="6045200" y="4600575"/>
            <a:ext cx="6350" cy="0"/>
          </a:xfrm>
          <a:custGeom>
            <a:avLst/>
            <a:gdLst>
              <a:gd name="T0" fmla="*/ 0 w 6350"/>
              <a:gd name="T1" fmla="*/ 6350 w 6350"/>
            </a:gdLst>
            <a:ahLst/>
            <a:cxnLst/>
            <a:rect l="T0" t="0" r="T1" b="0"/>
            <a:pathLst>
              <a:path w="6350">
                <a:moveTo>
                  <a:pt x="0" y="0"/>
                </a:moveTo>
                <a:lnTo>
                  <a:pt x="5968" y="0"/>
                </a:lnTo>
              </a:path>
            </a:pathLst>
          </a:custGeom>
          <a:noFill/>
          <a:ln w="3175">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7" name="object 1078"/>
          <p:cNvSpPr>
            <a:spLocks noChangeArrowheads="1"/>
          </p:cNvSpPr>
          <p:nvPr/>
        </p:nvSpPr>
        <p:spPr bwMode="auto">
          <a:xfrm>
            <a:off x="6046788" y="4451350"/>
            <a:ext cx="0" cy="149225"/>
          </a:xfrm>
          <a:custGeom>
            <a:avLst/>
            <a:gdLst>
              <a:gd name="T0" fmla="*/ 0 h 148589"/>
              <a:gd name="T1" fmla="*/ 148589 h 148589"/>
            </a:gdLst>
            <a:ahLst/>
            <a:cxnLst/>
            <a:rect l="0" t="T0" r="0" b="T1"/>
            <a:pathLst>
              <a:path h="148589">
                <a:moveTo>
                  <a:pt x="0" y="0"/>
                </a:moveTo>
                <a:lnTo>
                  <a:pt x="0" y="148589"/>
                </a:lnTo>
              </a:path>
            </a:pathLst>
          </a:custGeom>
          <a:noFill/>
          <a:ln w="9778">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8" name="object 1079"/>
          <p:cNvSpPr>
            <a:spLocks noChangeArrowheads="1"/>
          </p:cNvSpPr>
          <p:nvPr/>
        </p:nvSpPr>
        <p:spPr bwMode="auto">
          <a:xfrm>
            <a:off x="6049963" y="4451350"/>
            <a:ext cx="0" cy="149225"/>
          </a:xfrm>
          <a:custGeom>
            <a:avLst/>
            <a:gdLst>
              <a:gd name="T0" fmla="*/ 0 h 149860"/>
              <a:gd name="T1" fmla="*/ 149860 h 149860"/>
            </a:gdLst>
            <a:ahLst/>
            <a:cxnLst/>
            <a:rect l="0" t="T0" r="0" b="T1"/>
            <a:pathLst>
              <a:path h="149860">
                <a:moveTo>
                  <a:pt x="0" y="0"/>
                </a:moveTo>
                <a:lnTo>
                  <a:pt x="0" y="149860"/>
                </a:lnTo>
              </a:path>
            </a:pathLst>
          </a:custGeom>
          <a:noFill/>
          <a:ln w="9906">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79" name="object 1080"/>
          <p:cNvSpPr>
            <a:spLocks noChangeArrowheads="1"/>
          </p:cNvSpPr>
          <p:nvPr/>
        </p:nvSpPr>
        <p:spPr bwMode="auto">
          <a:xfrm>
            <a:off x="6054725" y="4451350"/>
            <a:ext cx="0" cy="149225"/>
          </a:xfrm>
          <a:custGeom>
            <a:avLst/>
            <a:gdLst>
              <a:gd name="T0" fmla="*/ 0 h 149860"/>
              <a:gd name="T1" fmla="*/ 149860 h 149860"/>
            </a:gdLst>
            <a:ahLst/>
            <a:cxnLst/>
            <a:rect l="0" t="T0" r="0" b="T1"/>
            <a:pathLst>
              <a:path h="149860">
                <a:moveTo>
                  <a:pt x="0" y="0"/>
                </a:moveTo>
                <a:lnTo>
                  <a:pt x="0" y="149860"/>
                </a:lnTo>
              </a:path>
            </a:pathLst>
          </a:custGeom>
          <a:noFill/>
          <a:ln w="8509">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0" name="object 1081"/>
          <p:cNvSpPr>
            <a:spLocks noChangeArrowheads="1"/>
          </p:cNvSpPr>
          <p:nvPr/>
        </p:nvSpPr>
        <p:spPr bwMode="auto">
          <a:xfrm>
            <a:off x="6061075" y="4602163"/>
            <a:ext cx="3175" cy="0"/>
          </a:xfrm>
          <a:custGeom>
            <a:avLst/>
            <a:gdLst>
              <a:gd name="T0" fmla="*/ 0 w 3175"/>
              <a:gd name="T1" fmla="*/ 3175 w 3175"/>
            </a:gdLst>
            <a:ahLst/>
            <a:cxnLst/>
            <a:rect l="T0" t="0" r="T1" b="0"/>
            <a:pathLst>
              <a:path w="3175">
                <a:moveTo>
                  <a:pt x="0" y="0"/>
                </a:moveTo>
                <a:lnTo>
                  <a:pt x="2590" y="0"/>
                </a:lnTo>
              </a:path>
            </a:pathLst>
          </a:custGeom>
          <a:noFill/>
          <a:ln w="3175">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1" name="object 1082"/>
          <p:cNvSpPr>
            <a:spLocks noChangeArrowheads="1"/>
          </p:cNvSpPr>
          <p:nvPr/>
        </p:nvSpPr>
        <p:spPr bwMode="auto">
          <a:xfrm>
            <a:off x="6059488" y="4451350"/>
            <a:ext cx="0" cy="149225"/>
          </a:xfrm>
          <a:custGeom>
            <a:avLst/>
            <a:gdLst>
              <a:gd name="T0" fmla="*/ 0 h 149860"/>
              <a:gd name="T1" fmla="*/ 149860 h 149860"/>
            </a:gdLst>
            <a:ahLst/>
            <a:cxnLst/>
            <a:rect l="0" t="T0" r="0" b="T1"/>
            <a:pathLst>
              <a:path h="149860">
                <a:moveTo>
                  <a:pt x="0" y="0"/>
                </a:moveTo>
                <a:lnTo>
                  <a:pt x="0" y="149859"/>
                </a:lnTo>
              </a:path>
            </a:pathLst>
          </a:custGeom>
          <a:noFill/>
          <a:ln w="8381">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2" name="object 1083"/>
          <p:cNvSpPr>
            <a:spLocks noChangeArrowheads="1"/>
          </p:cNvSpPr>
          <p:nvPr/>
        </p:nvSpPr>
        <p:spPr bwMode="auto">
          <a:xfrm>
            <a:off x="6064250" y="4602163"/>
            <a:ext cx="4763" cy="0"/>
          </a:xfrm>
          <a:custGeom>
            <a:avLst/>
            <a:gdLst>
              <a:gd name="T0" fmla="*/ 0 w 4445"/>
              <a:gd name="T1" fmla="*/ 4445 w 4445"/>
            </a:gdLst>
            <a:ahLst/>
            <a:cxnLst/>
            <a:rect l="T0" t="0" r="T1" b="0"/>
            <a:pathLst>
              <a:path w="4445">
                <a:moveTo>
                  <a:pt x="0" y="0"/>
                </a:moveTo>
                <a:lnTo>
                  <a:pt x="4063" y="0"/>
                </a:lnTo>
              </a:path>
            </a:pathLst>
          </a:custGeom>
          <a:noFill/>
          <a:ln w="3175">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3" name="object 1084"/>
          <p:cNvSpPr>
            <a:spLocks noChangeArrowheads="1"/>
          </p:cNvSpPr>
          <p:nvPr/>
        </p:nvSpPr>
        <p:spPr bwMode="auto">
          <a:xfrm>
            <a:off x="6064250" y="4451350"/>
            <a:ext cx="0" cy="149225"/>
          </a:xfrm>
          <a:custGeom>
            <a:avLst/>
            <a:gdLst>
              <a:gd name="T0" fmla="*/ 0 h 149860"/>
              <a:gd name="T1" fmla="*/ 149860 h 149860"/>
            </a:gdLst>
            <a:ahLst/>
            <a:cxnLst/>
            <a:rect l="0" t="T0" r="0" b="T1"/>
            <a:pathLst>
              <a:path h="149860">
                <a:moveTo>
                  <a:pt x="0" y="0"/>
                </a:moveTo>
                <a:lnTo>
                  <a:pt x="0" y="149859"/>
                </a:lnTo>
              </a:path>
            </a:pathLst>
          </a:custGeom>
          <a:noFill/>
          <a:ln w="8509">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4" name="object 1085"/>
          <p:cNvSpPr>
            <a:spLocks noChangeArrowheads="1"/>
          </p:cNvSpPr>
          <p:nvPr/>
        </p:nvSpPr>
        <p:spPr bwMode="auto">
          <a:xfrm>
            <a:off x="6067425" y="4451350"/>
            <a:ext cx="0" cy="150813"/>
          </a:xfrm>
          <a:custGeom>
            <a:avLst/>
            <a:gdLst>
              <a:gd name="T0" fmla="*/ 0 h 150495"/>
              <a:gd name="T1" fmla="*/ 150495 h 150495"/>
            </a:gdLst>
            <a:ahLst/>
            <a:cxnLst/>
            <a:rect l="0" t="T0" r="0" b="T1"/>
            <a:pathLst>
              <a:path h="150495">
                <a:moveTo>
                  <a:pt x="0" y="0"/>
                </a:moveTo>
                <a:lnTo>
                  <a:pt x="0" y="150495"/>
                </a:lnTo>
              </a:path>
            </a:pathLst>
          </a:custGeom>
          <a:noFill/>
          <a:ln w="8509">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5" name="object 1086"/>
          <p:cNvSpPr>
            <a:spLocks noChangeArrowheads="1"/>
          </p:cNvSpPr>
          <p:nvPr/>
        </p:nvSpPr>
        <p:spPr bwMode="auto">
          <a:xfrm>
            <a:off x="6072188" y="4451350"/>
            <a:ext cx="0" cy="150813"/>
          </a:xfrm>
          <a:custGeom>
            <a:avLst/>
            <a:gdLst>
              <a:gd name="T0" fmla="*/ 0 h 150495"/>
              <a:gd name="T1" fmla="*/ 150495 h 150495"/>
            </a:gdLst>
            <a:ahLst/>
            <a:cxnLst/>
            <a:rect l="0" t="T0" r="0" b="T1"/>
            <a:pathLst>
              <a:path h="150495">
                <a:moveTo>
                  <a:pt x="0" y="0"/>
                </a:moveTo>
                <a:lnTo>
                  <a:pt x="0" y="150495"/>
                </a:lnTo>
              </a:path>
            </a:pathLst>
          </a:custGeom>
          <a:noFill/>
          <a:ln w="8381">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6" name="object 1087"/>
          <p:cNvSpPr>
            <a:spLocks noChangeArrowheads="1"/>
          </p:cNvSpPr>
          <p:nvPr/>
        </p:nvSpPr>
        <p:spPr bwMode="auto">
          <a:xfrm>
            <a:off x="6076950" y="4451350"/>
            <a:ext cx="0" cy="150813"/>
          </a:xfrm>
          <a:custGeom>
            <a:avLst/>
            <a:gdLst>
              <a:gd name="T0" fmla="*/ 0 h 150495"/>
              <a:gd name="T1" fmla="*/ 150495 h 150495"/>
            </a:gdLst>
            <a:ahLst/>
            <a:cxnLst/>
            <a:rect l="0" t="T0" r="0" b="T1"/>
            <a:pathLst>
              <a:path h="150495">
                <a:moveTo>
                  <a:pt x="0" y="0"/>
                </a:moveTo>
                <a:lnTo>
                  <a:pt x="0" y="150495"/>
                </a:lnTo>
              </a:path>
            </a:pathLst>
          </a:custGeom>
          <a:noFill/>
          <a:ln w="9906">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7" name="object 1088"/>
          <p:cNvSpPr>
            <a:spLocks noChangeArrowheads="1"/>
          </p:cNvSpPr>
          <p:nvPr/>
        </p:nvSpPr>
        <p:spPr bwMode="auto">
          <a:xfrm>
            <a:off x="6081713" y="4451350"/>
            <a:ext cx="0" cy="150813"/>
          </a:xfrm>
          <a:custGeom>
            <a:avLst/>
            <a:gdLst>
              <a:gd name="T0" fmla="*/ 0 h 150495"/>
              <a:gd name="T1" fmla="*/ 150495 h 150495"/>
            </a:gdLst>
            <a:ahLst/>
            <a:cxnLst/>
            <a:rect l="0" t="T0" r="0" b="T1"/>
            <a:pathLst>
              <a:path h="150495">
                <a:moveTo>
                  <a:pt x="0" y="0"/>
                </a:moveTo>
                <a:lnTo>
                  <a:pt x="0" y="150495"/>
                </a:lnTo>
              </a:path>
            </a:pathLst>
          </a:custGeom>
          <a:noFill/>
          <a:ln w="9906">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8" name="object 1089"/>
          <p:cNvSpPr>
            <a:spLocks noChangeArrowheads="1"/>
          </p:cNvSpPr>
          <p:nvPr/>
        </p:nvSpPr>
        <p:spPr bwMode="auto">
          <a:xfrm>
            <a:off x="6086475" y="4451350"/>
            <a:ext cx="0" cy="150813"/>
          </a:xfrm>
          <a:custGeom>
            <a:avLst/>
            <a:gdLst>
              <a:gd name="T0" fmla="*/ 0 h 150495"/>
              <a:gd name="T1" fmla="*/ 150495 h 150495"/>
            </a:gdLst>
            <a:ahLst/>
            <a:cxnLst/>
            <a:rect l="0" t="T0" r="0" b="T1"/>
            <a:pathLst>
              <a:path h="150495">
                <a:moveTo>
                  <a:pt x="0" y="0"/>
                </a:moveTo>
                <a:lnTo>
                  <a:pt x="0" y="150495"/>
                </a:lnTo>
              </a:path>
            </a:pathLst>
          </a:custGeom>
          <a:noFill/>
          <a:ln w="8381">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89" name="object 1090"/>
          <p:cNvSpPr>
            <a:spLocks noChangeArrowheads="1"/>
          </p:cNvSpPr>
          <p:nvPr/>
        </p:nvSpPr>
        <p:spPr bwMode="auto">
          <a:xfrm>
            <a:off x="6091238" y="4451350"/>
            <a:ext cx="0" cy="150813"/>
          </a:xfrm>
          <a:custGeom>
            <a:avLst/>
            <a:gdLst>
              <a:gd name="T0" fmla="*/ 0 h 150495"/>
              <a:gd name="T1" fmla="*/ 150495 h 150495"/>
            </a:gdLst>
            <a:ahLst/>
            <a:cxnLst/>
            <a:rect l="0" t="T0" r="0" b="T1"/>
            <a:pathLst>
              <a:path h="150495">
                <a:moveTo>
                  <a:pt x="0" y="0"/>
                </a:moveTo>
                <a:lnTo>
                  <a:pt x="0" y="150495"/>
                </a:lnTo>
              </a:path>
            </a:pathLst>
          </a:custGeom>
          <a:noFill/>
          <a:ln w="8509">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0" name="object 1091"/>
          <p:cNvSpPr>
            <a:spLocks noChangeArrowheads="1"/>
          </p:cNvSpPr>
          <p:nvPr/>
        </p:nvSpPr>
        <p:spPr bwMode="auto">
          <a:xfrm>
            <a:off x="6094413" y="4451350"/>
            <a:ext cx="0" cy="150813"/>
          </a:xfrm>
          <a:custGeom>
            <a:avLst/>
            <a:gdLst>
              <a:gd name="T0" fmla="*/ 0 h 150495"/>
              <a:gd name="T1" fmla="*/ 150495 h 150495"/>
            </a:gdLst>
            <a:ahLst/>
            <a:cxnLst/>
            <a:rect l="0" t="T0" r="0" b="T1"/>
            <a:pathLst>
              <a:path h="150495">
                <a:moveTo>
                  <a:pt x="0" y="0"/>
                </a:moveTo>
                <a:lnTo>
                  <a:pt x="0" y="150495"/>
                </a:lnTo>
              </a:path>
            </a:pathLst>
          </a:custGeom>
          <a:noFill/>
          <a:ln w="8509">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1" name="object 1092"/>
          <p:cNvSpPr>
            <a:spLocks noChangeArrowheads="1"/>
          </p:cNvSpPr>
          <p:nvPr/>
        </p:nvSpPr>
        <p:spPr bwMode="auto">
          <a:xfrm>
            <a:off x="6099175" y="4451350"/>
            <a:ext cx="0" cy="150813"/>
          </a:xfrm>
          <a:custGeom>
            <a:avLst/>
            <a:gdLst>
              <a:gd name="T0" fmla="*/ 0 h 150495"/>
              <a:gd name="T1" fmla="*/ 150495 h 150495"/>
            </a:gdLst>
            <a:ahLst/>
            <a:cxnLst/>
            <a:rect l="0" t="T0" r="0" b="T1"/>
            <a:pathLst>
              <a:path h="150495">
                <a:moveTo>
                  <a:pt x="0" y="0"/>
                </a:moveTo>
                <a:lnTo>
                  <a:pt x="0" y="150495"/>
                </a:lnTo>
              </a:path>
            </a:pathLst>
          </a:custGeom>
          <a:noFill/>
          <a:ln w="8381">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2" name="object 1093"/>
          <p:cNvSpPr>
            <a:spLocks noChangeArrowheads="1"/>
          </p:cNvSpPr>
          <p:nvPr/>
        </p:nvSpPr>
        <p:spPr bwMode="auto">
          <a:xfrm>
            <a:off x="6099175" y="4602163"/>
            <a:ext cx="4763" cy="0"/>
          </a:xfrm>
          <a:custGeom>
            <a:avLst/>
            <a:gdLst>
              <a:gd name="T0" fmla="*/ 0 w 5079"/>
              <a:gd name="T1" fmla="*/ 5079 w 5079"/>
            </a:gdLst>
            <a:ahLst/>
            <a:cxnLst/>
            <a:rect l="T0" t="0" r="T1" b="0"/>
            <a:pathLst>
              <a:path w="5079">
                <a:moveTo>
                  <a:pt x="0" y="0"/>
                </a:moveTo>
                <a:lnTo>
                  <a:pt x="4699" y="0"/>
                </a:lnTo>
              </a:path>
            </a:pathLst>
          </a:custGeom>
          <a:noFill/>
          <a:ln w="3175">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3" name="object 1094"/>
          <p:cNvSpPr>
            <a:spLocks noChangeArrowheads="1"/>
          </p:cNvSpPr>
          <p:nvPr/>
        </p:nvSpPr>
        <p:spPr bwMode="auto">
          <a:xfrm>
            <a:off x="6103938" y="4451350"/>
            <a:ext cx="0" cy="149225"/>
          </a:xfrm>
          <a:custGeom>
            <a:avLst/>
            <a:gdLst>
              <a:gd name="T0" fmla="*/ 0 h 149860"/>
              <a:gd name="T1" fmla="*/ 149860 h 149860"/>
            </a:gdLst>
            <a:ahLst/>
            <a:cxnLst/>
            <a:rect l="0" t="T0" r="0" b="T1"/>
            <a:pathLst>
              <a:path h="149860">
                <a:moveTo>
                  <a:pt x="0" y="0"/>
                </a:moveTo>
                <a:lnTo>
                  <a:pt x="0" y="149859"/>
                </a:lnTo>
              </a:path>
            </a:pathLst>
          </a:custGeom>
          <a:noFill/>
          <a:ln w="9905">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4" name="object 1095"/>
          <p:cNvSpPr>
            <a:spLocks noChangeArrowheads="1"/>
          </p:cNvSpPr>
          <p:nvPr/>
        </p:nvSpPr>
        <p:spPr bwMode="auto">
          <a:xfrm>
            <a:off x="6107113" y="4451350"/>
            <a:ext cx="0" cy="150813"/>
          </a:xfrm>
          <a:custGeom>
            <a:avLst/>
            <a:gdLst>
              <a:gd name="T0" fmla="*/ 0 h 150495"/>
              <a:gd name="T1" fmla="*/ 150495 h 150495"/>
            </a:gdLst>
            <a:ahLst/>
            <a:cxnLst/>
            <a:rect l="0" t="T0" r="0" b="T1"/>
            <a:pathLst>
              <a:path h="150495">
                <a:moveTo>
                  <a:pt x="0" y="0"/>
                </a:moveTo>
                <a:lnTo>
                  <a:pt x="0" y="150495"/>
                </a:lnTo>
              </a:path>
            </a:pathLst>
          </a:custGeom>
          <a:noFill/>
          <a:ln w="8509">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5" name="object 1096"/>
          <p:cNvSpPr>
            <a:spLocks noChangeArrowheads="1"/>
          </p:cNvSpPr>
          <p:nvPr/>
        </p:nvSpPr>
        <p:spPr bwMode="auto">
          <a:xfrm>
            <a:off x="6113463" y="4451350"/>
            <a:ext cx="0" cy="150813"/>
          </a:xfrm>
          <a:custGeom>
            <a:avLst/>
            <a:gdLst>
              <a:gd name="T0" fmla="*/ 0 h 151129"/>
              <a:gd name="T1" fmla="*/ 151129 h 151129"/>
            </a:gdLst>
            <a:ahLst/>
            <a:cxnLst/>
            <a:rect l="0" t="T0" r="0" b="T1"/>
            <a:pathLst>
              <a:path h="151129">
                <a:moveTo>
                  <a:pt x="0" y="0"/>
                </a:moveTo>
                <a:lnTo>
                  <a:pt x="0" y="151129"/>
                </a:lnTo>
              </a:path>
            </a:pathLst>
          </a:custGeom>
          <a:noFill/>
          <a:ln w="8509">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6" name="object 1097"/>
          <p:cNvSpPr>
            <a:spLocks noChangeArrowheads="1"/>
          </p:cNvSpPr>
          <p:nvPr/>
        </p:nvSpPr>
        <p:spPr bwMode="auto">
          <a:xfrm>
            <a:off x="6111875" y="4602163"/>
            <a:ext cx="3175" cy="0"/>
          </a:xfrm>
          <a:custGeom>
            <a:avLst/>
            <a:gdLst>
              <a:gd name="T0" fmla="*/ 0 w 3175"/>
              <a:gd name="T1" fmla="*/ 3175 w 3175"/>
            </a:gdLst>
            <a:ahLst/>
            <a:cxnLst/>
            <a:rect l="T0" t="0" r="T1" b="0"/>
            <a:pathLst>
              <a:path w="3175">
                <a:moveTo>
                  <a:pt x="0" y="0"/>
                </a:moveTo>
                <a:lnTo>
                  <a:pt x="3124" y="0"/>
                </a:lnTo>
              </a:path>
            </a:pathLst>
          </a:custGeom>
          <a:noFill/>
          <a:ln w="317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7" name="object 1098"/>
          <p:cNvSpPr>
            <a:spLocks noChangeArrowheads="1"/>
          </p:cNvSpPr>
          <p:nvPr/>
        </p:nvSpPr>
        <p:spPr bwMode="auto">
          <a:xfrm>
            <a:off x="6116638" y="4451350"/>
            <a:ext cx="0" cy="149225"/>
          </a:xfrm>
          <a:custGeom>
            <a:avLst/>
            <a:gdLst>
              <a:gd name="T0" fmla="*/ 0 h 149860"/>
              <a:gd name="T1" fmla="*/ 149860 h 149860"/>
            </a:gdLst>
            <a:ahLst/>
            <a:cxnLst/>
            <a:rect l="0" t="T0" r="0" b="T1"/>
            <a:pathLst>
              <a:path h="149860">
                <a:moveTo>
                  <a:pt x="0" y="0"/>
                </a:moveTo>
                <a:lnTo>
                  <a:pt x="0" y="149859"/>
                </a:lnTo>
              </a:path>
            </a:pathLst>
          </a:custGeom>
          <a:noFill/>
          <a:ln w="990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8" name="object 1099"/>
          <p:cNvSpPr>
            <a:spLocks noChangeArrowheads="1"/>
          </p:cNvSpPr>
          <p:nvPr/>
        </p:nvSpPr>
        <p:spPr bwMode="auto">
          <a:xfrm>
            <a:off x="6118225" y="4600575"/>
            <a:ext cx="4763" cy="0"/>
          </a:xfrm>
          <a:custGeom>
            <a:avLst/>
            <a:gdLst>
              <a:gd name="T0" fmla="*/ 0 w 5079"/>
              <a:gd name="T1" fmla="*/ 5079 w 5079"/>
            </a:gdLst>
            <a:ahLst/>
            <a:cxnLst/>
            <a:rect l="T0" t="0" r="T1" b="0"/>
            <a:pathLst>
              <a:path w="5079">
                <a:moveTo>
                  <a:pt x="0" y="0"/>
                </a:moveTo>
                <a:lnTo>
                  <a:pt x="5048" y="0"/>
                </a:lnTo>
              </a:path>
            </a:pathLst>
          </a:custGeom>
          <a:noFill/>
          <a:ln w="3175">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199" name="object 1100"/>
          <p:cNvSpPr>
            <a:spLocks noChangeArrowheads="1"/>
          </p:cNvSpPr>
          <p:nvPr/>
        </p:nvSpPr>
        <p:spPr bwMode="auto">
          <a:xfrm>
            <a:off x="6121400" y="4451350"/>
            <a:ext cx="0" cy="149225"/>
          </a:xfrm>
          <a:custGeom>
            <a:avLst/>
            <a:gdLst>
              <a:gd name="T0" fmla="*/ 0 h 148589"/>
              <a:gd name="T1" fmla="*/ 148589 h 148589"/>
            </a:gdLst>
            <a:ahLst/>
            <a:cxnLst/>
            <a:rect l="0" t="T0" r="0" b="T1"/>
            <a:pathLst>
              <a:path h="148589">
                <a:moveTo>
                  <a:pt x="0" y="0"/>
                </a:moveTo>
                <a:lnTo>
                  <a:pt x="0" y="148589"/>
                </a:lnTo>
              </a:path>
            </a:pathLst>
          </a:custGeom>
          <a:noFill/>
          <a:ln w="8382">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0" name="object 1101"/>
          <p:cNvSpPr>
            <a:spLocks noChangeArrowheads="1"/>
          </p:cNvSpPr>
          <p:nvPr/>
        </p:nvSpPr>
        <p:spPr bwMode="auto">
          <a:xfrm>
            <a:off x="6121400" y="4600575"/>
            <a:ext cx="4763" cy="0"/>
          </a:xfrm>
          <a:custGeom>
            <a:avLst/>
            <a:gdLst>
              <a:gd name="T0" fmla="*/ 0 w 3810"/>
              <a:gd name="T1" fmla="*/ 3810 w 3810"/>
            </a:gdLst>
            <a:ahLst/>
            <a:cxnLst/>
            <a:rect l="T0" t="0" r="T1" b="0"/>
            <a:pathLst>
              <a:path w="3810">
                <a:moveTo>
                  <a:pt x="0" y="0"/>
                </a:moveTo>
                <a:lnTo>
                  <a:pt x="3352" y="0"/>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1" name="object 1102"/>
          <p:cNvSpPr>
            <a:spLocks noChangeArrowheads="1"/>
          </p:cNvSpPr>
          <p:nvPr/>
        </p:nvSpPr>
        <p:spPr bwMode="auto">
          <a:xfrm>
            <a:off x="6126163" y="4451350"/>
            <a:ext cx="0" cy="149225"/>
          </a:xfrm>
          <a:custGeom>
            <a:avLst/>
            <a:gdLst>
              <a:gd name="T0" fmla="*/ 0 h 148589"/>
              <a:gd name="T1" fmla="*/ 148589 h 148589"/>
            </a:gdLst>
            <a:ahLst/>
            <a:cxnLst/>
            <a:rect l="0" t="T0" r="0" b="T1"/>
            <a:pathLst>
              <a:path h="148589">
                <a:moveTo>
                  <a:pt x="0" y="0"/>
                </a:moveTo>
                <a:lnTo>
                  <a:pt x="0" y="148589"/>
                </a:lnTo>
              </a:path>
            </a:pathLst>
          </a:custGeom>
          <a:noFill/>
          <a:ln w="8382">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2" name="object 1103"/>
          <p:cNvSpPr>
            <a:spLocks noChangeArrowheads="1"/>
          </p:cNvSpPr>
          <p:nvPr/>
        </p:nvSpPr>
        <p:spPr bwMode="auto">
          <a:xfrm>
            <a:off x="6129338" y="4451350"/>
            <a:ext cx="0" cy="149225"/>
          </a:xfrm>
          <a:custGeom>
            <a:avLst/>
            <a:gdLst>
              <a:gd name="T0" fmla="*/ 0 h 148589"/>
              <a:gd name="T1" fmla="*/ 148589 h 148589"/>
            </a:gdLst>
            <a:ahLst/>
            <a:cxnLst/>
            <a:rect l="0" t="T0" r="0" b="T1"/>
            <a:pathLst>
              <a:path h="148589">
                <a:moveTo>
                  <a:pt x="0" y="0"/>
                </a:moveTo>
                <a:lnTo>
                  <a:pt x="0" y="148589"/>
                </a:lnTo>
              </a:path>
            </a:pathLst>
          </a:custGeom>
          <a:noFill/>
          <a:ln w="8508">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3" name="object 1104"/>
          <p:cNvSpPr>
            <a:spLocks noChangeArrowheads="1"/>
          </p:cNvSpPr>
          <p:nvPr/>
        </p:nvSpPr>
        <p:spPr bwMode="auto">
          <a:xfrm>
            <a:off x="6129338" y="4598988"/>
            <a:ext cx="4762" cy="0"/>
          </a:xfrm>
          <a:custGeom>
            <a:avLst/>
            <a:gdLst>
              <a:gd name="T0" fmla="*/ 0 w 3810"/>
              <a:gd name="T1" fmla="*/ 3810 w 3810"/>
            </a:gdLst>
            <a:ahLst/>
            <a:cxnLst/>
            <a:rect l="T0" t="0" r="T1" b="0"/>
            <a:pathLst>
              <a:path w="3810">
                <a:moveTo>
                  <a:pt x="0" y="0"/>
                </a:moveTo>
                <a:lnTo>
                  <a:pt x="3537"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4" name="object 1105"/>
          <p:cNvSpPr>
            <a:spLocks noChangeArrowheads="1"/>
          </p:cNvSpPr>
          <p:nvPr/>
        </p:nvSpPr>
        <p:spPr bwMode="auto">
          <a:xfrm>
            <a:off x="6135688" y="4451350"/>
            <a:ext cx="0" cy="147638"/>
          </a:xfrm>
          <a:custGeom>
            <a:avLst/>
            <a:gdLst>
              <a:gd name="T0" fmla="*/ 0 h 147320"/>
              <a:gd name="T1" fmla="*/ 147320 h 147320"/>
            </a:gdLst>
            <a:ahLst/>
            <a:cxnLst/>
            <a:rect l="0" t="T0" r="0" b="T1"/>
            <a:pathLst>
              <a:path h="147320">
                <a:moveTo>
                  <a:pt x="0" y="0"/>
                </a:moveTo>
                <a:lnTo>
                  <a:pt x="0" y="147319"/>
                </a:lnTo>
              </a:path>
            </a:pathLst>
          </a:custGeom>
          <a:noFill/>
          <a:ln w="990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5" name="object 1106"/>
          <p:cNvSpPr>
            <a:spLocks noChangeArrowheads="1"/>
          </p:cNvSpPr>
          <p:nvPr/>
        </p:nvSpPr>
        <p:spPr bwMode="auto">
          <a:xfrm>
            <a:off x="6138863" y="4451350"/>
            <a:ext cx="0" cy="149225"/>
          </a:xfrm>
          <a:custGeom>
            <a:avLst/>
            <a:gdLst>
              <a:gd name="T0" fmla="*/ 0 h 148589"/>
              <a:gd name="T1" fmla="*/ 148589 h 148589"/>
            </a:gdLst>
            <a:ahLst/>
            <a:cxnLst/>
            <a:rect l="0" t="T0" r="0" b="T1"/>
            <a:pathLst>
              <a:path h="148589">
                <a:moveTo>
                  <a:pt x="0" y="0"/>
                </a:moveTo>
                <a:lnTo>
                  <a:pt x="0" y="148209"/>
                </a:lnTo>
              </a:path>
            </a:pathLst>
          </a:custGeom>
          <a:noFill/>
          <a:ln w="9906">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6" name="object 1107"/>
          <p:cNvSpPr>
            <a:spLocks noChangeArrowheads="1"/>
          </p:cNvSpPr>
          <p:nvPr/>
        </p:nvSpPr>
        <p:spPr bwMode="auto">
          <a:xfrm>
            <a:off x="6140450" y="4597400"/>
            <a:ext cx="4763" cy="0"/>
          </a:xfrm>
          <a:custGeom>
            <a:avLst/>
            <a:gdLst>
              <a:gd name="T0" fmla="*/ 0 w 5079"/>
              <a:gd name="T1" fmla="*/ 5079 w 5079"/>
            </a:gdLst>
            <a:ahLst/>
            <a:cxnLst/>
            <a:rect l="T0" t="0" r="T1" b="0"/>
            <a:pathLst>
              <a:path w="5079">
                <a:moveTo>
                  <a:pt x="0" y="0"/>
                </a:moveTo>
                <a:lnTo>
                  <a:pt x="4783"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7" name="object 1108"/>
          <p:cNvSpPr>
            <a:spLocks noChangeArrowheads="1"/>
          </p:cNvSpPr>
          <p:nvPr/>
        </p:nvSpPr>
        <p:spPr bwMode="auto">
          <a:xfrm>
            <a:off x="6143625" y="4451350"/>
            <a:ext cx="0" cy="146050"/>
          </a:xfrm>
          <a:custGeom>
            <a:avLst/>
            <a:gdLst>
              <a:gd name="T0" fmla="*/ 0 h 146050"/>
              <a:gd name="T1" fmla="*/ 146050 h 146050"/>
            </a:gdLst>
            <a:ahLst/>
            <a:cxnLst/>
            <a:rect l="0" t="T0" r="0" b="T1"/>
            <a:pathLst>
              <a:path h="146050">
                <a:moveTo>
                  <a:pt x="0" y="0"/>
                </a:moveTo>
                <a:lnTo>
                  <a:pt x="0" y="146050"/>
                </a:lnTo>
              </a:path>
            </a:pathLst>
          </a:custGeom>
          <a:noFill/>
          <a:ln w="8509">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8" name="object 1109"/>
          <p:cNvSpPr>
            <a:spLocks noChangeArrowheads="1"/>
          </p:cNvSpPr>
          <p:nvPr/>
        </p:nvSpPr>
        <p:spPr bwMode="auto">
          <a:xfrm>
            <a:off x="6143625" y="4597400"/>
            <a:ext cx="4763" cy="0"/>
          </a:xfrm>
          <a:custGeom>
            <a:avLst/>
            <a:gdLst>
              <a:gd name="T0" fmla="*/ 0 w 3810"/>
              <a:gd name="T1" fmla="*/ 3810 w 3810"/>
            </a:gdLst>
            <a:ahLst/>
            <a:cxnLst/>
            <a:rect l="T0" t="0" r="T1" b="0"/>
            <a:pathLst>
              <a:path w="3810">
                <a:moveTo>
                  <a:pt x="0" y="0"/>
                </a:moveTo>
                <a:lnTo>
                  <a:pt x="3259"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09" name="object 1110"/>
          <p:cNvSpPr>
            <a:spLocks noChangeArrowheads="1"/>
          </p:cNvSpPr>
          <p:nvPr/>
        </p:nvSpPr>
        <p:spPr bwMode="auto">
          <a:xfrm>
            <a:off x="6148388" y="4451350"/>
            <a:ext cx="0" cy="144463"/>
          </a:xfrm>
          <a:custGeom>
            <a:avLst/>
            <a:gdLst>
              <a:gd name="T0" fmla="*/ 0 h 144779"/>
              <a:gd name="T1" fmla="*/ 144779 h 144779"/>
            </a:gdLst>
            <a:ahLst/>
            <a:cxnLst/>
            <a:rect l="0" t="T0" r="0" b="T1"/>
            <a:pathLst>
              <a:path h="144779">
                <a:moveTo>
                  <a:pt x="0" y="0"/>
                </a:moveTo>
                <a:lnTo>
                  <a:pt x="0" y="144779"/>
                </a:lnTo>
              </a:path>
            </a:pathLst>
          </a:custGeom>
          <a:noFill/>
          <a:ln w="8381">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0" name="object 1111"/>
          <p:cNvSpPr>
            <a:spLocks noChangeArrowheads="1"/>
          </p:cNvSpPr>
          <p:nvPr/>
        </p:nvSpPr>
        <p:spPr bwMode="auto">
          <a:xfrm>
            <a:off x="6148388" y="4597400"/>
            <a:ext cx="4762" cy="0"/>
          </a:xfrm>
          <a:custGeom>
            <a:avLst/>
            <a:gdLst>
              <a:gd name="T0" fmla="*/ 0 w 4445"/>
              <a:gd name="T1" fmla="*/ 4445 w 4445"/>
            </a:gdLst>
            <a:ahLst/>
            <a:cxnLst/>
            <a:rect l="T0" t="0" r="T1" b="0"/>
            <a:pathLst>
              <a:path w="4445">
                <a:moveTo>
                  <a:pt x="0" y="0"/>
                </a:moveTo>
                <a:lnTo>
                  <a:pt x="4445"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1" name="object 1112"/>
          <p:cNvSpPr>
            <a:spLocks noChangeArrowheads="1"/>
          </p:cNvSpPr>
          <p:nvPr/>
        </p:nvSpPr>
        <p:spPr bwMode="auto">
          <a:xfrm>
            <a:off x="6153150" y="4451350"/>
            <a:ext cx="0" cy="144463"/>
          </a:xfrm>
          <a:custGeom>
            <a:avLst/>
            <a:gdLst>
              <a:gd name="T0" fmla="*/ 0 h 144779"/>
              <a:gd name="T1" fmla="*/ 144779 h 144779"/>
            </a:gdLst>
            <a:ahLst/>
            <a:cxnLst/>
            <a:rect l="0" t="T0" r="0" b="T1"/>
            <a:pathLst>
              <a:path h="144779">
                <a:moveTo>
                  <a:pt x="0" y="0"/>
                </a:moveTo>
                <a:lnTo>
                  <a:pt x="0" y="144779"/>
                </a:lnTo>
              </a:path>
            </a:pathLst>
          </a:custGeom>
          <a:noFill/>
          <a:ln w="8509">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2" name="object 1113"/>
          <p:cNvSpPr>
            <a:spLocks noChangeArrowheads="1"/>
          </p:cNvSpPr>
          <p:nvPr/>
        </p:nvSpPr>
        <p:spPr bwMode="auto">
          <a:xfrm>
            <a:off x="6156325" y="4451350"/>
            <a:ext cx="0" cy="144463"/>
          </a:xfrm>
          <a:custGeom>
            <a:avLst/>
            <a:gdLst>
              <a:gd name="T0" fmla="*/ 0 h 144779"/>
              <a:gd name="T1" fmla="*/ 144779 h 144779"/>
            </a:gdLst>
            <a:ahLst/>
            <a:cxnLst/>
            <a:rect l="0" t="T0" r="0" b="T1"/>
            <a:pathLst>
              <a:path h="144779">
                <a:moveTo>
                  <a:pt x="0" y="0"/>
                </a:moveTo>
                <a:lnTo>
                  <a:pt x="0" y="144780"/>
                </a:lnTo>
              </a:path>
            </a:pathLst>
          </a:custGeom>
          <a:noFill/>
          <a:ln w="8509">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3" name="object 1114"/>
          <p:cNvSpPr>
            <a:spLocks noChangeArrowheads="1"/>
          </p:cNvSpPr>
          <p:nvPr/>
        </p:nvSpPr>
        <p:spPr bwMode="auto">
          <a:xfrm>
            <a:off x="6161088" y="4451350"/>
            <a:ext cx="0" cy="144463"/>
          </a:xfrm>
          <a:custGeom>
            <a:avLst/>
            <a:gdLst>
              <a:gd name="T0" fmla="*/ 0 h 144145"/>
              <a:gd name="T1" fmla="*/ 144145 h 144145"/>
            </a:gdLst>
            <a:ahLst/>
            <a:cxnLst/>
            <a:rect l="0" t="T0" r="0" b="T1"/>
            <a:pathLst>
              <a:path h="144145">
                <a:moveTo>
                  <a:pt x="0" y="0"/>
                </a:moveTo>
                <a:lnTo>
                  <a:pt x="0" y="143637"/>
                </a:lnTo>
              </a:path>
            </a:pathLst>
          </a:custGeom>
          <a:noFill/>
          <a:ln w="9778">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4" name="object 1115"/>
          <p:cNvSpPr>
            <a:spLocks noChangeArrowheads="1"/>
          </p:cNvSpPr>
          <p:nvPr/>
        </p:nvSpPr>
        <p:spPr bwMode="auto">
          <a:xfrm>
            <a:off x="6165850" y="4451350"/>
            <a:ext cx="0" cy="142875"/>
          </a:xfrm>
          <a:custGeom>
            <a:avLst/>
            <a:gdLst>
              <a:gd name="T0" fmla="*/ 0 h 142875"/>
              <a:gd name="T1" fmla="*/ 142875 h 142875"/>
            </a:gdLst>
            <a:ahLst/>
            <a:cxnLst/>
            <a:rect l="0" t="T0" r="0" b="T1"/>
            <a:pathLst>
              <a:path h="142875">
                <a:moveTo>
                  <a:pt x="0" y="0"/>
                </a:moveTo>
                <a:lnTo>
                  <a:pt x="0" y="142494"/>
                </a:lnTo>
              </a:path>
            </a:pathLst>
          </a:custGeom>
          <a:noFill/>
          <a:ln w="8382">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5" name="object 1116"/>
          <p:cNvSpPr>
            <a:spLocks noChangeArrowheads="1"/>
          </p:cNvSpPr>
          <p:nvPr/>
        </p:nvSpPr>
        <p:spPr bwMode="auto">
          <a:xfrm>
            <a:off x="6170613" y="4451350"/>
            <a:ext cx="0" cy="141288"/>
          </a:xfrm>
          <a:custGeom>
            <a:avLst/>
            <a:gdLst>
              <a:gd name="T0" fmla="*/ 0 h 141604"/>
              <a:gd name="T1" fmla="*/ 141604 h 141604"/>
            </a:gdLst>
            <a:ahLst/>
            <a:cxnLst/>
            <a:rect l="0" t="T0" r="0" b="T1"/>
            <a:pathLst>
              <a:path h="141604">
                <a:moveTo>
                  <a:pt x="0" y="0"/>
                </a:moveTo>
                <a:lnTo>
                  <a:pt x="0" y="141351"/>
                </a:lnTo>
              </a:path>
            </a:pathLst>
          </a:custGeom>
          <a:noFill/>
          <a:ln w="8509">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6" name="object 1117"/>
          <p:cNvSpPr>
            <a:spLocks noChangeArrowheads="1"/>
          </p:cNvSpPr>
          <p:nvPr/>
        </p:nvSpPr>
        <p:spPr bwMode="auto">
          <a:xfrm>
            <a:off x="6173788" y="4451350"/>
            <a:ext cx="0" cy="139700"/>
          </a:xfrm>
          <a:custGeom>
            <a:avLst/>
            <a:gdLst>
              <a:gd name="T0" fmla="*/ 0 h 139064"/>
              <a:gd name="T1" fmla="*/ 139064 h 139064"/>
            </a:gdLst>
            <a:ahLst/>
            <a:cxnLst/>
            <a:rect l="0" t="T0" r="0" b="T1"/>
            <a:pathLst>
              <a:path h="139064">
                <a:moveTo>
                  <a:pt x="0" y="0"/>
                </a:moveTo>
                <a:lnTo>
                  <a:pt x="0" y="139065"/>
                </a:lnTo>
              </a:path>
            </a:pathLst>
          </a:custGeom>
          <a:noFill/>
          <a:ln w="9905">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7" name="object 1118"/>
          <p:cNvSpPr>
            <a:spLocks noChangeArrowheads="1"/>
          </p:cNvSpPr>
          <p:nvPr/>
        </p:nvSpPr>
        <p:spPr bwMode="auto">
          <a:xfrm>
            <a:off x="6180138" y="4451350"/>
            <a:ext cx="0" cy="138113"/>
          </a:xfrm>
          <a:custGeom>
            <a:avLst/>
            <a:gdLst>
              <a:gd name="T0" fmla="*/ 0 h 137160"/>
              <a:gd name="T1" fmla="*/ 137160 h 137160"/>
            </a:gdLst>
            <a:ahLst/>
            <a:cxnLst/>
            <a:rect l="0" t="T0" r="0" b="T1"/>
            <a:pathLst>
              <a:path h="137160">
                <a:moveTo>
                  <a:pt x="0" y="0"/>
                </a:moveTo>
                <a:lnTo>
                  <a:pt x="0" y="136779"/>
                </a:lnTo>
              </a:path>
            </a:pathLst>
          </a:custGeom>
          <a:noFill/>
          <a:ln w="8509">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8" name="object 1119"/>
          <p:cNvSpPr>
            <a:spLocks noChangeArrowheads="1"/>
          </p:cNvSpPr>
          <p:nvPr/>
        </p:nvSpPr>
        <p:spPr bwMode="auto">
          <a:xfrm>
            <a:off x="6181725" y="4451350"/>
            <a:ext cx="0" cy="134938"/>
          </a:xfrm>
          <a:custGeom>
            <a:avLst/>
            <a:gdLst>
              <a:gd name="T0" fmla="*/ 0 h 134620"/>
              <a:gd name="T1" fmla="*/ 134620 h 134620"/>
            </a:gdLst>
            <a:ahLst/>
            <a:cxnLst/>
            <a:rect l="0" t="T0" r="0" b="T1"/>
            <a:pathLst>
              <a:path h="134620">
                <a:moveTo>
                  <a:pt x="0" y="0"/>
                </a:moveTo>
                <a:lnTo>
                  <a:pt x="0" y="134493"/>
                </a:lnTo>
              </a:path>
            </a:pathLst>
          </a:custGeom>
          <a:noFill/>
          <a:ln w="4318">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19" name="object 1120"/>
          <p:cNvSpPr>
            <a:spLocks noChangeArrowheads="1"/>
          </p:cNvSpPr>
          <p:nvPr/>
        </p:nvSpPr>
        <p:spPr bwMode="auto">
          <a:xfrm>
            <a:off x="5991225" y="4429125"/>
            <a:ext cx="193675" cy="46038"/>
          </a:xfrm>
          <a:custGeom>
            <a:avLst/>
            <a:gdLst>
              <a:gd name="T0" fmla="*/ 0 w 193675"/>
              <a:gd name="T1" fmla="*/ 0 h 45720"/>
              <a:gd name="T2" fmla="*/ 193675 w 193675"/>
              <a:gd name="T3" fmla="*/ 45720 h 45720"/>
            </a:gdLst>
            <a:ahLst/>
            <a:cxnLst/>
            <a:rect l="T0" t="T1" r="T2" b="T3"/>
            <a:pathLst>
              <a:path w="193675" h="45720">
                <a:moveTo>
                  <a:pt x="96774" y="0"/>
                </a:moveTo>
                <a:lnTo>
                  <a:pt x="77470" y="507"/>
                </a:lnTo>
                <a:lnTo>
                  <a:pt x="67945" y="1143"/>
                </a:lnTo>
                <a:lnTo>
                  <a:pt x="59054" y="1904"/>
                </a:lnTo>
                <a:lnTo>
                  <a:pt x="50673" y="3047"/>
                </a:lnTo>
                <a:lnTo>
                  <a:pt x="42545" y="3937"/>
                </a:lnTo>
                <a:lnTo>
                  <a:pt x="35178" y="5333"/>
                </a:lnTo>
                <a:lnTo>
                  <a:pt x="28448" y="6984"/>
                </a:lnTo>
                <a:lnTo>
                  <a:pt x="22098" y="8127"/>
                </a:lnTo>
                <a:lnTo>
                  <a:pt x="635" y="21589"/>
                </a:lnTo>
                <a:lnTo>
                  <a:pt x="0" y="22478"/>
                </a:lnTo>
                <a:lnTo>
                  <a:pt x="635" y="23875"/>
                </a:lnTo>
                <a:lnTo>
                  <a:pt x="1015" y="25272"/>
                </a:lnTo>
                <a:lnTo>
                  <a:pt x="1397" y="26162"/>
                </a:lnTo>
                <a:lnTo>
                  <a:pt x="42545" y="41656"/>
                </a:lnTo>
                <a:lnTo>
                  <a:pt x="50673" y="42418"/>
                </a:lnTo>
                <a:lnTo>
                  <a:pt x="59054" y="43560"/>
                </a:lnTo>
                <a:lnTo>
                  <a:pt x="67945" y="44195"/>
                </a:lnTo>
                <a:lnTo>
                  <a:pt x="77470" y="44703"/>
                </a:lnTo>
                <a:lnTo>
                  <a:pt x="86867" y="44957"/>
                </a:lnTo>
                <a:lnTo>
                  <a:pt x="96774" y="45593"/>
                </a:lnTo>
                <a:lnTo>
                  <a:pt x="106679" y="44957"/>
                </a:lnTo>
                <a:lnTo>
                  <a:pt x="116204" y="44703"/>
                </a:lnTo>
                <a:lnTo>
                  <a:pt x="125349" y="44195"/>
                </a:lnTo>
                <a:lnTo>
                  <a:pt x="134492" y="43560"/>
                </a:lnTo>
                <a:lnTo>
                  <a:pt x="142494" y="42418"/>
                </a:lnTo>
                <a:lnTo>
                  <a:pt x="150622" y="41656"/>
                </a:lnTo>
                <a:lnTo>
                  <a:pt x="157987" y="40258"/>
                </a:lnTo>
                <a:lnTo>
                  <a:pt x="165100" y="38481"/>
                </a:lnTo>
                <a:lnTo>
                  <a:pt x="171069" y="36829"/>
                </a:lnTo>
                <a:lnTo>
                  <a:pt x="176402" y="35432"/>
                </a:lnTo>
                <a:lnTo>
                  <a:pt x="191770" y="26162"/>
                </a:lnTo>
                <a:lnTo>
                  <a:pt x="192532" y="25272"/>
                </a:lnTo>
                <a:lnTo>
                  <a:pt x="193294" y="22478"/>
                </a:lnTo>
                <a:lnTo>
                  <a:pt x="192912" y="21589"/>
                </a:lnTo>
                <a:lnTo>
                  <a:pt x="192532" y="20193"/>
                </a:lnTo>
                <a:lnTo>
                  <a:pt x="191770" y="19431"/>
                </a:lnTo>
                <a:lnTo>
                  <a:pt x="191135" y="18287"/>
                </a:lnTo>
                <a:lnTo>
                  <a:pt x="188722" y="16001"/>
                </a:lnTo>
                <a:lnTo>
                  <a:pt x="165100" y="6984"/>
                </a:lnTo>
                <a:lnTo>
                  <a:pt x="157987" y="5333"/>
                </a:lnTo>
                <a:lnTo>
                  <a:pt x="150622" y="3937"/>
                </a:lnTo>
                <a:lnTo>
                  <a:pt x="142494" y="3047"/>
                </a:lnTo>
                <a:lnTo>
                  <a:pt x="134492" y="1904"/>
                </a:lnTo>
                <a:lnTo>
                  <a:pt x="125349" y="1143"/>
                </a:lnTo>
                <a:lnTo>
                  <a:pt x="116204" y="507"/>
                </a:lnTo>
                <a:lnTo>
                  <a:pt x="96774"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20" name="object 1121"/>
          <p:cNvSpPr>
            <a:spLocks noChangeArrowheads="1"/>
          </p:cNvSpPr>
          <p:nvPr/>
        </p:nvSpPr>
        <p:spPr bwMode="auto">
          <a:xfrm>
            <a:off x="6134100" y="4460875"/>
            <a:ext cx="14288" cy="123825"/>
          </a:xfrm>
          <a:custGeom>
            <a:avLst/>
            <a:gdLst>
              <a:gd name="T0" fmla="*/ 0 w 13970"/>
              <a:gd name="T1" fmla="*/ 0 h 124460"/>
              <a:gd name="T2" fmla="*/ 13970 w 13970"/>
              <a:gd name="T3" fmla="*/ 124460 h 124460"/>
            </a:gdLst>
            <a:ahLst/>
            <a:cxnLst/>
            <a:rect l="T0" t="T1" r="T2" b="T3"/>
            <a:pathLst>
              <a:path w="13970" h="124460">
                <a:moveTo>
                  <a:pt x="13596" y="2920"/>
                </a:moveTo>
                <a:lnTo>
                  <a:pt x="8135" y="2920"/>
                </a:lnTo>
                <a:lnTo>
                  <a:pt x="9278" y="3175"/>
                </a:lnTo>
                <a:lnTo>
                  <a:pt x="10040" y="3175"/>
                </a:lnTo>
                <a:lnTo>
                  <a:pt x="10294" y="3429"/>
                </a:lnTo>
                <a:lnTo>
                  <a:pt x="10294" y="18923"/>
                </a:lnTo>
                <a:lnTo>
                  <a:pt x="10040" y="33781"/>
                </a:lnTo>
                <a:lnTo>
                  <a:pt x="10040" y="78993"/>
                </a:lnTo>
                <a:lnTo>
                  <a:pt x="10294" y="94487"/>
                </a:lnTo>
                <a:lnTo>
                  <a:pt x="10294" y="124206"/>
                </a:lnTo>
                <a:lnTo>
                  <a:pt x="13596" y="124206"/>
                </a:lnTo>
                <a:lnTo>
                  <a:pt x="13710" y="10032"/>
                </a:lnTo>
                <a:lnTo>
                  <a:pt x="13977" y="4063"/>
                </a:lnTo>
                <a:lnTo>
                  <a:pt x="13596" y="2920"/>
                </a:lnTo>
                <a:close/>
              </a:path>
              <a:path w="13970" h="124460">
                <a:moveTo>
                  <a:pt x="7500" y="0"/>
                </a:moveTo>
                <a:lnTo>
                  <a:pt x="261" y="3429"/>
                </a:lnTo>
                <a:lnTo>
                  <a:pt x="50" y="4063"/>
                </a:lnTo>
                <a:lnTo>
                  <a:pt x="0" y="5206"/>
                </a:lnTo>
                <a:lnTo>
                  <a:pt x="261" y="6604"/>
                </a:lnTo>
                <a:lnTo>
                  <a:pt x="896" y="8636"/>
                </a:lnTo>
                <a:lnTo>
                  <a:pt x="1005" y="10287"/>
                </a:lnTo>
                <a:lnTo>
                  <a:pt x="1277" y="10922"/>
                </a:lnTo>
                <a:lnTo>
                  <a:pt x="4960" y="10287"/>
                </a:lnTo>
                <a:lnTo>
                  <a:pt x="4852" y="8636"/>
                </a:lnTo>
                <a:lnTo>
                  <a:pt x="4579" y="8000"/>
                </a:lnTo>
                <a:lnTo>
                  <a:pt x="3817" y="6604"/>
                </a:lnTo>
                <a:lnTo>
                  <a:pt x="3436" y="5206"/>
                </a:lnTo>
                <a:lnTo>
                  <a:pt x="3436" y="4318"/>
                </a:lnTo>
                <a:lnTo>
                  <a:pt x="4579" y="3175"/>
                </a:lnTo>
                <a:lnTo>
                  <a:pt x="5595" y="2920"/>
                </a:lnTo>
                <a:lnTo>
                  <a:pt x="13596" y="2920"/>
                </a:lnTo>
                <a:lnTo>
                  <a:pt x="13215" y="2031"/>
                </a:lnTo>
                <a:lnTo>
                  <a:pt x="11818" y="1143"/>
                </a:lnTo>
                <a:lnTo>
                  <a:pt x="10675" y="635"/>
                </a:lnTo>
                <a:lnTo>
                  <a:pt x="8897" y="254"/>
                </a:lnTo>
                <a:lnTo>
                  <a:pt x="750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21" name="object 1122"/>
          <p:cNvSpPr>
            <a:spLocks noChangeArrowheads="1"/>
          </p:cNvSpPr>
          <p:nvPr/>
        </p:nvSpPr>
        <p:spPr bwMode="auto">
          <a:xfrm>
            <a:off x="6024563" y="4470400"/>
            <a:ext cx="1587" cy="0"/>
          </a:xfrm>
          <a:custGeom>
            <a:avLst/>
            <a:gdLst>
              <a:gd name="T0" fmla="*/ 0 w 1904"/>
              <a:gd name="T1" fmla="*/ 1904 w 1904"/>
            </a:gdLst>
            <a:ahLst/>
            <a:cxnLst/>
            <a:rect l="T0" t="0" r="T1" b="0"/>
            <a:pathLst>
              <a:path w="1904">
                <a:moveTo>
                  <a:pt x="0" y="0"/>
                </a:moveTo>
                <a:lnTo>
                  <a:pt x="1524"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22" name="object 1123"/>
          <p:cNvSpPr>
            <a:spLocks noChangeArrowheads="1"/>
          </p:cNvSpPr>
          <p:nvPr/>
        </p:nvSpPr>
        <p:spPr bwMode="auto">
          <a:xfrm>
            <a:off x="6024563" y="4479925"/>
            <a:ext cx="15875" cy="4763"/>
          </a:xfrm>
          <a:custGeom>
            <a:avLst/>
            <a:gdLst>
              <a:gd name="T0" fmla="*/ 0 w 15875"/>
              <a:gd name="T1" fmla="*/ 0 h 5714"/>
              <a:gd name="T2" fmla="*/ 15875 w 15875"/>
              <a:gd name="T3" fmla="*/ 5714 h 5714"/>
            </a:gdLst>
            <a:ahLst/>
            <a:cxnLst/>
            <a:rect l="T0" t="T1" r="T2" b="T3"/>
            <a:pathLst>
              <a:path w="15875" h="5714">
                <a:moveTo>
                  <a:pt x="15239" y="0"/>
                </a:moveTo>
                <a:lnTo>
                  <a:pt x="0" y="4572"/>
                </a:lnTo>
                <a:lnTo>
                  <a:pt x="762" y="5587"/>
                </a:lnTo>
                <a:lnTo>
                  <a:pt x="15620" y="1397"/>
                </a:lnTo>
                <a:lnTo>
                  <a:pt x="1523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23" name="object 1124"/>
          <p:cNvSpPr>
            <a:spLocks noChangeArrowheads="1"/>
          </p:cNvSpPr>
          <p:nvPr/>
        </p:nvSpPr>
        <p:spPr bwMode="auto">
          <a:xfrm>
            <a:off x="6038850" y="4468813"/>
            <a:ext cx="80963" cy="128587"/>
          </a:xfrm>
          <a:custGeom>
            <a:avLst/>
            <a:gdLst>
              <a:gd name="T0" fmla="*/ 0 w 81914"/>
              <a:gd name="T1" fmla="*/ 0 h 128904"/>
              <a:gd name="T2" fmla="*/ 81914 w 81914"/>
              <a:gd name="T3" fmla="*/ 128904 h 128904"/>
            </a:gdLst>
            <a:ahLst/>
            <a:cxnLst/>
            <a:rect l="T0" t="T1" r="T2" b="T3"/>
            <a:pathLst>
              <a:path w="81914" h="128904">
                <a:moveTo>
                  <a:pt x="2540" y="0"/>
                </a:moveTo>
                <a:lnTo>
                  <a:pt x="1778" y="254"/>
                </a:lnTo>
                <a:lnTo>
                  <a:pt x="1524" y="2286"/>
                </a:lnTo>
                <a:lnTo>
                  <a:pt x="1143" y="4318"/>
                </a:lnTo>
                <a:lnTo>
                  <a:pt x="381" y="9651"/>
                </a:lnTo>
                <a:lnTo>
                  <a:pt x="0" y="16256"/>
                </a:lnTo>
                <a:lnTo>
                  <a:pt x="762" y="32257"/>
                </a:lnTo>
                <a:lnTo>
                  <a:pt x="10033" y="69976"/>
                </a:lnTo>
                <a:lnTo>
                  <a:pt x="25654" y="97409"/>
                </a:lnTo>
                <a:lnTo>
                  <a:pt x="28829" y="101854"/>
                </a:lnTo>
                <a:lnTo>
                  <a:pt x="61595" y="123571"/>
                </a:lnTo>
                <a:lnTo>
                  <a:pt x="77597" y="127888"/>
                </a:lnTo>
                <a:lnTo>
                  <a:pt x="81915" y="128778"/>
                </a:lnTo>
                <a:lnTo>
                  <a:pt x="81915" y="127000"/>
                </a:lnTo>
                <a:lnTo>
                  <a:pt x="77978" y="126746"/>
                </a:lnTo>
                <a:lnTo>
                  <a:pt x="74041" y="125603"/>
                </a:lnTo>
                <a:lnTo>
                  <a:pt x="67691" y="124460"/>
                </a:lnTo>
                <a:lnTo>
                  <a:pt x="62357" y="122428"/>
                </a:lnTo>
                <a:lnTo>
                  <a:pt x="56642" y="120523"/>
                </a:lnTo>
                <a:lnTo>
                  <a:pt x="51688" y="117601"/>
                </a:lnTo>
                <a:lnTo>
                  <a:pt x="46609" y="114807"/>
                </a:lnTo>
                <a:lnTo>
                  <a:pt x="42037" y="111632"/>
                </a:lnTo>
                <a:lnTo>
                  <a:pt x="33909" y="104521"/>
                </a:lnTo>
                <a:lnTo>
                  <a:pt x="30607" y="100711"/>
                </a:lnTo>
                <a:lnTo>
                  <a:pt x="26797" y="96774"/>
                </a:lnTo>
                <a:lnTo>
                  <a:pt x="8255" y="59943"/>
                </a:lnTo>
                <a:lnTo>
                  <a:pt x="1778" y="24003"/>
                </a:lnTo>
                <a:lnTo>
                  <a:pt x="1807" y="16256"/>
                </a:lnTo>
                <a:lnTo>
                  <a:pt x="2540" y="10032"/>
                </a:lnTo>
                <a:lnTo>
                  <a:pt x="2921" y="4318"/>
                </a:lnTo>
                <a:lnTo>
                  <a:pt x="3302" y="2540"/>
                </a:lnTo>
                <a:lnTo>
                  <a:pt x="3556" y="888"/>
                </a:lnTo>
                <a:lnTo>
                  <a:pt x="3937" y="254"/>
                </a:lnTo>
                <a:lnTo>
                  <a:pt x="254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24" name="object 1125"/>
          <p:cNvSpPr>
            <a:spLocks noChangeArrowheads="1"/>
          </p:cNvSpPr>
          <p:nvPr/>
        </p:nvSpPr>
        <p:spPr bwMode="auto">
          <a:xfrm>
            <a:off x="6024563" y="4486275"/>
            <a:ext cx="15875" cy="6350"/>
          </a:xfrm>
          <a:custGeom>
            <a:avLst/>
            <a:gdLst>
              <a:gd name="T0" fmla="*/ 0 w 15875"/>
              <a:gd name="T1" fmla="*/ 0 h 5714"/>
              <a:gd name="T2" fmla="*/ 15875 w 15875"/>
              <a:gd name="T3" fmla="*/ 5714 h 5714"/>
            </a:gdLst>
            <a:ahLst/>
            <a:cxnLst/>
            <a:rect l="T0" t="T1" r="T2" b="T3"/>
            <a:pathLst>
              <a:path w="15875" h="5714">
                <a:moveTo>
                  <a:pt x="15239" y="0"/>
                </a:moveTo>
                <a:lnTo>
                  <a:pt x="0" y="4190"/>
                </a:lnTo>
                <a:lnTo>
                  <a:pt x="762" y="5714"/>
                </a:lnTo>
                <a:lnTo>
                  <a:pt x="15620" y="1524"/>
                </a:lnTo>
                <a:lnTo>
                  <a:pt x="1523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25" name="object 1126"/>
          <p:cNvSpPr>
            <a:spLocks noChangeArrowheads="1"/>
          </p:cNvSpPr>
          <p:nvPr/>
        </p:nvSpPr>
        <p:spPr bwMode="auto">
          <a:xfrm>
            <a:off x="6026150" y="4494213"/>
            <a:ext cx="14288" cy="4762"/>
          </a:xfrm>
          <a:custGeom>
            <a:avLst/>
            <a:gdLst>
              <a:gd name="T0" fmla="*/ 0 w 14604"/>
              <a:gd name="T1" fmla="*/ 0 h 5714"/>
              <a:gd name="T2" fmla="*/ 14604 w 14604"/>
              <a:gd name="T3" fmla="*/ 5714 h 5714"/>
            </a:gdLst>
            <a:ahLst/>
            <a:cxnLst/>
            <a:rect l="T0" t="T1" r="T2" b="T3"/>
            <a:pathLst>
              <a:path w="14604" h="5714">
                <a:moveTo>
                  <a:pt x="13715" y="0"/>
                </a:moveTo>
                <a:lnTo>
                  <a:pt x="0" y="4190"/>
                </a:lnTo>
                <a:lnTo>
                  <a:pt x="888" y="5714"/>
                </a:lnTo>
                <a:lnTo>
                  <a:pt x="14096" y="1523"/>
                </a:lnTo>
                <a:lnTo>
                  <a:pt x="1371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26" name="object 1127"/>
          <p:cNvSpPr>
            <a:spLocks noChangeArrowheads="1"/>
          </p:cNvSpPr>
          <p:nvPr/>
        </p:nvSpPr>
        <p:spPr bwMode="auto">
          <a:xfrm>
            <a:off x="6027738" y="4502150"/>
            <a:ext cx="14287" cy="4763"/>
          </a:xfrm>
          <a:custGeom>
            <a:avLst/>
            <a:gdLst>
              <a:gd name="T0" fmla="*/ 0 w 14604"/>
              <a:gd name="T1" fmla="*/ 0 h 5079"/>
              <a:gd name="T2" fmla="*/ 14604 w 14604"/>
              <a:gd name="T3" fmla="*/ 5079 h 5079"/>
            </a:gdLst>
            <a:ahLst/>
            <a:cxnLst/>
            <a:rect l="T0" t="T1" r="T2" b="T3"/>
            <a:pathLst>
              <a:path w="14604" h="5079">
                <a:moveTo>
                  <a:pt x="13081" y="0"/>
                </a:moveTo>
                <a:lnTo>
                  <a:pt x="0" y="3555"/>
                </a:lnTo>
                <a:lnTo>
                  <a:pt x="254" y="4571"/>
                </a:lnTo>
                <a:lnTo>
                  <a:pt x="14097" y="1015"/>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27" name="object 1128"/>
          <p:cNvSpPr>
            <a:spLocks noChangeArrowheads="1"/>
          </p:cNvSpPr>
          <p:nvPr/>
        </p:nvSpPr>
        <p:spPr bwMode="auto">
          <a:xfrm>
            <a:off x="6027738" y="4506913"/>
            <a:ext cx="14287" cy="6350"/>
          </a:xfrm>
          <a:custGeom>
            <a:avLst/>
            <a:gdLst>
              <a:gd name="T0" fmla="*/ 0 w 14604"/>
              <a:gd name="T1" fmla="*/ 0 h 5714"/>
              <a:gd name="T2" fmla="*/ 14604 w 14604"/>
              <a:gd name="T3" fmla="*/ 5714 h 5714"/>
            </a:gdLst>
            <a:ahLst/>
            <a:cxnLst/>
            <a:rect l="T0" t="T1" r="T2" b="T3"/>
            <a:pathLst>
              <a:path w="14604" h="5714">
                <a:moveTo>
                  <a:pt x="12954" y="0"/>
                </a:moveTo>
                <a:lnTo>
                  <a:pt x="0" y="4444"/>
                </a:lnTo>
                <a:lnTo>
                  <a:pt x="254" y="5714"/>
                </a:lnTo>
                <a:lnTo>
                  <a:pt x="14097" y="1269"/>
                </a:lnTo>
                <a:lnTo>
                  <a:pt x="1295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28" name="object 1129"/>
          <p:cNvSpPr>
            <a:spLocks noChangeArrowheads="1"/>
          </p:cNvSpPr>
          <p:nvPr/>
        </p:nvSpPr>
        <p:spPr bwMode="auto">
          <a:xfrm>
            <a:off x="6029325" y="4514850"/>
            <a:ext cx="14288" cy="7938"/>
          </a:xfrm>
          <a:custGeom>
            <a:avLst/>
            <a:gdLst>
              <a:gd name="T0" fmla="*/ 0 w 14604"/>
              <a:gd name="T1" fmla="*/ 0 h 6985"/>
              <a:gd name="T2" fmla="*/ 14604 w 14604"/>
              <a:gd name="T3" fmla="*/ 6985 h 6985"/>
            </a:gdLst>
            <a:ahLst/>
            <a:cxnLst/>
            <a:rect l="T0" t="T1" r="T2" b="T3"/>
            <a:pathLst>
              <a:path w="14604" h="6985">
                <a:moveTo>
                  <a:pt x="13715" y="0"/>
                </a:moveTo>
                <a:lnTo>
                  <a:pt x="0" y="5206"/>
                </a:lnTo>
                <a:lnTo>
                  <a:pt x="888" y="6857"/>
                </a:lnTo>
                <a:lnTo>
                  <a:pt x="14097" y="1269"/>
                </a:lnTo>
                <a:lnTo>
                  <a:pt x="1371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29" name="object 1130"/>
          <p:cNvSpPr>
            <a:spLocks noChangeArrowheads="1"/>
          </p:cNvSpPr>
          <p:nvPr/>
        </p:nvSpPr>
        <p:spPr bwMode="auto">
          <a:xfrm>
            <a:off x="6029325" y="4524375"/>
            <a:ext cx="15875" cy="6350"/>
          </a:xfrm>
          <a:custGeom>
            <a:avLst/>
            <a:gdLst>
              <a:gd name="T0" fmla="*/ 0 w 15875"/>
              <a:gd name="T1" fmla="*/ 0 h 6985"/>
              <a:gd name="T2" fmla="*/ 15875 w 15875"/>
              <a:gd name="T3" fmla="*/ 6985 h 6985"/>
            </a:gdLst>
            <a:ahLst/>
            <a:cxnLst/>
            <a:rect l="T0" t="T1" r="T2" b="T3"/>
            <a:pathLst>
              <a:path w="15875" h="6985">
                <a:moveTo>
                  <a:pt x="14731" y="0"/>
                </a:moveTo>
                <a:lnTo>
                  <a:pt x="0" y="5334"/>
                </a:lnTo>
                <a:lnTo>
                  <a:pt x="635" y="6731"/>
                </a:lnTo>
                <a:lnTo>
                  <a:pt x="15493" y="1397"/>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0" name="object 1131"/>
          <p:cNvSpPr>
            <a:spLocks noChangeArrowheads="1"/>
          </p:cNvSpPr>
          <p:nvPr/>
        </p:nvSpPr>
        <p:spPr bwMode="auto">
          <a:xfrm>
            <a:off x="6032500" y="4530725"/>
            <a:ext cx="14288" cy="7938"/>
          </a:xfrm>
          <a:custGeom>
            <a:avLst/>
            <a:gdLst>
              <a:gd name="T0" fmla="*/ 0 w 14604"/>
              <a:gd name="T1" fmla="*/ 0 h 8254"/>
              <a:gd name="T2" fmla="*/ 14604 w 14604"/>
              <a:gd name="T3" fmla="*/ 8254 h 8254"/>
            </a:gdLst>
            <a:ahLst/>
            <a:cxnLst/>
            <a:rect l="T0" t="T1" r="T2" b="T3"/>
            <a:pathLst>
              <a:path w="14604" h="8254">
                <a:moveTo>
                  <a:pt x="13462" y="0"/>
                </a:moveTo>
                <a:lnTo>
                  <a:pt x="0" y="6730"/>
                </a:lnTo>
                <a:lnTo>
                  <a:pt x="1016" y="8000"/>
                </a:lnTo>
                <a:lnTo>
                  <a:pt x="14097" y="1015"/>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1" name="object 1132"/>
          <p:cNvSpPr>
            <a:spLocks noChangeArrowheads="1"/>
          </p:cNvSpPr>
          <p:nvPr/>
        </p:nvSpPr>
        <p:spPr bwMode="auto">
          <a:xfrm>
            <a:off x="6035675" y="4540250"/>
            <a:ext cx="15875" cy="6350"/>
          </a:xfrm>
          <a:custGeom>
            <a:avLst/>
            <a:gdLst>
              <a:gd name="T0" fmla="*/ 0 w 15875"/>
              <a:gd name="T1" fmla="*/ 0 h 6985"/>
              <a:gd name="T2" fmla="*/ 15875 w 15875"/>
              <a:gd name="T3" fmla="*/ 6985 h 6985"/>
            </a:gdLst>
            <a:ahLst/>
            <a:cxnLst/>
            <a:rect l="T0" t="T1" r="T2" b="T3"/>
            <a:pathLst>
              <a:path w="15875" h="6985">
                <a:moveTo>
                  <a:pt x="14859" y="0"/>
                </a:moveTo>
                <a:lnTo>
                  <a:pt x="0" y="5968"/>
                </a:lnTo>
                <a:lnTo>
                  <a:pt x="762" y="6857"/>
                </a:lnTo>
                <a:lnTo>
                  <a:pt x="15493" y="1524"/>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2" name="object 1133"/>
          <p:cNvSpPr>
            <a:spLocks noChangeArrowheads="1"/>
          </p:cNvSpPr>
          <p:nvPr/>
        </p:nvSpPr>
        <p:spPr bwMode="auto">
          <a:xfrm>
            <a:off x="6038850" y="4546600"/>
            <a:ext cx="15875" cy="6350"/>
          </a:xfrm>
          <a:custGeom>
            <a:avLst/>
            <a:gdLst>
              <a:gd name="T0" fmla="*/ 0 w 15875"/>
              <a:gd name="T1" fmla="*/ 0 h 6985"/>
              <a:gd name="T2" fmla="*/ 15875 w 15875"/>
              <a:gd name="T3" fmla="*/ 6985 h 6985"/>
            </a:gdLst>
            <a:ahLst/>
            <a:cxnLst/>
            <a:rect l="T0" t="T1" r="T2" b="T3"/>
            <a:pathLst>
              <a:path w="15875" h="6985">
                <a:moveTo>
                  <a:pt x="14605" y="0"/>
                </a:moveTo>
                <a:lnTo>
                  <a:pt x="0" y="5333"/>
                </a:lnTo>
                <a:lnTo>
                  <a:pt x="1143" y="6857"/>
                </a:lnTo>
                <a:lnTo>
                  <a:pt x="15621" y="1142"/>
                </a:lnTo>
                <a:lnTo>
                  <a:pt x="1460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3" name="object 1134"/>
          <p:cNvSpPr>
            <a:spLocks noChangeArrowheads="1"/>
          </p:cNvSpPr>
          <p:nvPr/>
        </p:nvSpPr>
        <p:spPr bwMode="auto">
          <a:xfrm>
            <a:off x="6042025" y="4554538"/>
            <a:ext cx="15875" cy="7937"/>
          </a:xfrm>
          <a:custGeom>
            <a:avLst/>
            <a:gdLst>
              <a:gd name="T0" fmla="*/ 0 w 15875"/>
              <a:gd name="T1" fmla="*/ 0 h 8254"/>
              <a:gd name="T2" fmla="*/ 15875 w 15875"/>
              <a:gd name="T3" fmla="*/ 8254 h 8254"/>
            </a:gdLst>
            <a:ahLst/>
            <a:cxnLst/>
            <a:rect l="T0" t="T1" r="T2" b="T3"/>
            <a:pathLst>
              <a:path w="15875" h="8254">
                <a:moveTo>
                  <a:pt x="14731" y="0"/>
                </a:moveTo>
                <a:lnTo>
                  <a:pt x="0" y="6476"/>
                </a:lnTo>
                <a:lnTo>
                  <a:pt x="635" y="8000"/>
                </a:lnTo>
                <a:lnTo>
                  <a:pt x="15493" y="1523"/>
                </a:lnTo>
                <a:lnTo>
                  <a:pt x="1473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4" name="object 1135"/>
          <p:cNvSpPr>
            <a:spLocks noChangeArrowheads="1"/>
          </p:cNvSpPr>
          <p:nvPr/>
        </p:nvSpPr>
        <p:spPr bwMode="auto">
          <a:xfrm>
            <a:off x="6048375" y="4562475"/>
            <a:ext cx="14288" cy="6350"/>
          </a:xfrm>
          <a:custGeom>
            <a:avLst/>
            <a:gdLst>
              <a:gd name="T0" fmla="*/ 0 w 14604"/>
              <a:gd name="T1" fmla="*/ 0 h 6985"/>
              <a:gd name="T2" fmla="*/ 14604 w 14604"/>
              <a:gd name="T3" fmla="*/ 6985 h 6985"/>
            </a:gdLst>
            <a:ahLst/>
            <a:cxnLst/>
            <a:rect l="T0" t="T1" r="T2" b="T3"/>
            <a:pathLst>
              <a:path w="14604" h="6985">
                <a:moveTo>
                  <a:pt x="13462" y="0"/>
                </a:moveTo>
                <a:lnTo>
                  <a:pt x="0" y="5460"/>
                </a:lnTo>
                <a:lnTo>
                  <a:pt x="1015" y="6731"/>
                </a:lnTo>
                <a:lnTo>
                  <a:pt x="14097" y="1269"/>
                </a:lnTo>
                <a:lnTo>
                  <a:pt x="13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5" name="object 1136"/>
          <p:cNvSpPr>
            <a:spLocks noChangeArrowheads="1"/>
          </p:cNvSpPr>
          <p:nvPr/>
        </p:nvSpPr>
        <p:spPr bwMode="auto">
          <a:xfrm>
            <a:off x="6054725" y="4568825"/>
            <a:ext cx="15875" cy="9525"/>
          </a:xfrm>
          <a:custGeom>
            <a:avLst/>
            <a:gdLst>
              <a:gd name="T0" fmla="*/ 0 w 15875"/>
              <a:gd name="T1" fmla="*/ 0 h 9525"/>
              <a:gd name="T2" fmla="*/ 15875 w 15875"/>
              <a:gd name="T3" fmla="*/ 9525 h 9525"/>
            </a:gdLst>
            <a:ahLst/>
            <a:cxnLst/>
            <a:rect l="T0" t="T1" r="T2" b="T3"/>
            <a:pathLst>
              <a:path w="15875" h="9525">
                <a:moveTo>
                  <a:pt x="14477" y="0"/>
                </a:moveTo>
                <a:lnTo>
                  <a:pt x="0" y="7620"/>
                </a:lnTo>
                <a:lnTo>
                  <a:pt x="1015" y="9144"/>
                </a:lnTo>
                <a:lnTo>
                  <a:pt x="15494" y="1651"/>
                </a:lnTo>
                <a:lnTo>
                  <a:pt x="1447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6" name="object 1137"/>
          <p:cNvSpPr>
            <a:spLocks noChangeArrowheads="1"/>
          </p:cNvSpPr>
          <p:nvPr/>
        </p:nvSpPr>
        <p:spPr bwMode="auto">
          <a:xfrm>
            <a:off x="6059488" y="4575175"/>
            <a:ext cx="15875" cy="9525"/>
          </a:xfrm>
          <a:custGeom>
            <a:avLst/>
            <a:gdLst>
              <a:gd name="T0" fmla="*/ 0 w 15875"/>
              <a:gd name="T1" fmla="*/ 0 h 8254"/>
              <a:gd name="T2" fmla="*/ 15875 w 15875"/>
              <a:gd name="T3" fmla="*/ 8254 h 8254"/>
            </a:gdLst>
            <a:ahLst/>
            <a:cxnLst/>
            <a:rect l="T0" t="T1" r="T2" b="T3"/>
            <a:pathLst>
              <a:path w="15875" h="8254">
                <a:moveTo>
                  <a:pt x="14859" y="0"/>
                </a:moveTo>
                <a:lnTo>
                  <a:pt x="0" y="6604"/>
                </a:lnTo>
                <a:lnTo>
                  <a:pt x="762" y="8000"/>
                </a:lnTo>
                <a:lnTo>
                  <a:pt x="15494" y="1143"/>
                </a:lnTo>
                <a:lnTo>
                  <a:pt x="1485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7" name="object 1138"/>
          <p:cNvSpPr>
            <a:spLocks noChangeArrowheads="1"/>
          </p:cNvSpPr>
          <p:nvPr/>
        </p:nvSpPr>
        <p:spPr bwMode="auto">
          <a:xfrm>
            <a:off x="6067425" y="4581525"/>
            <a:ext cx="15875" cy="7938"/>
          </a:xfrm>
          <a:custGeom>
            <a:avLst/>
            <a:gdLst>
              <a:gd name="T0" fmla="*/ 0 w 15875"/>
              <a:gd name="T1" fmla="*/ 0 h 8254"/>
              <a:gd name="T2" fmla="*/ 15875 w 15875"/>
              <a:gd name="T3" fmla="*/ 8254 h 8254"/>
            </a:gdLst>
            <a:ahLst/>
            <a:cxnLst/>
            <a:rect l="T0" t="T1" r="T2" b="T3"/>
            <a:pathLst>
              <a:path w="15875" h="8254">
                <a:moveTo>
                  <a:pt x="14350" y="0"/>
                </a:moveTo>
                <a:lnTo>
                  <a:pt x="0" y="6604"/>
                </a:lnTo>
                <a:lnTo>
                  <a:pt x="1142" y="8000"/>
                </a:lnTo>
                <a:lnTo>
                  <a:pt x="15494" y="889"/>
                </a:lnTo>
                <a:lnTo>
                  <a:pt x="14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8" name="object 1139"/>
          <p:cNvSpPr>
            <a:spLocks noChangeArrowheads="1"/>
          </p:cNvSpPr>
          <p:nvPr/>
        </p:nvSpPr>
        <p:spPr bwMode="auto">
          <a:xfrm>
            <a:off x="6078538" y="4587875"/>
            <a:ext cx="12700" cy="7938"/>
          </a:xfrm>
          <a:custGeom>
            <a:avLst/>
            <a:gdLst>
              <a:gd name="T0" fmla="*/ 0 w 12700"/>
              <a:gd name="T1" fmla="*/ 0 h 8254"/>
              <a:gd name="T2" fmla="*/ 12700 w 12700"/>
              <a:gd name="T3" fmla="*/ 8254 h 8254"/>
            </a:gdLst>
            <a:ahLst/>
            <a:cxnLst/>
            <a:rect l="T0" t="T1" r="T2" b="T3"/>
            <a:pathLst>
              <a:path w="12700" h="8254">
                <a:moveTo>
                  <a:pt x="11684" y="0"/>
                </a:moveTo>
                <a:lnTo>
                  <a:pt x="0" y="6857"/>
                </a:lnTo>
                <a:lnTo>
                  <a:pt x="1524" y="8000"/>
                </a:lnTo>
                <a:lnTo>
                  <a:pt x="12700" y="1396"/>
                </a:lnTo>
                <a:lnTo>
                  <a:pt x="1168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39" name="object 1140"/>
          <p:cNvSpPr>
            <a:spLocks noChangeArrowheads="1"/>
          </p:cNvSpPr>
          <p:nvPr/>
        </p:nvSpPr>
        <p:spPr bwMode="auto">
          <a:xfrm>
            <a:off x="6089650" y="4591050"/>
            <a:ext cx="9525" cy="7938"/>
          </a:xfrm>
          <a:custGeom>
            <a:avLst/>
            <a:gdLst>
              <a:gd name="T0" fmla="*/ 0 w 10160"/>
              <a:gd name="T1" fmla="*/ 0 h 8254"/>
              <a:gd name="T2" fmla="*/ 10160 w 10160"/>
              <a:gd name="T3" fmla="*/ 8254 h 8254"/>
            </a:gdLst>
            <a:ahLst/>
            <a:cxnLst/>
            <a:rect l="T0" t="T1" r="T2" b="T3"/>
            <a:pathLst>
              <a:path w="10160" h="8254">
                <a:moveTo>
                  <a:pt x="8509" y="0"/>
                </a:moveTo>
                <a:lnTo>
                  <a:pt x="0" y="7111"/>
                </a:lnTo>
                <a:lnTo>
                  <a:pt x="1143" y="8000"/>
                </a:lnTo>
                <a:lnTo>
                  <a:pt x="9906" y="1142"/>
                </a:lnTo>
                <a:lnTo>
                  <a:pt x="850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0" name="object 1141"/>
          <p:cNvSpPr>
            <a:spLocks noChangeArrowheads="1"/>
          </p:cNvSpPr>
          <p:nvPr/>
        </p:nvSpPr>
        <p:spPr bwMode="auto">
          <a:xfrm>
            <a:off x="6102350" y="4594225"/>
            <a:ext cx="6350" cy="6350"/>
          </a:xfrm>
          <a:custGeom>
            <a:avLst/>
            <a:gdLst>
              <a:gd name="T0" fmla="*/ 0 w 7620"/>
              <a:gd name="T1" fmla="*/ 0 h 6985"/>
              <a:gd name="T2" fmla="*/ 7620 w 7620"/>
              <a:gd name="T3" fmla="*/ 6985 h 6985"/>
            </a:gdLst>
            <a:ahLst/>
            <a:cxnLst/>
            <a:rect l="T0" t="T1" r="T2" b="T3"/>
            <a:pathLst>
              <a:path w="7620" h="6985">
                <a:moveTo>
                  <a:pt x="5715" y="0"/>
                </a:moveTo>
                <a:lnTo>
                  <a:pt x="0" y="6223"/>
                </a:lnTo>
                <a:lnTo>
                  <a:pt x="1778" y="6857"/>
                </a:lnTo>
                <a:lnTo>
                  <a:pt x="7112" y="507"/>
                </a:lnTo>
                <a:lnTo>
                  <a:pt x="571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1" name="object 1142"/>
          <p:cNvSpPr>
            <a:spLocks noChangeArrowheads="1"/>
          </p:cNvSpPr>
          <p:nvPr/>
        </p:nvSpPr>
        <p:spPr bwMode="auto">
          <a:xfrm>
            <a:off x="6115050" y="4595813"/>
            <a:ext cx="4763" cy="6350"/>
          </a:xfrm>
          <a:custGeom>
            <a:avLst/>
            <a:gdLst>
              <a:gd name="T0" fmla="*/ 0 w 5714"/>
              <a:gd name="T1" fmla="*/ 0 h 5714"/>
              <a:gd name="T2" fmla="*/ 5714 w 5714"/>
              <a:gd name="T3" fmla="*/ 5714 h 5714"/>
            </a:gdLst>
            <a:ahLst/>
            <a:cxnLst/>
            <a:rect l="T0" t="T1" r="T2" b="T3"/>
            <a:pathLst>
              <a:path w="5714" h="5714">
                <a:moveTo>
                  <a:pt x="4318" y="0"/>
                </a:moveTo>
                <a:lnTo>
                  <a:pt x="0" y="5080"/>
                </a:lnTo>
                <a:lnTo>
                  <a:pt x="1143" y="5714"/>
                </a:lnTo>
                <a:lnTo>
                  <a:pt x="5715" y="1015"/>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2" name="object 1143"/>
          <p:cNvSpPr>
            <a:spLocks noChangeArrowheads="1"/>
          </p:cNvSpPr>
          <p:nvPr/>
        </p:nvSpPr>
        <p:spPr bwMode="auto">
          <a:xfrm>
            <a:off x="6024563" y="4470400"/>
            <a:ext cx="17462" cy="4763"/>
          </a:xfrm>
          <a:custGeom>
            <a:avLst/>
            <a:gdLst>
              <a:gd name="T0" fmla="*/ 0 w 17145"/>
              <a:gd name="T1" fmla="*/ 0 h 3810"/>
              <a:gd name="T2" fmla="*/ 17145 w 17145"/>
              <a:gd name="T3" fmla="*/ 3810 h 3810"/>
            </a:gdLst>
            <a:ahLst/>
            <a:cxnLst/>
            <a:rect l="T0" t="T1" r="T2" b="T3"/>
            <a:pathLst>
              <a:path w="17145" h="3810">
                <a:moveTo>
                  <a:pt x="16637" y="0"/>
                </a:moveTo>
                <a:lnTo>
                  <a:pt x="0" y="2286"/>
                </a:lnTo>
                <a:lnTo>
                  <a:pt x="380" y="3429"/>
                </a:lnTo>
                <a:lnTo>
                  <a:pt x="17017" y="1143"/>
                </a:lnTo>
                <a:lnTo>
                  <a:pt x="166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3" name="object 1144"/>
          <p:cNvSpPr>
            <a:spLocks noChangeArrowheads="1"/>
          </p:cNvSpPr>
          <p:nvPr/>
        </p:nvSpPr>
        <p:spPr bwMode="auto">
          <a:xfrm>
            <a:off x="6007100" y="4467225"/>
            <a:ext cx="96838" cy="136525"/>
          </a:xfrm>
          <a:custGeom>
            <a:avLst/>
            <a:gdLst>
              <a:gd name="T0" fmla="*/ 0 w 95885"/>
              <a:gd name="T1" fmla="*/ 0 h 137160"/>
              <a:gd name="T2" fmla="*/ 95885 w 95885"/>
              <a:gd name="T3" fmla="*/ 137160 h 137160"/>
            </a:gdLst>
            <a:ahLst/>
            <a:cxnLst/>
            <a:rect l="T0" t="T1" r="T2" b="T3"/>
            <a:pathLst>
              <a:path w="95885" h="137160">
                <a:moveTo>
                  <a:pt x="381" y="0"/>
                </a:moveTo>
                <a:lnTo>
                  <a:pt x="0" y="8001"/>
                </a:lnTo>
                <a:lnTo>
                  <a:pt x="0" y="30987"/>
                </a:lnTo>
                <a:lnTo>
                  <a:pt x="381" y="39116"/>
                </a:lnTo>
                <a:lnTo>
                  <a:pt x="1397" y="47117"/>
                </a:lnTo>
                <a:lnTo>
                  <a:pt x="2794" y="56007"/>
                </a:lnTo>
                <a:lnTo>
                  <a:pt x="5392" y="66293"/>
                </a:lnTo>
                <a:lnTo>
                  <a:pt x="6731" y="72136"/>
                </a:lnTo>
                <a:lnTo>
                  <a:pt x="8890" y="78105"/>
                </a:lnTo>
                <a:lnTo>
                  <a:pt x="11303" y="84201"/>
                </a:lnTo>
                <a:lnTo>
                  <a:pt x="13843" y="89916"/>
                </a:lnTo>
                <a:lnTo>
                  <a:pt x="16256" y="95885"/>
                </a:lnTo>
                <a:lnTo>
                  <a:pt x="19176" y="101346"/>
                </a:lnTo>
                <a:lnTo>
                  <a:pt x="22351" y="106807"/>
                </a:lnTo>
                <a:lnTo>
                  <a:pt x="25908" y="111760"/>
                </a:lnTo>
                <a:lnTo>
                  <a:pt x="29083" y="116586"/>
                </a:lnTo>
                <a:lnTo>
                  <a:pt x="62357" y="136398"/>
                </a:lnTo>
                <a:lnTo>
                  <a:pt x="67945" y="136779"/>
                </a:lnTo>
                <a:lnTo>
                  <a:pt x="74675" y="136779"/>
                </a:lnTo>
                <a:lnTo>
                  <a:pt x="80772" y="136398"/>
                </a:lnTo>
                <a:lnTo>
                  <a:pt x="91694" y="136398"/>
                </a:lnTo>
                <a:lnTo>
                  <a:pt x="95885" y="136144"/>
                </a:lnTo>
                <a:lnTo>
                  <a:pt x="94869" y="136144"/>
                </a:lnTo>
                <a:lnTo>
                  <a:pt x="85725" y="134112"/>
                </a:lnTo>
                <a:lnTo>
                  <a:pt x="48895" y="113411"/>
                </a:lnTo>
                <a:lnTo>
                  <a:pt x="27940" y="79629"/>
                </a:lnTo>
                <a:lnTo>
                  <a:pt x="18034" y="37592"/>
                </a:lnTo>
                <a:lnTo>
                  <a:pt x="17018" y="30734"/>
                </a:lnTo>
                <a:lnTo>
                  <a:pt x="16637" y="23495"/>
                </a:lnTo>
                <a:lnTo>
                  <a:pt x="16256" y="16891"/>
                </a:lnTo>
                <a:lnTo>
                  <a:pt x="17018" y="4064"/>
                </a:lnTo>
                <a:lnTo>
                  <a:pt x="11684" y="2540"/>
                </a:lnTo>
                <a:lnTo>
                  <a:pt x="38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4" name="object 1145"/>
          <p:cNvSpPr>
            <a:spLocks noChangeArrowheads="1"/>
          </p:cNvSpPr>
          <p:nvPr/>
        </p:nvSpPr>
        <p:spPr bwMode="auto">
          <a:xfrm>
            <a:off x="4470400" y="5489575"/>
            <a:ext cx="138113" cy="53975"/>
          </a:xfrm>
          <a:custGeom>
            <a:avLst/>
            <a:gdLst>
              <a:gd name="T0" fmla="*/ 0 w 137160"/>
              <a:gd name="T1" fmla="*/ 0 h 53975"/>
              <a:gd name="T2" fmla="*/ 137160 w 137160"/>
              <a:gd name="T3" fmla="*/ 53975 h 53975"/>
            </a:gdLst>
            <a:ahLst/>
            <a:cxnLst/>
            <a:rect l="T0" t="T1" r="T2" b="T3"/>
            <a:pathLst>
              <a:path w="137160" h="53975">
                <a:moveTo>
                  <a:pt x="68580" y="0"/>
                </a:moveTo>
                <a:lnTo>
                  <a:pt x="30225" y="4571"/>
                </a:lnTo>
                <a:lnTo>
                  <a:pt x="0" y="26796"/>
                </a:lnTo>
                <a:lnTo>
                  <a:pt x="381" y="29845"/>
                </a:lnTo>
                <a:lnTo>
                  <a:pt x="35813" y="50673"/>
                </a:lnTo>
                <a:lnTo>
                  <a:pt x="42163" y="51562"/>
                </a:lnTo>
                <a:lnTo>
                  <a:pt x="48132" y="52705"/>
                </a:lnTo>
                <a:lnTo>
                  <a:pt x="54863" y="53212"/>
                </a:lnTo>
                <a:lnTo>
                  <a:pt x="61468" y="53467"/>
                </a:lnTo>
                <a:lnTo>
                  <a:pt x="75564" y="53467"/>
                </a:lnTo>
                <a:lnTo>
                  <a:pt x="82676" y="53212"/>
                </a:lnTo>
                <a:lnTo>
                  <a:pt x="89026" y="52705"/>
                </a:lnTo>
                <a:lnTo>
                  <a:pt x="95250" y="51562"/>
                </a:lnTo>
                <a:lnTo>
                  <a:pt x="101218" y="50673"/>
                </a:lnTo>
                <a:lnTo>
                  <a:pt x="135762" y="32384"/>
                </a:lnTo>
                <a:lnTo>
                  <a:pt x="136779" y="29845"/>
                </a:lnTo>
                <a:lnTo>
                  <a:pt x="136779" y="24130"/>
                </a:lnTo>
                <a:lnTo>
                  <a:pt x="101218" y="3428"/>
                </a:lnTo>
                <a:lnTo>
                  <a:pt x="75564" y="253"/>
                </a:lnTo>
                <a:lnTo>
                  <a:pt x="6858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5" name="object 1146"/>
          <p:cNvSpPr>
            <a:spLocks noChangeArrowheads="1"/>
          </p:cNvSpPr>
          <p:nvPr/>
        </p:nvSpPr>
        <p:spPr bwMode="auto">
          <a:xfrm>
            <a:off x="4494213" y="5497513"/>
            <a:ext cx="92075" cy="36512"/>
          </a:xfrm>
          <a:custGeom>
            <a:avLst/>
            <a:gdLst>
              <a:gd name="T0" fmla="*/ 0 w 92075"/>
              <a:gd name="T1" fmla="*/ 0 h 35560"/>
              <a:gd name="T2" fmla="*/ 92075 w 92075"/>
              <a:gd name="T3" fmla="*/ 35560 h 35560"/>
            </a:gdLst>
            <a:ahLst/>
            <a:cxnLst/>
            <a:rect l="T0" t="T1" r="T2" b="T3"/>
            <a:pathLst>
              <a:path w="92075" h="35560">
                <a:moveTo>
                  <a:pt x="50545" y="0"/>
                </a:moveTo>
                <a:lnTo>
                  <a:pt x="41020" y="0"/>
                </a:lnTo>
                <a:lnTo>
                  <a:pt x="36449" y="381"/>
                </a:lnTo>
                <a:lnTo>
                  <a:pt x="32512" y="635"/>
                </a:lnTo>
                <a:lnTo>
                  <a:pt x="27939" y="1143"/>
                </a:lnTo>
                <a:lnTo>
                  <a:pt x="24002" y="2032"/>
                </a:lnTo>
                <a:lnTo>
                  <a:pt x="20446" y="2921"/>
                </a:lnTo>
                <a:lnTo>
                  <a:pt x="16890" y="4064"/>
                </a:lnTo>
                <a:lnTo>
                  <a:pt x="13334" y="4953"/>
                </a:lnTo>
                <a:lnTo>
                  <a:pt x="10540" y="6350"/>
                </a:lnTo>
                <a:lnTo>
                  <a:pt x="7746" y="7493"/>
                </a:lnTo>
                <a:lnTo>
                  <a:pt x="5587" y="9144"/>
                </a:lnTo>
                <a:lnTo>
                  <a:pt x="0" y="17399"/>
                </a:lnTo>
                <a:lnTo>
                  <a:pt x="254" y="19431"/>
                </a:lnTo>
                <a:lnTo>
                  <a:pt x="13334" y="29972"/>
                </a:lnTo>
                <a:lnTo>
                  <a:pt x="16890" y="31369"/>
                </a:lnTo>
                <a:lnTo>
                  <a:pt x="20446" y="32512"/>
                </a:lnTo>
                <a:lnTo>
                  <a:pt x="24002" y="33401"/>
                </a:lnTo>
                <a:lnTo>
                  <a:pt x="27939" y="33909"/>
                </a:lnTo>
                <a:lnTo>
                  <a:pt x="32512" y="34798"/>
                </a:lnTo>
                <a:lnTo>
                  <a:pt x="36449" y="35052"/>
                </a:lnTo>
                <a:lnTo>
                  <a:pt x="41020" y="35433"/>
                </a:lnTo>
                <a:lnTo>
                  <a:pt x="50545" y="35433"/>
                </a:lnTo>
                <a:lnTo>
                  <a:pt x="55118" y="35052"/>
                </a:lnTo>
                <a:lnTo>
                  <a:pt x="59436" y="34798"/>
                </a:lnTo>
                <a:lnTo>
                  <a:pt x="63626" y="33909"/>
                </a:lnTo>
                <a:lnTo>
                  <a:pt x="67944" y="33401"/>
                </a:lnTo>
                <a:lnTo>
                  <a:pt x="71500" y="32512"/>
                </a:lnTo>
                <a:lnTo>
                  <a:pt x="75311" y="31369"/>
                </a:lnTo>
                <a:lnTo>
                  <a:pt x="78486" y="29972"/>
                </a:lnTo>
                <a:lnTo>
                  <a:pt x="81406" y="29083"/>
                </a:lnTo>
                <a:lnTo>
                  <a:pt x="83819" y="27686"/>
                </a:lnTo>
                <a:lnTo>
                  <a:pt x="86359" y="26289"/>
                </a:lnTo>
                <a:lnTo>
                  <a:pt x="88137" y="24511"/>
                </a:lnTo>
                <a:lnTo>
                  <a:pt x="89534" y="22860"/>
                </a:lnTo>
                <a:lnTo>
                  <a:pt x="90931" y="21082"/>
                </a:lnTo>
                <a:lnTo>
                  <a:pt x="91693" y="19431"/>
                </a:lnTo>
                <a:lnTo>
                  <a:pt x="91693" y="16002"/>
                </a:lnTo>
                <a:lnTo>
                  <a:pt x="75311" y="4064"/>
                </a:lnTo>
                <a:lnTo>
                  <a:pt x="71500" y="2921"/>
                </a:lnTo>
                <a:lnTo>
                  <a:pt x="67944" y="2032"/>
                </a:lnTo>
                <a:lnTo>
                  <a:pt x="63626" y="1143"/>
                </a:lnTo>
                <a:lnTo>
                  <a:pt x="59436" y="635"/>
                </a:lnTo>
                <a:lnTo>
                  <a:pt x="55118" y="381"/>
                </a:lnTo>
                <a:lnTo>
                  <a:pt x="50545"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6" name="object 1147"/>
          <p:cNvSpPr>
            <a:spLocks noChangeArrowheads="1"/>
          </p:cNvSpPr>
          <p:nvPr/>
        </p:nvSpPr>
        <p:spPr bwMode="auto">
          <a:xfrm>
            <a:off x="5018088" y="5710238"/>
            <a:ext cx="138112" cy="53975"/>
          </a:xfrm>
          <a:custGeom>
            <a:avLst/>
            <a:gdLst>
              <a:gd name="T0" fmla="*/ 0 w 137160"/>
              <a:gd name="T1" fmla="*/ 0 h 53975"/>
              <a:gd name="T2" fmla="*/ 137160 w 137160"/>
              <a:gd name="T3" fmla="*/ 53975 h 53975"/>
            </a:gdLst>
            <a:ahLst/>
            <a:cxnLst/>
            <a:rect l="T0" t="T1" r="T2" b="T3"/>
            <a:pathLst>
              <a:path w="137160" h="53975">
                <a:moveTo>
                  <a:pt x="68579" y="0"/>
                </a:moveTo>
                <a:lnTo>
                  <a:pt x="30225" y="4559"/>
                </a:lnTo>
                <a:lnTo>
                  <a:pt x="0" y="26784"/>
                </a:lnTo>
                <a:lnTo>
                  <a:pt x="253" y="29349"/>
                </a:lnTo>
                <a:lnTo>
                  <a:pt x="11937" y="41592"/>
                </a:lnTo>
                <a:lnTo>
                  <a:pt x="15747" y="43878"/>
                </a:lnTo>
                <a:lnTo>
                  <a:pt x="61848" y="53568"/>
                </a:lnTo>
                <a:lnTo>
                  <a:pt x="75564" y="53568"/>
                </a:lnTo>
                <a:lnTo>
                  <a:pt x="116712" y="45580"/>
                </a:lnTo>
                <a:lnTo>
                  <a:pt x="121284" y="43878"/>
                </a:lnTo>
                <a:lnTo>
                  <a:pt x="136778" y="29349"/>
                </a:lnTo>
                <a:lnTo>
                  <a:pt x="136778" y="24218"/>
                </a:lnTo>
                <a:lnTo>
                  <a:pt x="95250" y="2286"/>
                </a:lnTo>
                <a:lnTo>
                  <a:pt x="82550" y="571"/>
                </a:lnTo>
                <a:lnTo>
                  <a:pt x="68579"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7" name="object 1148"/>
          <p:cNvSpPr>
            <a:spLocks noChangeArrowheads="1"/>
          </p:cNvSpPr>
          <p:nvPr/>
        </p:nvSpPr>
        <p:spPr bwMode="auto">
          <a:xfrm>
            <a:off x="5040313" y="5719763"/>
            <a:ext cx="92075" cy="36512"/>
          </a:xfrm>
          <a:custGeom>
            <a:avLst/>
            <a:gdLst>
              <a:gd name="T0" fmla="*/ 0 w 92075"/>
              <a:gd name="T1" fmla="*/ 0 h 35560"/>
              <a:gd name="T2" fmla="*/ 92075 w 92075"/>
              <a:gd name="T3" fmla="*/ 35560 h 35560"/>
            </a:gdLst>
            <a:ahLst/>
            <a:cxnLst/>
            <a:rect l="T0" t="T1" r="T2" b="T3"/>
            <a:pathLst>
              <a:path w="92075" h="35560">
                <a:moveTo>
                  <a:pt x="55117" y="279"/>
                </a:moveTo>
                <a:lnTo>
                  <a:pt x="36702" y="279"/>
                </a:lnTo>
                <a:lnTo>
                  <a:pt x="32385" y="1117"/>
                </a:lnTo>
                <a:lnTo>
                  <a:pt x="28066" y="1689"/>
                </a:lnTo>
                <a:lnTo>
                  <a:pt x="24256" y="2247"/>
                </a:lnTo>
                <a:lnTo>
                  <a:pt x="20319" y="3365"/>
                </a:lnTo>
                <a:lnTo>
                  <a:pt x="16763" y="4203"/>
                </a:lnTo>
                <a:lnTo>
                  <a:pt x="0" y="15976"/>
                </a:lnTo>
                <a:lnTo>
                  <a:pt x="0" y="19621"/>
                </a:lnTo>
                <a:lnTo>
                  <a:pt x="1142" y="21310"/>
                </a:lnTo>
                <a:lnTo>
                  <a:pt x="2159" y="22987"/>
                </a:lnTo>
                <a:lnTo>
                  <a:pt x="3555" y="24396"/>
                </a:lnTo>
                <a:lnTo>
                  <a:pt x="5334" y="26073"/>
                </a:lnTo>
                <a:lnTo>
                  <a:pt x="7874" y="27482"/>
                </a:lnTo>
                <a:lnTo>
                  <a:pt x="10287" y="28879"/>
                </a:lnTo>
                <a:lnTo>
                  <a:pt x="13588" y="29997"/>
                </a:lnTo>
                <a:lnTo>
                  <a:pt x="16763" y="31407"/>
                </a:lnTo>
                <a:lnTo>
                  <a:pt x="20319" y="32245"/>
                </a:lnTo>
                <a:lnTo>
                  <a:pt x="28066" y="33921"/>
                </a:lnTo>
                <a:lnTo>
                  <a:pt x="32385" y="34201"/>
                </a:lnTo>
                <a:lnTo>
                  <a:pt x="36702" y="35052"/>
                </a:lnTo>
                <a:lnTo>
                  <a:pt x="40893" y="35331"/>
                </a:lnTo>
                <a:lnTo>
                  <a:pt x="50546" y="35331"/>
                </a:lnTo>
                <a:lnTo>
                  <a:pt x="55117" y="35052"/>
                </a:lnTo>
                <a:lnTo>
                  <a:pt x="59689" y="34201"/>
                </a:lnTo>
                <a:lnTo>
                  <a:pt x="63626" y="33921"/>
                </a:lnTo>
                <a:lnTo>
                  <a:pt x="67944" y="33083"/>
                </a:lnTo>
                <a:lnTo>
                  <a:pt x="71500" y="32245"/>
                </a:lnTo>
                <a:lnTo>
                  <a:pt x="75437" y="31407"/>
                </a:lnTo>
                <a:lnTo>
                  <a:pt x="78612" y="29997"/>
                </a:lnTo>
                <a:lnTo>
                  <a:pt x="81406" y="28879"/>
                </a:lnTo>
                <a:lnTo>
                  <a:pt x="83947" y="27482"/>
                </a:lnTo>
                <a:lnTo>
                  <a:pt x="86360" y="26073"/>
                </a:lnTo>
                <a:lnTo>
                  <a:pt x="88137" y="24396"/>
                </a:lnTo>
                <a:lnTo>
                  <a:pt x="89915" y="22987"/>
                </a:lnTo>
                <a:lnTo>
                  <a:pt x="91059" y="21310"/>
                </a:lnTo>
                <a:lnTo>
                  <a:pt x="91693" y="19621"/>
                </a:lnTo>
                <a:lnTo>
                  <a:pt x="91693" y="15976"/>
                </a:lnTo>
                <a:lnTo>
                  <a:pt x="91059" y="14020"/>
                </a:lnTo>
                <a:lnTo>
                  <a:pt x="89915" y="12331"/>
                </a:lnTo>
                <a:lnTo>
                  <a:pt x="88137" y="10934"/>
                </a:lnTo>
                <a:lnTo>
                  <a:pt x="86360" y="9258"/>
                </a:lnTo>
                <a:lnTo>
                  <a:pt x="83947" y="7848"/>
                </a:lnTo>
                <a:lnTo>
                  <a:pt x="81406" y="6731"/>
                </a:lnTo>
                <a:lnTo>
                  <a:pt x="78612" y="5334"/>
                </a:lnTo>
                <a:lnTo>
                  <a:pt x="75437" y="4203"/>
                </a:lnTo>
                <a:lnTo>
                  <a:pt x="71500" y="3365"/>
                </a:lnTo>
                <a:lnTo>
                  <a:pt x="67944" y="2247"/>
                </a:lnTo>
                <a:lnTo>
                  <a:pt x="63626" y="1689"/>
                </a:lnTo>
                <a:lnTo>
                  <a:pt x="59689" y="1117"/>
                </a:lnTo>
                <a:lnTo>
                  <a:pt x="55117" y="279"/>
                </a:lnTo>
                <a:close/>
              </a:path>
              <a:path w="92075" h="35560">
                <a:moveTo>
                  <a:pt x="45847" y="0"/>
                </a:moveTo>
                <a:lnTo>
                  <a:pt x="40893" y="279"/>
                </a:lnTo>
                <a:lnTo>
                  <a:pt x="50546" y="279"/>
                </a:lnTo>
                <a:lnTo>
                  <a:pt x="45847"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8" name="object 1149"/>
          <p:cNvSpPr>
            <a:spLocks noChangeArrowheads="1"/>
          </p:cNvSpPr>
          <p:nvPr/>
        </p:nvSpPr>
        <p:spPr bwMode="auto">
          <a:xfrm>
            <a:off x="4506913" y="5387975"/>
            <a:ext cx="609600" cy="377825"/>
          </a:xfrm>
          <a:custGeom>
            <a:avLst/>
            <a:gdLst>
              <a:gd name="T0" fmla="*/ 0 w 609600"/>
              <a:gd name="T1" fmla="*/ 0 h 377189"/>
              <a:gd name="T2" fmla="*/ 609600 w 609600"/>
              <a:gd name="T3" fmla="*/ 377189 h 377189"/>
            </a:gdLst>
            <a:ahLst/>
            <a:cxnLst/>
            <a:rect l="T0" t="T1" r="T2" b="T3"/>
            <a:pathLst>
              <a:path w="609600" h="377189">
                <a:moveTo>
                  <a:pt x="543179" y="349250"/>
                </a:moveTo>
                <a:lnTo>
                  <a:pt x="543179" y="354330"/>
                </a:lnTo>
                <a:lnTo>
                  <a:pt x="543432" y="356870"/>
                </a:lnTo>
                <a:lnTo>
                  <a:pt x="544194" y="359409"/>
                </a:lnTo>
                <a:lnTo>
                  <a:pt x="545592" y="361950"/>
                </a:lnTo>
                <a:lnTo>
                  <a:pt x="546607" y="364490"/>
                </a:lnTo>
                <a:lnTo>
                  <a:pt x="548385" y="365759"/>
                </a:lnTo>
                <a:lnTo>
                  <a:pt x="549782" y="368300"/>
                </a:lnTo>
                <a:lnTo>
                  <a:pt x="551942" y="369570"/>
                </a:lnTo>
                <a:lnTo>
                  <a:pt x="554482" y="372109"/>
                </a:lnTo>
                <a:lnTo>
                  <a:pt x="559307" y="374650"/>
                </a:lnTo>
                <a:lnTo>
                  <a:pt x="562229" y="375920"/>
                </a:lnTo>
                <a:lnTo>
                  <a:pt x="565022" y="375920"/>
                </a:lnTo>
                <a:lnTo>
                  <a:pt x="568579" y="377190"/>
                </a:lnTo>
                <a:lnTo>
                  <a:pt x="581279" y="377190"/>
                </a:lnTo>
                <a:lnTo>
                  <a:pt x="586867" y="375920"/>
                </a:lnTo>
                <a:lnTo>
                  <a:pt x="589660" y="374650"/>
                </a:lnTo>
                <a:lnTo>
                  <a:pt x="592582" y="373380"/>
                </a:lnTo>
                <a:lnTo>
                  <a:pt x="594994" y="372109"/>
                </a:lnTo>
                <a:lnTo>
                  <a:pt x="597154" y="369570"/>
                </a:lnTo>
                <a:lnTo>
                  <a:pt x="599185" y="368300"/>
                </a:lnTo>
                <a:lnTo>
                  <a:pt x="606679" y="354330"/>
                </a:lnTo>
                <a:lnTo>
                  <a:pt x="543179" y="349250"/>
                </a:lnTo>
                <a:close/>
              </a:path>
              <a:path w="609600" h="377189">
                <a:moveTo>
                  <a:pt x="609472" y="278130"/>
                </a:moveTo>
                <a:lnTo>
                  <a:pt x="545972" y="279400"/>
                </a:lnTo>
                <a:lnTo>
                  <a:pt x="545972" y="295909"/>
                </a:lnTo>
                <a:lnTo>
                  <a:pt x="545592" y="309880"/>
                </a:lnTo>
                <a:lnTo>
                  <a:pt x="544957" y="321309"/>
                </a:lnTo>
                <a:lnTo>
                  <a:pt x="544575" y="331470"/>
                </a:lnTo>
                <a:lnTo>
                  <a:pt x="544194" y="339090"/>
                </a:lnTo>
                <a:lnTo>
                  <a:pt x="543432" y="344170"/>
                </a:lnTo>
                <a:lnTo>
                  <a:pt x="543179" y="347980"/>
                </a:lnTo>
                <a:lnTo>
                  <a:pt x="543179" y="349250"/>
                </a:lnTo>
                <a:lnTo>
                  <a:pt x="606679" y="354330"/>
                </a:lnTo>
                <a:lnTo>
                  <a:pt x="606679" y="353059"/>
                </a:lnTo>
                <a:lnTo>
                  <a:pt x="607694" y="342900"/>
                </a:lnTo>
                <a:lnTo>
                  <a:pt x="608075" y="335280"/>
                </a:lnTo>
                <a:lnTo>
                  <a:pt x="609092" y="323850"/>
                </a:lnTo>
                <a:lnTo>
                  <a:pt x="609472" y="311150"/>
                </a:lnTo>
                <a:lnTo>
                  <a:pt x="609472" y="278130"/>
                </a:lnTo>
                <a:close/>
              </a:path>
              <a:path w="609600" h="377189">
                <a:moveTo>
                  <a:pt x="509650" y="238759"/>
                </a:moveTo>
                <a:lnTo>
                  <a:pt x="506475" y="238759"/>
                </a:lnTo>
                <a:lnTo>
                  <a:pt x="511047" y="240030"/>
                </a:lnTo>
                <a:lnTo>
                  <a:pt x="514222" y="241300"/>
                </a:lnTo>
                <a:lnTo>
                  <a:pt x="517779" y="242570"/>
                </a:lnTo>
                <a:lnTo>
                  <a:pt x="521207" y="245109"/>
                </a:lnTo>
                <a:lnTo>
                  <a:pt x="524763" y="247650"/>
                </a:lnTo>
                <a:lnTo>
                  <a:pt x="528700" y="250190"/>
                </a:lnTo>
                <a:lnTo>
                  <a:pt x="532257" y="252730"/>
                </a:lnTo>
                <a:lnTo>
                  <a:pt x="536067" y="256540"/>
                </a:lnTo>
                <a:lnTo>
                  <a:pt x="538860" y="260350"/>
                </a:lnTo>
                <a:lnTo>
                  <a:pt x="541782" y="264159"/>
                </a:lnTo>
                <a:lnTo>
                  <a:pt x="543813" y="269240"/>
                </a:lnTo>
                <a:lnTo>
                  <a:pt x="544575" y="271780"/>
                </a:lnTo>
                <a:lnTo>
                  <a:pt x="544957" y="274320"/>
                </a:lnTo>
                <a:lnTo>
                  <a:pt x="545592" y="276859"/>
                </a:lnTo>
                <a:lnTo>
                  <a:pt x="545972" y="279400"/>
                </a:lnTo>
                <a:lnTo>
                  <a:pt x="609472" y="278130"/>
                </a:lnTo>
                <a:lnTo>
                  <a:pt x="609092" y="273050"/>
                </a:lnTo>
                <a:lnTo>
                  <a:pt x="598085" y="240030"/>
                </a:lnTo>
                <a:lnTo>
                  <a:pt x="516000" y="240030"/>
                </a:lnTo>
                <a:lnTo>
                  <a:pt x="509650" y="238759"/>
                </a:lnTo>
                <a:close/>
              </a:path>
              <a:path w="609600" h="377189">
                <a:moveTo>
                  <a:pt x="532957" y="192261"/>
                </a:moveTo>
                <a:lnTo>
                  <a:pt x="544575" y="201930"/>
                </a:lnTo>
                <a:lnTo>
                  <a:pt x="545972" y="204470"/>
                </a:lnTo>
                <a:lnTo>
                  <a:pt x="546988" y="207009"/>
                </a:lnTo>
                <a:lnTo>
                  <a:pt x="547369" y="209550"/>
                </a:lnTo>
                <a:lnTo>
                  <a:pt x="548132" y="212090"/>
                </a:lnTo>
                <a:lnTo>
                  <a:pt x="548385" y="214630"/>
                </a:lnTo>
                <a:lnTo>
                  <a:pt x="548132" y="217170"/>
                </a:lnTo>
                <a:lnTo>
                  <a:pt x="547369" y="219709"/>
                </a:lnTo>
                <a:lnTo>
                  <a:pt x="546607" y="220980"/>
                </a:lnTo>
                <a:lnTo>
                  <a:pt x="545592" y="224790"/>
                </a:lnTo>
                <a:lnTo>
                  <a:pt x="544194" y="226059"/>
                </a:lnTo>
                <a:lnTo>
                  <a:pt x="542035" y="228600"/>
                </a:lnTo>
                <a:lnTo>
                  <a:pt x="540638" y="231140"/>
                </a:lnTo>
                <a:lnTo>
                  <a:pt x="538225" y="232409"/>
                </a:lnTo>
                <a:lnTo>
                  <a:pt x="536067" y="233680"/>
                </a:lnTo>
                <a:lnTo>
                  <a:pt x="533272" y="236220"/>
                </a:lnTo>
                <a:lnTo>
                  <a:pt x="530732" y="236220"/>
                </a:lnTo>
                <a:lnTo>
                  <a:pt x="527938" y="237490"/>
                </a:lnTo>
                <a:lnTo>
                  <a:pt x="524763" y="238759"/>
                </a:lnTo>
                <a:lnTo>
                  <a:pt x="518794" y="238759"/>
                </a:lnTo>
                <a:lnTo>
                  <a:pt x="516000" y="240030"/>
                </a:lnTo>
                <a:lnTo>
                  <a:pt x="598085" y="240030"/>
                </a:lnTo>
                <a:lnTo>
                  <a:pt x="596392" y="237490"/>
                </a:lnTo>
                <a:lnTo>
                  <a:pt x="592835" y="233680"/>
                </a:lnTo>
                <a:lnTo>
                  <a:pt x="590042" y="228600"/>
                </a:lnTo>
                <a:lnTo>
                  <a:pt x="586485" y="224790"/>
                </a:lnTo>
                <a:lnTo>
                  <a:pt x="583057" y="222250"/>
                </a:lnTo>
                <a:lnTo>
                  <a:pt x="579500" y="218440"/>
                </a:lnTo>
                <a:lnTo>
                  <a:pt x="572007" y="212090"/>
                </a:lnTo>
                <a:lnTo>
                  <a:pt x="567817" y="209550"/>
                </a:lnTo>
                <a:lnTo>
                  <a:pt x="560832" y="204470"/>
                </a:lnTo>
                <a:lnTo>
                  <a:pt x="540638" y="194309"/>
                </a:lnTo>
                <a:lnTo>
                  <a:pt x="532957" y="192261"/>
                </a:lnTo>
                <a:close/>
              </a:path>
              <a:path w="609600" h="377189">
                <a:moveTo>
                  <a:pt x="515232" y="216054"/>
                </a:moveTo>
                <a:lnTo>
                  <a:pt x="500760" y="236220"/>
                </a:lnTo>
                <a:lnTo>
                  <a:pt x="503555" y="237490"/>
                </a:lnTo>
                <a:lnTo>
                  <a:pt x="506475" y="238759"/>
                </a:lnTo>
                <a:lnTo>
                  <a:pt x="505079" y="237490"/>
                </a:lnTo>
                <a:lnTo>
                  <a:pt x="515232" y="216054"/>
                </a:lnTo>
                <a:close/>
              </a:path>
              <a:path w="609600" h="377189">
                <a:moveTo>
                  <a:pt x="89281" y="2540"/>
                </a:moveTo>
                <a:lnTo>
                  <a:pt x="73151" y="53340"/>
                </a:lnTo>
                <a:lnTo>
                  <a:pt x="84454" y="55880"/>
                </a:lnTo>
                <a:lnTo>
                  <a:pt x="92836" y="59690"/>
                </a:lnTo>
                <a:lnTo>
                  <a:pt x="127126" y="72390"/>
                </a:lnTo>
                <a:lnTo>
                  <a:pt x="225932" y="114300"/>
                </a:lnTo>
                <a:lnTo>
                  <a:pt x="339217" y="163830"/>
                </a:lnTo>
                <a:lnTo>
                  <a:pt x="409067" y="195580"/>
                </a:lnTo>
                <a:lnTo>
                  <a:pt x="438657" y="208280"/>
                </a:lnTo>
                <a:lnTo>
                  <a:pt x="483488" y="228600"/>
                </a:lnTo>
                <a:lnTo>
                  <a:pt x="496188" y="233680"/>
                </a:lnTo>
                <a:lnTo>
                  <a:pt x="500760" y="236220"/>
                </a:lnTo>
                <a:lnTo>
                  <a:pt x="515977" y="214482"/>
                </a:lnTo>
                <a:lnTo>
                  <a:pt x="527806" y="189509"/>
                </a:lnTo>
                <a:lnTo>
                  <a:pt x="527304" y="189230"/>
                </a:lnTo>
                <a:lnTo>
                  <a:pt x="514604" y="182880"/>
                </a:lnTo>
                <a:lnTo>
                  <a:pt x="469010" y="162560"/>
                </a:lnTo>
                <a:lnTo>
                  <a:pt x="438276" y="149860"/>
                </a:lnTo>
                <a:lnTo>
                  <a:pt x="367030" y="118110"/>
                </a:lnTo>
                <a:lnTo>
                  <a:pt x="328548" y="100330"/>
                </a:lnTo>
                <a:lnTo>
                  <a:pt x="250189" y="67310"/>
                </a:lnTo>
                <a:lnTo>
                  <a:pt x="213232" y="50800"/>
                </a:lnTo>
                <a:lnTo>
                  <a:pt x="148208" y="24130"/>
                </a:lnTo>
                <a:lnTo>
                  <a:pt x="122173" y="13969"/>
                </a:lnTo>
                <a:lnTo>
                  <a:pt x="111506" y="10160"/>
                </a:lnTo>
                <a:lnTo>
                  <a:pt x="101981" y="6350"/>
                </a:lnTo>
                <a:lnTo>
                  <a:pt x="94995" y="3810"/>
                </a:lnTo>
                <a:lnTo>
                  <a:pt x="89281" y="2540"/>
                </a:lnTo>
                <a:close/>
              </a:path>
              <a:path w="609600" h="377189">
                <a:moveTo>
                  <a:pt x="531756" y="191941"/>
                </a:moveTo>
                <a:lnTo>
                  <a:pt x="515977" y="214482"/>
                </a:lnTo>
                <a:lnTo>
                  <a:pt x="515232" y="216054"/>
                </a:lnTo>
                <a:lnTo>
                  <a:pt x="516355" y="214482"/>
                </a:lnTo>
                <a:lnTo>
                  <a:pt x="531758" y="191941"/>
                </a:lnTo>
                <a:close/>
              </a:path>
              <a:path w="609600" h="377189">
                <a:moveTo>
                  <a:pt x="531875" y="191770"/>
                </a:moveTo>
                <a:lnTo>
                  <a:pt x="531758" y="191941"/>
                </a:lnTo>
                <a:lnTo>
                  <a:pt x="532957" y="192261"/>
                </a:lnTo>
                <a:lnTo>
                  <a:pt x="531875" y="191770"/>
                </a:lnTo>
                <a:close/>
              </a:path>
              <a:path w="609600" h="377189">
                <a:moveTo>
                  <a:pt x="529382" y="190384"/>
                </a:moveTo>
                <a:lnTo>
                  <a:pt x="531113" y="191770"/>
                </a:lnTo>
                <a:lnTo>
                  <a:pt x="531756" y="191941"/>
                </a:lnTo>
                <a:lnTo>
                  <a:pt x="531875" y="191770"/>
                </a:lnTo>
                <a:lnTo>
                  <a:pt x="529382" y="190384"/>
                </a:lnTo>
                <a:close/>
              </a:path>
              <a:path w="609600" h="377189">
                <a:moveTo>
                  <a:pt x="527938" y="189230"/>
                </a:moveTo>
                <a:lnTo>
                  <a:pt x="527806" y="189509"/>
                </a:lnTo>
                <a:lnTo>
                  <a:pt x="529382" y="190384"/>
                </a:lnTo>
                <a:lnTo>
                  <a:pt x="527938" y="189230"/>
                </a:lnTo>
                <a:close/>
              </a:path>
              <a:path w="609600" h="377189">
                <a:moveTo>
                  <a:pt x="43814" y="144780"/>
                </a:moveTo>
                <a:lnTo>
                  <a:pt x="19431" y="144780"/>
                </a:lnTo>
                <a:lnTo>
                  <a:pt x="22351" y="146050"/>
                </a:lnTo>
                <a:lnTo>
                  <a:pt x="25145" y="147319"/>
                </a:lnTo>
                <a:lnTo>
                  <a:pt x="38226" y="147319"/>
                </a:lnTo>
                <a:lnTo>
                  <a:pt x="43814" y="144780"/>
                </a:lnTo>
                <a:close/>
              </a:path>
              <a:path w="609600" h="377189">
                <a:moveTo>
                  <a:pt x="0" y="120650"/>
                </a:moveTo>
                <a:lnTo>
                  <a:pt x="0" y="124460"/>
                </a:lnTo>
                <a:lnTo>
                  <a:pt x="381" y="127000"/>
                </a:lnTo>
                <a:lnTo>
                  <a:pt x="1523" y="128269"/>
                </a:lnTo>
                <a:lnTo>
                  <a:pt x="2539" y="130810"/>
                </a:lnTo>
                <a:lnTo>
                  <a:pt x="14223" y="142240"/>
                </a:lnTo>
                <a:lnTo>
                  <a:pt x="16636" y="144780"/>
                </a:lnTo>
                <a:lnTo>
                  <a:pt x="46989" y="144780"/>
                </a:lnTo>
                <a:lnTo>
                  <a:pt x="49402" y="143510"/>
                </a:lnTo>
                <a:lnTo>
                  <a:pt x="51942" y="140969"/>
                </a:lnTo>
                <a:lnTo>
                  <a:pt x="54101" y="139700"/>
                </a:lnTo>
                <a:lnTo>
                  <a:pt x="63626" y="124460"/>
                </a:lnTo>
                <a:lnTo>
                  <a:pt x="63626" y="121919"/>
                </a:lnTo>
                <a:lnTo>
                  <a:pt x="0" y="120650"/>
                </a:lnTo>
                <a:close/>
              </a:path>
              <a:path w="609600" h="377189">
                <a:moveTo>
                  <a:pt x="761" y="45719"/>
                </a:moveTo>
                <a:lnTo>
                  <a:pt x="0" y="120650"/>
                </a:lnTo>
                <a:lnTo>
                  <a:pt x="63626" y="121919"/>
                </a:lnTo>
                <a:lnTo>
                  <a:pt x="64608" y="49526"/>
                </a:lnTo>
                <a:lnTo>
                  <a:pt x="39090" y="46990"/>
                </a:lnTo>
                <a:lnTo>
                  <a:pt x="32892" y="46990"/>
                </a:lnTo>
                <a:lnTo>
                  <a:pt x="761" y="45719"/>
                </a:lnTo>
                <a:close/>
              </a:path>
              <a:path w="609600" h="377189">
                <a:moveTo>
                  <a:pt x="83635" y="20319"/>
                </a:moveTo>
                <a:lnTo>
                  <a:pt x="36067" y="20319"/>
                </a:lnTo>
                <a:lnTo>
                  <a:pt x="42417" y="21590"/>
                </a:lnTo>
                <a:lnTo>
                  <a:pt x="45592" y="22860"/>
                </a:lnTo>
                <a:lnTo>
                  <a:pt x="53339" y="26669"/>
                </a:lnTo>
                <a:lnTo>
                  <a:pt x="55498" y="27940"/>
                </a:lnTo>
                <a:lnTo>
                  <a:pt x="59689" y="31750"/>
                </a:lnTo>
                <a:lnTo>
                  <a:pt x="60706" y="34290"/>
                </a:lnTo>
                <a:lnTo>
                  <a:pt x="62483" y="36830"/>
                </a:lnTo>
                <a:lnTo>
                  <a:pt x="63245" y="39369"/>
                </a:lnTo>
                <a:lnTo>
                  <a:pt x="63881" y="41910"/>
                </a:lnTo>
                <a:lnTo>
                  <a:pt x="64642" y="44450"/>
                </a:lnTo>
                <a:lnTo>
                  <a:pt x="64642" y="49530"/>
                </a:lnTo>
                <a:lnTo>
                  <a:pt x="65404" y="50800"/>
                </a:lnTo>
                <a:lnTo>
                  <a:pt x="67817" y="50800"/>
                </a:lnTo>
                <a:lnTo>
                  <a:pt x="73151" y="53340"/>
                </a:lnTo>
                <a:lnTo>
                  <a:pt x="83635" y="20319"/>
                </a:lnTo>
                <a:close/>
              </a:path>
              <a:path w="609600" h="377189">
                <a:moveTo>
                  <a:pt x="32702" y="46354"/>
                </a:moveTo>
                <a:lnTo>
                  <a:pt x="39090" y="46990"/>
                </a:lnTo>
                <a:lnTo>
                  <a:pt x="64642" y="46990"/>
                </a:lnTo>
                <a:lnTo>
                  <a:pt x="32702" y="46354"/>
                </a:lnTo>
                <a:close/>
              </a:path>
              <a:path w="609600" h="377189">
                <a:moveTo>
                  <a:pt x="761" y="43180"/>
                </a:moveTo>
                <a:lnTo>
                  <a:pt x="761" y="45719"/>
                </a:lnTo>
                <a:lnTo>
                  <a:pt x="32702" y="46354"/>
                </a:lnTo>
                <a:lnTo>
                  <a:pt x="761" y="43180"/>
                </a:lnTo>
                <a:close/>
              </a:path>
              <a:path w="609600" h="377189">
                <a:moveTo>
                  <a:pt x="75183" y="0"/>
                </a:moveTo>
                <a:lnTo>
                  <a:pt x="51181" y="0"/>
                </a:lnTo>
                <a:lnTo>
                  <a:pt x="46227" y="1269"/>
                </a:lnTo>
                <a:lnTo>
                  <a:pt x="41401" y="1269"/>
                </a:lnTo>
                <a:lnTo>
                  <a:pt x="37464" y="2540"/>
                </a:lnTo>
                <a:lnTo>
                  <a:pt x="33273" y="3810"/>
                </a:lnTo>
                <a:lnTo>
                  <a:pt x="29717" y="6350"/>
                </a:lnTo>
                <a:lnTo>
                  <a:pt x="25781" y="7619"/>
                </a:lnTo>
                <a:lnTo>
                  <a:pt x="22986" y="10160"/>
                </a:lnTo>
                <a:lnTo>
                  <a:pt x="20192" y="11430"/>
                </a:lnTo>
                <a:lnTo>
                  <a:pt x="17398" y="13969"/>
                </a:lnTo>
                <a:lnTo>
                  <a:pt x="14858" y="16510"/>
                </a:lnTo>
                <a:lnTo>
                  <a:pt x="10667" y="20319"/>
                </a:lnTo>
                <a:lnTo>
                  <a:pt x="7873" y="25400"/>
                </a:lnTo>
                <a:lnTo>
                  <a:pt x="5333" y="30480"/>
                </a:lnTo>
                <a:lnTo>
                  <a:pt x="3175" y="34290"/>
                </a:lnTo>
                <a:lnTo>
                  <a:pt x="1777" y="40640"/>
                </a:lnTo>
                <a:lnTo>
                  <a:pt x="3175" y="35560"/>
                </a:lnTo>
                <a:lnTo>
                  <a:pt x="4952" y="34290"/>
                </a:lnTo>
                <a:lnTo>
                  <a:pt x="6731" y="31750"/>
                </a:lnTo>
                <a:lnTo>
                  <a:pt x="8127" y="30480"/>
                </a:lnTo>
                <a:lnTo>
                  <a:pt x="10286" y="27940"/>
                </a:lnTo>
                <a:lnTo>
                  <a:pt x="12826" y="26669"/>
                </a:lnTo>
                <a:lnTo>
                  <a:pt x="17652" y="24130"/>
                </a:lnTo>
                <a:lnTo>
                  <a:pt x="20573" y="22860"/>
                </a:lnTo>
                <a:lnTo>
                  <a:pt x="23367" y="21590"/>
                </a:lnTo>
                <a:lnTo>
                  <a:pt x="26923" y="21590"/>
                </a:lnTo>
                <a:lnTo>
                  <a:pt x="29717" y="20319"/>
                </a:lnTo>
                <a:lnTo>
                  <a:pt x="83635" y="20319"/>
                </a:lnTo>
                <a:lnTo>
                  <a:pt x="89281" y="2540"/>
                </a:lnTo>
                <a:lnTo>
                  <a:pt x="75183"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49" name="object 1150"/>
          <p:cNvSpPr>
            <a:spLocks noChangeArrowheads="1"/>
          </p:cNvSpPr>
          <p:nvPr/>
        </p:nvSpPr>
        <p:spPr bwMode="auto">
          <a:xfrm>
            <a:off x="3843338" y="5800725"/>
            <a:ext cx="93662" cy="36513"/>
          </a:xfrm>
          <a:custGeom>
            <a:avLst/>
            <a:gdLst>
              <a:gd name="T0" fmla="*/ 0 w 93344"/>
              <a:gd name="T1" fmla="*/ 0 h 35560"/>
              <a:gd name="T2" fmla="*/ 93344 w 93344"/>
              <a:gd name="T3" fmla="*/ 35560 h 35560"/>
            </a:gdLst>
            <a:ahLst/>
            <a:cxnLst/>
            <a:rect l="T0" t="T1" r="T2" b="T3"/>
            <a:pathLst>
              <a:path w="93344" h="35560">
                <a:moveTo>
                  <a:pt x="51562" y="0"/>
                </a:moveTo>
                <a:lnTo>
                  <a:pt x="41529" y="0"/>
                </a:lnTo>
                <a:lnTo>
                  <a:pt x="32638" y="558"/>
                </a:lnTo>
                <a:lnTo>
                  <a:pt x="28448" y="1117"/>
                </a:lnTo>
                <a:lnTo>
                  <a:pt x="24130" y="2247"/>
                </a:lnTo>
                <a:lnTo>
                  <a:pt x="20574" y="2806"/>
                </a:lnTo>
                <a:lnTo>
                  <a:pt x="16637" y="3924"/>
                </a:lnTo>
                <a:lnTo>
                  <a:pt x="13462" y="5041"/>
                </a:lnTo>
                <a:lnTo>
                  <a:pt x="10668" y="6451"/>
                </a:lnTo>
                <a:lnTo>
                  <a:pt x="7747" y="7848"/>
                </a:lnTo>
                <a:lnTo>
                  <a:pt x="0" y="15976"/>
                </a:lnTo>
                <a:lnTo>
                  <a:pt x="0" y="19342"/>
                </a:lnTo>
                <a:lnTo>
                  <a:pt x="635" y="21310"/>
                </a:lnTo>
                <a:lnTo>
                  <a:pt x="2159" y="22986"/>
                </a:lnTo>
                <a:lnTo>
                  <a:pt x="3556" y="24676"/>
                </a:lnTo>
                <a:lnTo>
                  <a:pt x="5334" y="26352"/>
                </a:lnTo>
                <a:lnTo>
                  <a:pt x="7747" y="27470"/>
                </a:lnTo>
                <a:lnTo>
                  <a:pt x="10668" y="28879"/>
                </a:lnTo>
                <a:lnTo>
                  <a:pt x="41529" y="35331"/>
                </a:lnTo>
                <a:lnTo>
                  <a:pt x="51562" y="35331"/>
                </a:lnTo>
                <a:lnTo>
                  <a:pt x="85217" y="27470"/>
                </a:lnTo>
                <a:lnTo>
                  <a:pt x="87756" y="26352"/>
                </a:lnTo>
                <a:lnTo>
                  <a:pt x="91312" y="22986"/>
                </a:lnTo>
                <a:lnTo>
                  <a:pt x="92329" y="21310"/>
                </a:lnTo>
                <a:lnTo>
                  <a:pt x="93091" y="19342"/>
                </a:lnTo>
                <a:lnTo>
                  <a:pt x="93091" y="15976"/>
                </a:lnTo>
                <a:lnTo>
                  <a:pt x="68961" y="2247"/>
                </a:lnTo>
                <a:lnTo>
                  <a:pt x="64643" y="1117"/>
                </a:lnTo>
                <a:lnTo>
                  <a:pt x="60706" y="558"/>
                </a:lnTo>
                <a:lnTo>
                  <a:pt x="51562"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50" name="object 1151"/>
          <p:cNvSpPr>
            <a:spLocks noChangeArrowheads="1"/>
          </p:cNvSpPr>
          <p:nvPr/>
        </p:nvSpPr>
        <p:spPr bwMode="auto">
          <a:xfrm>
            <a:off x="3859213" y="5807075"/>
            <a:ext cx="61912" cy="23813"/>
          </a:xfrm>
          <a:custGeom>
            <a:avLst/>
            <a:gdLst>
              <a:gd name="T0" fmla="*/ 0 w 62230"/>
              <a:gd name="T1" fmla="*/ 0 h 24129"/>
              <a:gd name="T2" fmla="*/ 62230 w 62230"/>
              <a:gd name="T3" fmla="*/ 24129 h 24129"/>
            </a:gdLst>
            <a:ahLst/>
            <a:cxnLst/>
            <a:rect l="T0" t="T1" r="T2" b="T3"/>
            <a:pathLst>
              <a:path w="62230" h="24129">
                <a:moveTo>
                  <a:pt x="30987" y="0"/>
                </a:moveTo>
                <a:lnTo>
                  <a:pt x="0" y="10820"/>
                </a:lnTo>
                <a:lnTo>
                  <a:pt x="0" y="13106"/>
                </a:lnTo>
                <a:lnTo>
                  <a:pt x="30987" y="23926"/>
                </a:lnTo>
                <a:lnTo>
                  <a:pt x="37465" y="23634"/>
                </a:lnTo>
                <a:lnTo>
                  <a:pt x="62103" y="13106"/>
                </a:lnTo>
                <a:lnTo>
                  <a:pt x="62103" y="10820"/>
                </a:lnTo>
                <a:lnTo>
                  <a:pt x="30987"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251" name="object 1152"/>
          <p:cNvSpPr>
            <a:spLocks noChangeArrowheads="1"/>
          </p:cNvSpPr>
          <p:nvPr/>
        </p:nvSpPr>
        <p:spPr bwMode="auto">
          <a:xfrm>
            <a:off x="4186238" y="5549900"/>
            <a:ext cx="0" cy="168275"/>
          </a:xfrm>
          <a:custGeom>
            <a:avLst/>
            <a:gdLst>
              <a:gd name="T0" fmla="*/ 0 h 168910"/>
              <a:gd name="T1" fmla="*/ 168910 h 168910"/>
            </a:gdLst>
            <a:ahLst/>
            <a:cxnLst/>
            <a:rect l="0" t="T0" r="0" b="T1"/>
            <a:pathLst>
              <a:path h="168910">
                <a:moveTo>
                  <a:pt x="0" y="0"/>
                </a:moveTo>
                <a:lnTo>
                  <a:pt x="0" y="168694"/>
                </a:lnTo>
              </a:path>
            </a:pathLst>
          </a:custGeom>
          <a:noFill/>
          <a:ln w="14224">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52" name="object 1153"/>
          <p:cNvSpPr>
            <a:spLocks noChangeArrowheads="1"/>
          </p:cNvSpPr>
          <p:nvPr/>
        </p:nvSpPr>
        <p:spPr bwMode="auto">
          <a:xfrm>
            <a:off x="4192588" y="5549900"/>
            <a:ext cx="0" cy="171450"/>
          </a:xfrm>
          <a:custGeom>
            <a:avLst/>
            <a:gdLst>
              <a:gd name="T0" fmla="*/ 0 h 171450"/>
              <a:gd name="T1" fmla="*/ 171450 h 171450"/>
            </a:gdLst>
            <a:ahLst/>
            <a:cxnLst/>
            <a:rect l="0" t="T0" r="0" b="T1"/>
            <a:pathLst>
              <a:path h="171450">
                <a:moveTo>
                  <a:pt x="0" y="0"/>
                </a:moveTo>
                <a:lnTo>
                  <a:pt x="0" y="170967"/>
                </a:lnTo>
              </a:path>
            </a:pathLst>
          </a:custGeom>
          <a:noFill/>
          <a:ln w="11303">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53" name="object 1154"/>
          <p:cNvSpPr>
            <a:spLocks noChangeArrowheads="1"/>
          </p:cNvSpPr>
          <p:nvPr/>
        </p:nvSpPr>
        <p:spPr bwMode="auto">
          <a:xfrm>
            <a:off x="4198938" y="5549900"/>
            <a:ext cx="0" cy="173038"/>
          </a:xfrm>
          <a:custGeom>
            <a:avLst/>
            <a:gdLst>
              <a:gd name="T0" fmla="*/ 0 h 173354"/>
              <a:gd name="T1" fmla="*/ 173354 h 173354"/>
            </a:gdLst>
            <a:ahLst/>
            <a:cxnLst/>
            <a:rect l="0" t="T0" r="0" b="T1"/>
            <a:pathLst>
              <a:path h="173354">
                <a:moveTo>
                  <a:pt x="0" y="0"/>
                </a:moveTo>
                <a:lnTo>
                  <a:pt x="0" y="173253"/>
                </a:lnTo>
              </a:path>
            </a:pathLst>
          </a:custGeom>
          <a:noFill/>
          <a:ln w="11175">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54" name="object 1155"/>
          <p:cNvSpPr>
            <a:spLocks noChangeArrowheads="1"/>
          </p:cNvSpPr>
          <p:nvPr/>
        </p:nvSpPr>
        <p:spPr bwMode="auto">
          <a:xfrm>
            <a:off x="4205288" y="5549900"/>
            <a:ext cx="0" cy="174625"/>
          </a:xfrm>
          <a:custGeom>
            <a:avLst/>
            <a:gdLst>
              <a:gd name="T0" fmla="*/ 0 h 174625"/>
              <a:gd name="T1" fmla="*/ 174625 h 174625"/>
            </a:gdLst>
            <a:ahLst/>
            <a:cxnLst/>
            <a:rect l="0" t="T0" r="0" b="T1"/>
            <a:pathLst>
              <a:path h="174625">
                <a:moveTo>
                  <a:pt x="0" y="0"/>
                </a:moveTo>
                <a:lnTo>
                  <a:pt x="0" y="174383"/>
                </a:lnTo>
              </a:path>
            </a:pathLst>
          </a:custGeom>
          <a:noFill/>
          <a:ln w="11302">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55" name="object 1156"/>
          <p:cNvSpPr>
            <a:spLocks noChangeArrowheads="1"/>
          </p:cNvSpPr>
          <p:nvPr/>
        </p:nvSpPr>
        <p:spPr bwMode="auto">
          <a:xfrm>
            <a:off x="4210050" y="5549900"/>
            <a:ext cx="0" cy="174625"/>
          </a:xfrm>
          <a:custGeom>
            <a:avLst/>
            <a:gdLst>
              <a:gd name="T0" fmla="*/ 0 h 175895"/>
              <a:gd name="T1" fmla="*/ 175895 h 175895"/>
            </a:gdLst>
            <a:ahLst/>
            <a:cxnLst/>
            <a:rect l="0" t="T0" r="0" b="T1"/>
            <a:pathLst>
              <a:path h="175895">
                <a:moveTo>
                  <a:pt x="0" y="0"/>
                </a:moveTo>
                <a:lnTo>
                  <a:pt x="0" y="175526"/>
                </a:lnTo>
              </a:path>
            </a:pathLst>
          </a:custGeom>
          <a:noFill/>
          <a:ln w="9906">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56" name="object 1157"/>
          <p:cNvSpPr>
            <a:spLocks noChangeArrowheads="1"/>
          </p:cNvSpPr>
          <p:nvPr/>
        </p:nvSpPr>
        <p:spPr bwMode="auto">
          <a:xfrm>
            <a:off x="4214813" y="5549900"/>
            <a:ext cx="0" cy="176213"/>
          </a:xfrm>
          <a:custGeom>
            <a:avLst/>
            <a:gdLst>
              <a:gd name="T0" fmla="*/ 0 h 177164"/>
              <a:gd name="T1" fmla="*/ 177164 h 177164"/>
            </a:gdLst>
            <a:ahLst/>
            <a:cxnLst/>
            <a:rect l="0" t="T0" r="0" b="T1"/>
            <a:pathLst>
              <a:path h="177164">
                <a:moveTo>
                  <a:pt x="0" y="0"/>
                </a:moveTo>
                <a:lnTo>
                  <a:pt x="0" y="176669"/>
                </a:lnTo>
              </a:path>
            </a:pathLst>
          </a:custGeom>
          <a:noFill/>
          <a:ln w="9906">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57" name="object 1158"/>
          <p:cNvSpPr>
            <a:spLocks noChangeArrowheads="1"/>
          </p:cNvSpPr>
          <p:nvPr/>
        </p:nvSpPr>
        <p:spPr bwMode="auto">
          <a:xfrm>
            <a:off x="4219575" y="5549900"/>
            <a:ext cx="0" cy="177800"/>
          </a:xfrm>
          <a:custGeom>
            <a:avLst/>
            <a:gdLst>
              <a:gd name="T0" fmla="*/ 0 h 178435"/>
              <a:gd name="T1" fmla="*/ 178435 h 178435"/>
            </a:gdLst>
            <a:ahLst/>
            <a:cxnLst/>
            <a:rect l="0" t="T0" r="0" b="T1"/>
            <a:pathLst>
              <a:path h="178435">
                <a:moveTo>
                  <a:pt x="0" y="0"/>
                </a:moveTo>
                <a:lnTo>
                  <a:pt x="0" y="177812"/>
                </a:lnTo>
              </a:path>
            </a:pathLst>
          </a:custGeom>
          <a:noFill/>
          <a:ln w="11302">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58" name="object 1159"/>
          <p:cNvSpPr>
            <a:spLocks noChangeArrowheads="1"/>
          </p:cNvSpPr>
          <p:nvPr/>
        </p:nvSpPr>
        <p:spPr bwMode="auto">
          <a:xfrm>
            <a:off x="4224338" y="5727700"/>
            <a:ext cx="7937" cy="0"/>
          </a:xfrm>
          <a:custGeom>
            <a:avLst/>
            <a:gdLst>
              <a:gd name="T0" fmla="*/ 0 w 6985"/>
              <a:gd name="T1" fmla="*/ 6985 w 6985"/>
            </a:gdLst>
            <a:ahLst/>
            <a:cxnLst/>
            <a:rect l="T0" t="0" r="T1" b="0"/>
            <a:pathLst>
              <a:path w="6985">
                <a:moveTo>
                  <a:pt x="0" y="0"/>
                </a:moveTo>
                <a:lnTo>
                  <a:pt x="6503"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59" name="object 1160"/>
          <p:cNvSpPr>
            <a:spLocks noChangeArrowheads="1"/>
          </p:cNvSpPr>
          <p:nvPr/>
        </p:nvSpPr>
        <p:spPr bwMode="auto">
          <a:xfrm>
            <a:off x="4225925" y="5548313"/>
            <a:ext cx="0" cy="177800"/>
          </a:xfrm>
          <a:custGeom>
            <a:avLst/>
            <a:gdLst>
              <a:gd name="T0" fmla="*/ 0 h 177800"/>
              <a:gd name="T1" fmla="*/ 177800 h 177800"/>
            </a:gdLst>
            <a:ahLst/>
            <a:cxnLst/>
            <a:rect l="0" t="T0" r="0" b="T1"/>
            <a:pathLst>
              <a:path h="177800">
                <a:moveTo>
                  <a:pt x="0" y="0"/>
                </a:moveTo>
                <a:lnTo>
                  <a:pt x="0" y="177800"/>
                </a:lnTo>
              </a:path>
            </a:pathLst>
          </a:custGeom>
          <a:noFill/>
          <a:ln w="11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0" name="object 1161"/>
          <p:cNvSpPr>
            <a:spLocks noChangeArrowheads="1"/>
          </p:cNvSpPr>
          <p:nvPr/>
        </p:nvSpPr>
        <p:spPr bwMode="auto">
          <a:xfrm>
            <a:off x="4232275" y="5727700"/>
            <a:ext cx="4763" cy="0"/>
          </a:xfrm>
          <a:custGeom>
            <a:avLst/>
            <a:gdLst>
              <a:gd name="T0" fmla="*/ 0 w 5080"/>
              <a:gd name="T1" fmla="*/ 5080 w 5080"/>
            </a:gdLst>
            <a:ahLst/>
            <a:cxnLst/>
            <a:rect l="T0" t="0" r="T1" b="0"/>
            <a:pathLst>
              <a:path w="5080">
                <a:moveTo>
                  <a:pt x="0" y="0"/>
                </a:moveTo>
                <a:lnTo>
                  <a:pt x="4543"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1" name="object 1162"/>
          <p:cNvSpPr>
            <a:spLocks noChangeArrowheads="1"/>
          </p:cNvSpPr>
          <p:nvPr/>
        </p:nvSpPr>
        <p:spPr bwMode="auto">
          <a:xfrm>
            <a:off x="4230688" y="5548313"/>
            <a:ext cx="0" cy="179387"/>
          </a:xfrm>
          <a:custGeom>
            <a:avLst/>
            <a:gdLst>
              <a:gd name="T0" fmla="*/ 0 h 179070"/>
              <a:gd name="T1" fmla="*/ 179070 h 179070"/>
            </a:gdLst>
            <a:ahLst/>
            <a:cxnLst/>
            <a:rect l="0" t="T0" r="0" b="T1"/>
            <a:pathLst>
              <a:path h="179070">
                <a:moveTo>
                  <a:pt x="0" y="0"/>
                </a:moveTo>
                <a:lnTo>
                  <a:pt x="0" y="179070"/>
                </a:lnTo>
              </a:path>
            </a:pathLst>
          </a:custGeom>
          <a:noFill/>
          <a:ln w="11303">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2" name="object 1163"/>
          <p:cNvSpPr>
            <a:spLocks noChangeArrowheads="1"/>
          </p:cNvSpPr>
          <p:nvPr/>
        </p:nvSpPr>
        <p:spPr bwMode="auto">
          <a:xfrm>
            <a:off x="4235450" y="5727700"/>
            <a:ext cx="7938" cy="0"/>
          </a:xfrm>
          <a:custGeom>
            <a:avLst/>
            <a:gdLst>
              <a:gd name="T0" fmla="*/ 0 w 7619"/>
              <a:gd name="T1" fmla="*/ 7619 w 7619"/>
            </a:gdLst>
            <a:ahLst/>
            <a:cxnLst/>
            <a:rect l="T0" t="0" r="T1" b="0"/>
            <a:pathLst>
              <a:path w="7619">
                <a:moveTo>
                  <a:pt x="0" y="0"/>
                </a:moveTo>
                <a:lnTo>
                  <a:pt x="7175"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3" name="object 1164"/>
          <p:cNvSpPr>
            <a:spLocks noChangeArrowheads="1"/>
          </p:cNvSpPr>
          <p:nvPr/>
        </p:nvSpPr>
        <p:spPr bwMode="auto">
          <a:xfrm>
            <a:off x="4237038" y="5548313"/>
            <a:ext cx="0" cy="179387"/>
          </a:xfrm>
          <a:custGeom>
            <a:avLst/>
            <a:gdLst>
              <a:gd name="T0" fmla="*/ 0 h 179070"/>
              <a:gd name="T1" fmla="*/ 179070 h 179070"/>
            </a:gdLst>
            <a:ahLst/>
            <a:cxnLst/>
            <a:rect l="0" t="T0" r="0" b="T1"/>
            <a:pathLst>
              <a:path h="179070">
                <a:moveTo>
                  <a:pt x="0" y="0"/>
                </a:moveTo>
                <a:lnTo>
                  <a:pt x="0" y="179070"/>
                </a:lnTo>
              </a:path>
            </a:pathLst>
          </a:custGeom>
          <a:noFill/>
          <a:ln w="11303">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4" name="object 1165"/>
          <p:cNvSpPr>
            <a:spLocks noChangeArrowheads="1"/>
          </p:cNvSpPr>
          <p:nvPr/>
        </p:nvSpPr>
        <p:spPr bwMode="auto">
          <a:xfrm>
            <a:off x="4241800" y="5549900"/>
            <a:ext cx="0" cy="180975"/>
          </a:xfrm>
          <a:custGeom>
            <a:avLst/>
            <a:gdLst>
              <a:gd name="T0" fmla="*/ 0 h 181610"/>
              <a:gd name="T1" fmla="*/ 181610 h 181610"/>
            </a:gdLst>
            <a:ahLst/>
            <a:cxnLst/>
            <a:rect l="0" t="T0" r="0" b="T1"/>
            <a:pathLst>
              <a:path h="181610">
                <a:moveTo>
                  <a:pt x="0" y="0"/>
                </a:moveTo>
                <a:lnTo>
                  <a:pt x="0" y="181228"/>
                </a:lnTo>
              </a:path>
            </a:pathLst>
          </a:custGeom>
          <a:noFill/>
          <a:ln w="9906">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5" name="object 1166"/>
          <p:cNvSpPr>
            <a:spLocks noChangeArrowheads="1"/>
          </p:cNvSpPr>
          <p:nvPr/>
        </p:nvSpPr>
        <p:spPr bwMode="auto">
          <a:xfrm>
            <a:off x="4248150" y="5729288"/>
            <a:ext cx="4763" cy="0"/>
          </a:xfrm>
          <a:custGeom>
            <a:avLst/>
            <a:gdLst>
              <a:gd name="T0" fmla="*/ 0 w 4444"/>
              <a:gd name="T1" fmla="*/ 4444 w 4444"/>
            </a:gdLst>
            <a:ahLst/>
            <a:cxnLst/>
            <a:rect l="T0" t="0" r="T1" b="0"/>
            <a:pathLst>
              <a:path w="4444">
                <a:moveTo>
                  <a:pt x="0" y="0"/>
                </a:moveTo>
                <a:lnTo>
                  <a:pt x="4321" y="0"/>
                </a:lnTo>
              </a:path>
            </a:pathLst>
          </a:custGeom>
          <a:noFill/>
          <a:ln w="3175">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6" name="object 1167"/>
          <p:cNvSpPr>
            <a:spLocks noChangeArrowheads="1"/>
          </p:cNvSpPr>
          <p:nvPr/>
        </p:nvSpPr>
        <p:spPr bwMode="auto">
          <a:xfrm>
            <a:off x="4248150" y="5548313"/>
            <a:ext cx="0" cy="180975"/>
          </a:xfrm>
          <a:custGeom>
            <a:avLst/>
            <a:gdLst>
              <a:gd name="T0" fmla="*/ 0 h 180339"/>
              <a:gd name="T1" fmla="*/ 180339 h 180339"/>
            </a:gdLst>
            <a:ahLst/>
            <a:cxnLst/>
            <a:rect l="0" t="T0" r="0" b="T1"/>
            <a:pathLst>
              <a:path h="180339">
                <a:moveTo>
                  <a:pt x="0" y="0"/>
                </a:moveTo>
                <a:lnTo>
                  <a:pt x="0" y="180340"/>
                </a:lnTo>
              </a:path>
            </a:pathLst>
          </a:custGeom>
          <a:noFill/>
          <a:ln w="9906">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7" name="object 1168"/>
          <p:cNvSpPr>
            <a:spLocks noChangeArrowheads="1"/>
          </p:cNvSpPr>
          <p:nvPr/>
        </p:nvSpPr>
        <p:spPr bwMode="auto">
          <a:xfrm>
            <a:off x="4249738" y="5730875"/>
            <a:ext cx="7937" cy="0"/>
          </a:xfrm>
          <a:custGeom>
            <a:avLst/>
            <a:gdLst>
              <a:gd name="T0" fmla="*/ 0 w 8255"/>
              <a:gd name="T1" fmla="*/ 8255 w 8255"/>
            </a:gdLst>
            <a:ahLst/>
            <a:cxnLst/>
            <a:rect l="T0" t="0" r="T1" b="0"/>
            <a:pathLst>
              <a:path w="8255">
                <a:moveTo>
                  <a:pt x="0" y="0"/>
                </a:moveTo>
                <a:lnTo>
                  <a:pt x="8010" y="0"/>
                </a:lnTo>
              </a:path>
            </a:pathLst>
          </a:custGeom>
          <a:noFill/>
          <a:ln w="3175">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8" name="object 1169"/>
          <p:cNvSpPr>
            <a:spLocks noChangeArrowheads="1"/>
          </p:cNvSpPr>
          <p:nvPr/>
        </p:nvSpPr>
        <p:spPr bwMode="auto">
          <a:xfrm>
            <a:off x="4252913" y="5548313"/>
            <a:ext cx="0" cy="182562"/>
          </a:xfrm>
          <a:custGeom>
            <a:avLst/>
            <a:gdLst>
              <a:gd name="T0" fmla="*/ 0 h 181610"/>
              <a:gd name="T1" fmla="*/ 181610 h 181610"/>
            </a:gdLst>
            <a:ahLst/>
            <a:cxnLst/>
            <a:rect l="0" t="T0" r="0" b="T1"/>
            <a:pathLst>
              <a:path h="181610">
                <a:moveTo>
                  <a:pt x="0" y="0"/>
                </a:moveTo>
                <a:lnTo>
                  <a:pt x="0" y="181610"/>
                </a:lnTo>
              </a:path>
            </a:pathLst>
          </a:custGeom>
          <a:noFill/>
          <a:ln w="11302">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69" name="object 1170"/>
          <p:cNvSpPr>
            <a:spLocks noChangeArrowheads="1"/>
          </p:cNvSpPr>
          <p:nvPr/>
        </p:nvSpPr>
        <p:spPr bwMode="auto">
          <a:xfrm>
            <a:off x="4257675" y="5549900"/>
            <a:ext cx="0" cy="182563"/>
          </a:xfrm>
          <a:custGeom>
            <a:avLst/>
            <a:gdLst>
              <a:gd name="T0" fmla="*/ 0 h 182879"/>
              <a:gd name="T1" fmla="*/ 182879 h 182879"/>
            </a:gdLst>
            <a:ahLst/>
            <a:cxnLst/>
            <a:rect l="0" t="T0" r="0" b="T1"/>
            <a:pathLst>
              <a:path h="182879">
                <a:moveTo>
                  <a:pt x="0" y="0"/>
                </a:moveTo>
                <a:lnTo>
                  <a:pt x="0" y="182359"/>
                </a:lnTo>
              </a:path>
            </a:pathLst>
          </a:custGeom>
          <a:noFill/>
          <a:ln w="11302">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0" name="object 1171"/>
          <p:cNvSpPr>
            <a:spLocks noChangeArrowheads="1"/>
          </p:cNvSpPr>
          <p:nvPr/>
        </p:nvSpPr>
        <p:spPr bwMode="auto">
          <a:xfrm>
            <a:off x="4264025" y="5549900"/>
            <a:ext cx="0" cy="182563"/>
          </a:xfrm>
          <a:custGeom>
            <a:avLst/>
            <a:gdLst>
              <a:gd name="T0" fmla="*/ 0 h 182879"/>
              <a:gd name="T1" fmla="*/ 182879 h 182879"/>
            </a:gdLst>
            <a:ahLst/>
            <a:cxnLst/>
            <a:rect l="0" t="T0" r="0" b="T1"/>
            <a:pathLst>
              <a:path h="182879">
                <a:moveTo>
                  <a:pt x="0" y="0"/>
                </a:moveTo>
                <a:lnTo>
                  <a:pt x="0" y="182359"/>
                </a:lnTo>
              </a:path>
            </a:pathLst>
          </a:custGeom>
          <a:noFill/>
          <a:ln w="11175">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1" name="object 1172"/>
          <p:cNvSpPr>
            <a:spLocks noChangeArrowheads="1"/>
          </p:cNvSpPr>
          <p:nvPr/>
        </p:nvSpPr>
        <p:spPr bwMode="auto">
          <a:xfrm>
            <a:off x="4268788" y="5549900"/>
            <a:ext cx="0" cy="182563"/>
          </a:xfrm>
          <a:custGeom>
            <a:avLst/>
            <a:gdLst>
              <a:gd name="T0" fmla="*/ 0 h 183514"/>
              <a:gd name="T1" fmla="*/ 183514 h 183514"/>
            </a:gdLst>
            <a:ahLst/>
            <a:cxnLst/>
            <a:rect l="0" t="T0" r="0" b="T1"/>
            <a:pathLst>
              <a:path h="183514">
                <a:moveTo>
                  <a:pt x="0" y="0"/>
                </a:moveTo>
                <a:lnTo>
                  <a:pt x="0" y="183502"/>
                </a:lnTo>
              </a:path>
            </a:pathLst>
          </a:custGeom>
          <a:noFill/>
          <a:ln w="11303">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2" name="object 1173"/>
          <p:cNvSpPr>
            <a:spLocks noChangeArrowheads="1"/>
          </p:cNvSpPr>
          <p:nvPr/>
        </p:nvSpPr>
        <p:spPr bwMode="auto">
          <a:xfrm>
            <a:off x="4273550" y="5549900"/>
            <a:ext cx="0" cy="182563"/>
          </a:xfrm>
          <a:custGeom>
            <a:avLst/>
            <a:gdLst>
              <a:gd name="T0" fmla="*/ 0 h 183514"/>
              <a:gd name="T1" fmla="*/ 183514 h 183514"/>
            </a:gdLst>
            <a:ahLst/>
            <a:cxnLst/>
            <a:rect l="0" t="T0" r="0" b="T1"/>
            <a:pathLst>
              <a:path h="183514">
                <a:moveTo>
                  <a:pt x="0" y="0"/>
                </a:moveTo>
                <a:lnTo>
                  <a:pt x="0" y="183502"/>
                </a:lnTo>
              </a:path>
            </a:pathLst>
          </a:custGeom>
          <a:noFill/>
          <a:ln w="9906">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3" name="object 1174"/>
          <p:cNvSpPr>
            <a:spLocks noChangeArrowheads="1"/>
          </p:cNvSpPr>
          <p:nvPr/>
        </p:nvSpPr>
        <p:spPr bwMode="auto">
          <a:xfrm>
            <a:off x="4279900" y="5549900"/>
            <a:ext cx="0" cy="182563"/>
          </a:xfrm>
          <a:custGeom>
            <a:avLst/>
            <a:gdLst>
              <a:gd name="T0" fmla="*/ 0 h 183514"/>
              <a:gd name="T1" fmla="*/ 183514 h 183514"/>
            </a:gdLst>
            <a:ahLst/>
            <a:cxnLst/>
            <a:rect l="0" t="T0" r="0" b="T1"/>
            <a:pathLst>
              <a:path h="183514">
                <a:moveTo>
                  <a:pt x="0" y="0"/>
                </a:moveTo>
                <a:lnTo>
                  <a:pt x="0" y="183502"/>
                </a:lnTo>
              </a:path>
            </a:pathLst>
          </a:custGeom>
          <a:noFill/>
          <a:ln w="9906">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4" name="object 1175"/>
          <p:cNvSpPr>
            <a:spLocks noChangeArrowheads="1"/>
          </p:cNvSpPr>
          <p:nvPr/>
        </p:nvSpPr>
        <p:spPr bwMode="auto">
          <a:xfrm>
            <a:off x="4284663" y="5549900"/>
            <a:ext cx="0" cy="182563"/>
          </a:xfrm>
          <a:custGeom>
            <a:avLst/>
            <a:gdLst>
              <a:gd name="T0" fmla="*/ 0 h 183514"/>
              <a:gd name="T1" fmla="*/ 183514 h 183514"/>
            </a:gdLst>
            <a:ahLst/>
            <a:cxnLst/>
            <a:rect l="0" t="T0" r="0" b="T1"/>
            <a:pathLst>
              <a:path h="183514">
                <a:moveTo>
                  <a:pt x="0" y="0"/>
                </a:moveTo>
                <a:lnTo>
                  <a:pt x="0" y="183502"/>
                </a:lnTo>
              </a:path>
            </a:pathLst>
          </a:custGeom>
          <a:noFill/>
          <a:ln w="11303">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5" name="object 1176"/>
          <p:cNvSpPr>
            <a:spLocks noChangeArrowheads="1"/>
          </p:cNvSpPr>
          <p:nvPr/>
        </p:nvSpPr>
        <p:spPr bwMode="auto">
          <a:xfrm>
            <a:off x="4291013" y="5549900"/>
            <a:ext cx="0" cy="182563"/>
          </a:xfrm>
          <a:custGeom>
            <a:avLst/>
            <a:gdLst>
              <a:gd name="T0" fmla="*/ 0 h 183514"/>
              <a:gd name="T1" fmla="*/ 183514 h 183514"/>
            </a:gdLst>
            <a:ahLst/>
            <a:cxnLst/>
            <a:rect l="0" t="T0" r="0" b="T1"/>
            <a:pathLst>
              <a:path h="183514">
                <a:moveTo>
                  <a:pt x="0" y="0"/>
                </a:moveTo>
                <a:lnTo>
                  <a:pt x="0" y="183502"/>
                </a:lnTo>
              </a:path>
            </a:pathLst>
          </a:custGeom>
          <a:noFill/>
          <a:ln w="11175">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6" name="object 1177"/>
          <p:cNvSpPr>
            <a:spLocks noChangeArrowheads="1"/>
          </p:cNvSpPr>
          <p:nvPr/>
        </p:nvSpPr>
        <p:spPr bwMode="auto">
          <a:xfrm>
            <a:off x="4295775" y="5549900"/>
            <a:ext cx="0" cy="182563"/>
          </a:xfrm>
          <a:custGeom>
            <a:avLst/>
            <a:gdLst>
              <a:gd name="T0" fmla="*/ 0 h 183514"/>
              <a:gd name="T1" fmla="*/ 183514 h 183514"/>
            </a:gdLst>
            <a:ahLst/>
            <a:cxnLst/>
            <a:rect l="0" t="T0" r="0" b="T1"/>
            <a:pathLst>
              <a:path h="183514">
                <a:moveTo>
                  <a:pt x="0" y="0"/>
                </a:moveTo>
                <a:lnTo>
                  <a:pt x="0" y="183502"/>
                </a:lnTo>
              </a:path>
            </a:pathLst>
          </a:custGeom>
          <a:noFill/>
          <a:ln w="11302">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7" name="object 1178"/>
          <p:cNvSpPr>
            <a:spLocks noChangeArrowheads="1"/>
          </p:cNvSpPr>
          <p:nvPr/>
        </p:nvSpPr>
        <p:spPr bwMode="auto">
          <a:xfrm>
            <a:off x="4302125" y="5549900"/>
            <a:ext cx="0" cy="182563"/>
          </a:xfrm>
          <a:custGeom>
            <a:avLst/>
            <a:gdLst>
              <a:gd name="T0" fmla="*/ 0 h 183514"/>
              <a:gd name="T1" fmla="*/ 183514 h 183514"/>
            </a:gdLst>
            <a:ahLst/>
            <a:cxnLst/>
            <a:rect l="0" t="T0" r="0" b="T1"/>
            <a:pathLst>
              <a:path h="183514">
                <a:moveTo>
                  <a:pt x="0" y="0"/>
                </a:moveTo>
                <a:lnTo>
                  <a:pt x="0" y="183502"/>
                </a:lnTo>
              </a:path>
            </a:pathLst>
          </a:custGeom>
          <a:noFill/>
          <a:ln w="11302">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8" name="object 1179"/>
          <p:cNvSpPr>
            <a:spLocks noChangeArrowheads="1"/>
          </p:cNvSpPr>
          <p:nvPr/>
        </p:nvSpPr>
        <p:spPr bwMode="auto">
          <a:xfrm>
            <a:off x="4306888" y="5549900"/>
            <a:ext cx="0" cy="182563"/>
          </a:xfrm>
          <a:custGeom>
            <a:avLst/>
            <a:gdLst>
              <a:gd name="T0" fmla="*/ 0 h 183514"/>
              <a:gd name="T1" fmla="*/ 183514 h 183514"/>
            </a:gdLst>
            <a:ahLst/>
            <a:cxnLst/>
            <a:rect l="0" t="T0" r="0" b="T1"/>
            <a:pathLst>
              <a:path h="183514">
                <a:moveTo>
                  <a:pt x="0" y="0"/>
                </a:moveTo>
                <a:lnTo>
                  <a:pt x="0" y="183502"/>
                </a:lnTo>
              </a:path>
            </a:pathLst>
          </a:custGeom>
          <a:noFill/>
          <a:ln w="9906">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79" name="object 1180"/>
          <p:cNvSpPr>
            <a:spLocks noChangeArrowheads="1"/>
          </p:cNvSpPr>
          <p:nvPr/>
        </p:nvSpPr>
        <p:spPr bwMode="auto">
          <a:xfrm>
            <a:off x="4311650" y="5549900"/>
            <a:ext cx="0" cy="182563"/>
          </a:xfrm>
          <a:custGeom>
            <a:avLst/>
            <a:gdLst>
              <a:gd name="T0" fmla="*/ 0 h 183514"/>
              <a:gd name="T1" fmla="*/ 183514 h 183514"/>
            </a:gdLst>
            <a:ahLst/>
            <a:cxnLst/>
            <a:rect l="0" t="T0" r="0" b="T1"/>
            <a:pathLst>
              <a:path h="183514">
                <a:moveTo>
                  <a:pt x="0" y="0"/>
                </a:moveTo>
                <a:lnTo>
                  <a:pt x="0" y="183502"/>
                </a:lnTo>
              </a:path>
            </a:pathLst>
          </a:custGeom>
          <a:noFill/>
          <a:ln w="9906">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0" name="object 1181"/>
          <p:cNvSpPr>
            <a:spLocks noChangeArrowheads="1"/>
          </p:cNvSpPr>
          <p:nvPr/>
        </p:nvSpPr>
        <p:spPr bwMode="auto">
          <a:xfrm>
            <a:off x="4318000" y="5549900"/>
            <a:ext cx="0" cy="182563"/>
          </a:xfrm>
          <a:custGeom>
            <a:avLst/>
            <a:gdLst>
              <a:gd name="T0" fmla="*/ 0 h 183514"/>
              <a:gd name="T1" fmla="*/ 183514 h 183514"/>
            </a:gdLst>
            <a:ahLst/>
            <a:cxnLst/>
            <a:rect l="0" t="T0" r="0" b="T1"/>
            <a:pathLst>
              <a:path h="183514">
                <a:moveTo>
                  <a:pt x="0" y="0"/>
                </a:moveTo>
                <a:lnTo>
                  <a:pt x="0" y="183502"/>
                </a:lnTo>
              </a:path>
            </a:pathLst>
          </a:custGeom>
          <a:noFill/>
          <a:ln w="11175">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1" name="object 1182"/>
          <p:cNvSpPr>
            <a:spLocks noChangeArrowheads="1"/>
          </p:cNvSpPr>
          <p:nvPr/>
        </p:nvSpPr>
        <p:spPr bwMode="auto">
          <a:xfrm>
            <a:off x="4322763" y="5549900"/>
            <a:ext cx="0" cy="182563"/>
          </a:xfrm>
          <a:custGeom>
            <a:avLst/>
            <a:gdLst>
              <a:gd name="T0" fmla="*/ 0 h 183514"/>
              <a:gd name="T1" fmla="*/ 183514 h 183514"/>
            </a:gdLst>
            <a:ahLst/>
            <a:cxnLst/>
            <a:rect l="0" t="T0" r="0" b="T1"/>
            <a:pathLst>
              <a:path h="183514">
                <a:moveTo>
                  <a:pt x="0" y="0"/>
                </a:moveTo>
                <a:lnTo>
                  <a:pt x="0" y="183502"/>
                </a:lnTo>
              </a:path>
            </a:pathLst>
          </a:custGeom>
          <a:noFill/>
          <a:ln w="11303">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2" name="object 1183"/>
          <p:cNvSpPr>
            <a:spLocks noChangeArrowheads="1"/>
          </p:cNvSpPr>
          <p:nvPr/>
        </p:nvSpPr>
        <p:spPr bwMode="auto">
          <a:xfrm>
            <a:off x="4322763" y="5732463"/>
            <a:ext cx="7937" cy="0"/>
          </a:xfrm>
          <a:custGeom>
            <a:avLst/>
            <a:gdLst>
              <a:gd name="T0" fmla="*/ 0 w 8255"/>
              <a:gd name="T1" fmla="*/ 8255 w 8255"/>
            </a:gdLst>
            <a:ahLst/>
            <a:cxnLst/>
            <a:rect l="T0" t="0" r="T1" b="0"/>
            <a:pathLst>
              <a:path w="8255">
                <a:moveTo>
                  <a:pt x="0" y="0"/>
                </a:moveTo>
                <a:lnTo>
                  <a:pt x="7826" y="0"/>
                </a:lnTo>
              </a:path>
            </a:pathLst>
          </a:custGeom>
          <a:noFill/>
          <a:ln w="3175">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3" name="object 1184"/>
          <p:cNvSpPr>
            <a:spLocks noChangeArrowheads="1"/>
          </p:cNvSpPr>
          <p:nvPr/>
        </p:nvSpPr>
        <p:spPr bwMode="auto">
          <a:xfrm>
            <a:off x="4329113" y="5548313"/>
            <a:ext cx="0" cy="182562"/>
          </a:xfrm>
          <a:custGeom>
            <a:avLst/>
            <a:gdLst>
              <a:gd name="T0" fmla="*/ 0 h 182879"/>
              <a:gd name="T1" fmla="*/ 182879 h 182879"/>
            </a:gdLst>
            <a:ahLst/>
            <a:cxnLst/>
            <a:rect l="0" t="T0" r="0" b="T1"/>
            <a:pathLst>
              <a:path h="182879">
                <a:moveTo>
                  <a:pt x="0" y="0"/>
                </a:moveTo>
                <a:lnTo>
                  <a:pt x="0" y="182880"/>
                </a:lnTo>
              </a:path>
            </a:pathLst>
          </a:custGeom>
          <a:noFill/>
          <a:ln w="11303">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4" name="object 1185"/>
          <p:cNvSpPr>
            <a:spLocks noChangeArrowheads="1"/>
          </p:cNvSpPr>
          <p:nvPr/>
        </p:nvSpPr>
        <p:spPr bwMode="auto">
          <a:xfrm>
            <a:off x="4329113" y="5730875"/>
            <a:ext cx="6350" cy="0"/>
          </a:xfrm>
          <a:custGeom>
            <a:avLst/>
            <a:gdLst>
              <a:gd name="T0" fmla="*/ 0 w 6350"/>
              <a:gd name="T1" fmla="*/ 6350 w 6350"/>
            </a:gdLst>
            <a:ahLst/>
            <a:cxnLst/>
            <a:rect l="T0" t="0" r="T1" b="0"/>
            <a:pathLst>
              <a:path w="6350">
                <a:moveTo>
                  <a:pt x="0" y="0"/>
                </a:moveTo>
                <a:lnTo>
                  <a:pt x="6029" y="0"/>
                </a:lnTo>
              </a:path>
            </a:pathLst>
          </a:custGeom>
          <a:noFill/>
          <a:ln w="317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5" name="object 1186"/>
          <p:cNvSpPr>
            <a:spLocks noChangeArrowheads="1"/>
          </p:cNvSpPr>
          <p:nvPr/>
        </p:nvSpPr>
        <p:spPr bwMode="auto">
          <a:xfrm>
            <a:off x="4333875" y="5548313"/>
            <a:ext cx="0" cy="182562"/>
          </a:xfrm>
          <a:custGeom>
            <a:avLst/>
            <a:gdLst>
              <a:gd name="T0" fmla="*/ 0 h 181610"/>
              <a:gd name="T1" fmla="*/ 181610 h 181610"/>
            </a:gdLst>
            <a:ahLst/>
            <a:cxnLst/>
            <a:rect l="0" t="T0" r="0" b="T1"/>
            <a:pathLst>
              <a:path h="181610">
                <a:moveTo>
                  <a:pt x="0" y="0"/>
                </a:moveTo>
                <a:lnTo>
                  <a:pt x="0" y="181610"/>
                </a:lnTo>
              </a:path>
            </a:pathLst>
          </a:custGeom>
          <a:noFill/>
          <a:ln w="9906">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6" name="object 1187"/>
          <p:cNvSpPr>
            <a:spLocks noChangeArrowheads="1"/>
          </p:cNvSpPr>
          <p:nvPr/>
        </p:nvSpPr>
        <p:spPr bwMode="auto">
          <a:xfrm>
            <a:off x="4333875" y="5730875"/>
            <a:ext cx="7938" cy="0"/>
          </a:xfrm>
          <a:custGeom>
            <a:avLst/>
            <a:gdLst>
              <a:gd name="T0" fmla="*/ 0 w 8255"/>
              <a:gd name="T1" fmla="*/ 8255 w 8255"/>
            </a:gdLst>
            <a:ahLst/>
            <a:cxnLst/>
            <a:rect l="T0" t="0" r="T1" b="0"/>
            <a:pathLst>
              <a:path w="8255">
                <a:moveTo>
                  <a:pt x="0" y="0"/>
                </a:moveTo>
                <a:lnTo>
                  <a:pt x="8010" y="0"/>
                </a:lnTo>
              </a:path>
            </a:pathLst>
          </a:custGeom>
          <a:noFill/>
          <a:ln w="3175">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7" name="object 1188"/>
          <p:cNvSpPr>
            <a:spLocks noChangeArrowheads="1"/>
          </p:cNvSpPr>
          <p:nvPr/>
        </p:nvSpPr>
        <p:spPr bwMode="auto">
          <a:xfrm>
            <a:off x="4340225" y="5548313"/>
            <a:ext cx="0" cy="182562"/>
          </a:xfrm>
          <a:custGeom>
            <a:avLst/>
            <a:gdLst>
              <a:gd name="T0" fmla="*/ 0 h 181610"/>
              <a:gd name="T1" fmla="*/ 181610 h 181610"/>
            </a:gdLst>
            <a:ahLst/>
            <a:cxnLst/>
            <a:rect l="0" t="T0" r="0" b="T1"/>
            <a:pathLst>
              <a:path h="181610">
                <a:moveTo>
                  <a:pt x="0" y="0"/>
                </a:moveTo>
                <a:lnTo>
                  <a:pt x="0" y="181610"/>
                </a:lnTo>
              </a:path>
            </a:pathLst>
          </a:custGeom>
          <a:noFill/>
          <a:ln w="11302">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8" name="object 1189"/>
          <p:cNvSpPr>
            <a:spLocks noChangeArrowheads="1"/>
          </p:cNvSpPr>
          <p:nvPr/>
        </p:nvSpPr>
        <p:spPr bwMode="auto">
          <a:xfrm>
            <a:off x="4338638" y="5729288"/>
            <a:ext cx="6350" cy="0"/>
          </a:xfrm>
          <a:custGeom>
            <a:avLst/>
            <a:gdLst>
              <a:gd name="T0" fmla="*/ 0 w 5714"/>
              <a:gd name="T1" fmla="*/ 5714 w 5714"/>
            </a:gdLst>
            <a:ahLst/>
            <a:cxnLst/>
            <a:rect l="T0" t="0" r="T1" b="0"/>
            <a:pathLst>
              <a:path w="5714">
                <a:moveTo>
                  <a:pt x="0" y="0"/>
                </a:moveTo>
                <a:lnTo>
                  <a:pt x="5231" y="0"/>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89" name="object 1190"/>
          <p:cNvSpPr>
            <a:spLocks noChangeArrowheads="1"/>
          </p:cNvSpPr>
          <p:nvPr/>
        </p:nvSpPr>
        <p:spPr bwMode="auto">
          <a:xfrm>
            <a:off x="4344988" y="5548313"/>
            <a:ext cx="0" cy="180975"/>
          </a:xfrm>
          <a:custGeom>
            <a:avLst/>
            <a:gdLst>
              <a:gd name="T0" fmla="*/ 0 h 180339"/>
              <a:gd name="T1" fmla="*/ 180339 h 180339"/>
            </a:gdLst>
            <a:ahLst/>
            <a:cxnLst/>
            <a:rect l="0" t="T0" r="0" b="T1"/>
            <a:pathLst>
              <a:path h="180339">
                <a:moveTo>
                  <a:pt x="0" y="0"/>
                </a:moveTo>
                <a:lnTo>
                  <a:pt x="0" y="180340"/>
                </a:lnTo>
              </a:path>
            </a:pathLst>
          </a:custGeom>
          <a:noFill/>
          <a:ln w="11302">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0" name="object 1191"/>
          <p:cNvSpPr>
            <a:spLocks noChangeArrowheads="1"/>
          </p:cNvSpPr>
          <p:nvPr/>
        </p:nvSpPr>
        <p:spPr bwMode="auto">
          <a:xfrm>
            <a:off x="4349750" y="5548313"/>
            <a:ext cx="0" cy="182562"/>
          </a:xfrm>
          <a:custGeom>
            <a:avLst/>
            <a:gdLst>
              <a:gd name="T0" fmla="*/ 0 h 181610"/>
              <a:gd name="T1" fmla="*/ 181610 h 181610"/>
            </a:gdLst>
            <a:ahLst/>
            <a:cxnLst/>
            <a:rect l="0" t="T0" r="0" b="T1"/>
            <a:pathLst>
              <a:path h="181610">
                <a:moveTo>
                  <a:pt x="0" y="0"/>
                </a:moveTo>
                <a:lnTo>
                  <a:pt x="0" y="181610"/>
                </a:lnTo>
              </a:path>
            </a:pathLst>
          </a:custGeom>
          <a:noFill/>
          <a:ln w="9906">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1" name="object 1192"/>
          <p:cNvSpPr>
            <a:spLocks noChangeArrowheads="1"/>
          </p:cNvSpPr>
          <p:nvPr/>
        </p:nvSpPr>
        <p:spPr bwMode="auto">
          <a:xfrm>
            <a:off x="4356100" y="5549900"/>
            <a:ext cx="0" cy="180975"/>
          </a:xfrm>
          <a:custGeom>
            <a:avLst/>
            <a:gdLst>
              <a:gd name="T0" fmla="*/ 0 h 181610"/>
              <a:gd name="T1" fmla="*/ 181610 h 181610"/>
            </a:gdLst>
            <a:ahLst/>
            <a:cxnLst/>
            <a:rect l="0" t="T0" r="0" b="T1"/>
            <a:pathLst>
              <a:path h="181610">
                <a:moveTo>
                  <a:pt x="0" y="0"/>
                </a:moveTo>
                <a:lnTo>
                  <a:pt x="0" y="181228"/>
                </a:lnTo>
              </a:path>
            </a:pathLst>
          </a:custGeom>
          <a:noFill/>
          <a:ln w="11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2" name="object 1193"/>
          <p:cNvSpPr>
            <a:spLocks noChangeArrowheads="1"/>
          </p:cNvSpPr>
          <p:nvPr/>
        </p:nvSpPr>
        <p:spPr bwMode="auto">
          <a:xfrm>
            <a:off x="4356100" y="5727700"/>
            <a:ext cx="4763" cy="0"/>
          </a:xfrm>
          <a:custGeom>
            <a:avLst/>
            <a:gdLst>
              <a:gd name="T0" fmla="*/ 0 w 5714"/>
              <a:gd name="T1" fmla="*/ 5714 w 5714"/>
            </a:gdLst>
            <a:ahLst/>
            <a:cxnLst/>
            <a:rect l="T0" t="0" r="T1" b="0"/>
            <a:pathLst>
              <a:path w="5714">
                <a:moveTo>
                  <a:pt x="0" y="0"/>
                </a:moveTo>
                <a:lnTo>
                  <a:pt x="5635" y="0"/>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3" name="object 1194"/>
          <p:cNvSpPr>
            <a:spLocks noChangeArrowheads="1"/>
          </p:cNvSpPr>
          <p:nvPr/>
        </p:nvSpPr>
        <p:spPr bwMode="auto">
          <a:xfrm>
            <a:off x="4360863" y="5548313"/>
            <a:ext cx="0" cy="179387"/>
          </a:xfrm>
          <a:custGeom>
            <a:avLst/>
            <a:gdLst>
              <a:gd name="T0" fmla="*/ 0 h 179070"/>
              <a:gd name="T1" fmla="*/ 179070 h 179070"/>
            </a:gdLst>
            <a:ahLst/>
            <a:cxnLst/>
            <a:rect l="0" t="T0" r="0" b="T1"/>
            <a:pathLst>
              <a:path h="179070">
                <a:moveTo>
                  <a:pt x="0" y="0"/>
                </a:moveTo>
                <a:lnTo>
                  <a:pt x="0" y="179070"/>
                </a:lnTo>
              </a:path>
            </a:pathLst>
          </a:custGeom>
          <a:noFill/>
          <a:ln w="11303">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4" name="object 1195"/>
          <p:cNvSpPr>
            <a:spLocks noChangeArrowheads="1"/>
          </p:cNvSpPr>
          <p:nvPr/>
        </p:nvSpPr>
        <p:spPr bwMode="auto">
          <a:xfrm>
            <a:off x="4360863" y="5727700"/>
            <a:ext cx="7937" cy="0"/>
          </a:xfrm>
          <a:custGeom>
            <a:avLst/>
            <a:gdLst>
              <a:gd name="T0" fmla="*/ 0 w 6985"/>
              <a:gd name="T1" fmla="*/ 6985 w 6985"/>
            </a:gdLst>
            <a:ahLst/>
            <a:cxnLst/>
            <a:rect l="T0" t="0" r="T1" b="0"/>
            <a:pathLst>
              <a:path w="6985">
                <a:moveTo>
                  <a:pt x="0" y="0"/>
                </a:moveTo>
                <a:lnTo>
                  <a:pt x="6848"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5" name="object 1196"/>
          <p:cNvSpPr>
            <a:spLocks noChangeArrowheads="1"/>
          </p:cNvSpPr>
          <p:nvPr/>
        </p:nvSpPr>
        <p:spPr bwMode="auto">
          <a:xfrm>
            <a:off x="4367213" y="5548313"/>
            <a:ext cx="0" cy="177800"/>
          </a:xfrm>
          <a:custGeom>
            <a:avLst/>
            <a:gdLst>
              <a:gd name="T0" fmla="*/ 0 h 177800"/>
              <a:gd name="T1" fmla="*/ 177800 h 177800"/>
            </a:gdLst>
            <a:ahLst/>
            <a:cxnLst/>
            <a:rect l="0" t="T0" r="0" b="T1"/>
            <a:pathLst>
              <a:path h="177800">
                <a:moveTo>
                  <a:pt x="0" y="0"/>
                </a:moveTo>
                <a:lnTo>
                  <a:pt x="0" y="177800"/>
                </a:lnTo>
              </a:path>
            </a:pathLst>
          </a:custGeom>
          <a:noFill/>
          <a:ln w="11303">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6" name="object 1197"/>
          <p:cNvSpPr>
            <a:spLocks noChangeArrowheads="1"/>
          </p:cNvSpPr>
          <p:nvPr/>
        </p:nvSpPr>
        <p:spPr bwMode="auto">
          <a:xfrm>
            <a:off x="4367213" y="5726113"/>
            <a:ext cx="4762" cy="0"/>
          </a:xfrm>
          <a:custGeom>
            <a:avLst/>
            <a:gdLst>
              <a:gd name="T0" fmla="*/ 0 w 5714"/>
              <a:gd name="T1" fmla="*/ 5714 w 5714"/>
            </a:gdLst>
            <a:ahLst/>
            <a:cxnLst/>
            <a:rect l="T0" t="0" r="T1" b="0"/>
            <a:pathLst>
              <a:path w="5714">
                <a:moveTo>
                  <a:pt x="0" y="0"/>
                </a:moveTo>
                <a:lnTo>
                  <a:pt x="5152"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7" name="object 1198"/>
          <p:cNvSpPr>
            <a:spLocks noChangeArrowheads="1"/>
          </p:cNvSpPr>
          <p:nvPr/>
        </p:nvSpPr>
        <p:spPr bwMode="auto">
          <a:xfrm>
            <a:off x="4371975" y="5548313"/>
            <a:ext cx="0" cy="176212"/>
          </a:xfrm>
          <a:custGeom>
            <a:avLst/>
            <a:gdLst>
              <a:gd name="T0" fmla="*/ 0 h 176529"/>
              <a:gd name="T1" fmla="*/ 176529 h 176529"/>
            </a:gdLst>
            <a:ahLst/>
            <a:cxnLst/>
            <a:rect l="0" t="T0" r="0" b="T1"/>
            <a:pathLst>
              <a:path h="176529">
                <a:moveTo>
                  <a:pt x="0" y="0"/>
                </a:moveTo>
                <a:lnTo>
                  <a:pt x="0" y="176530"/>
                </a:lnTo>
              </a:path>
            </a:pathLst>
          </a:custGeom>
          <a:noFill/>
          <a:ln w="9906">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8" name="object 1199"/>
          <p:cNvSpPr>
            <a:spLocks noChangeArrowheads="1"/>
          </p:cNvSpPr>
          <p:nvPr/>
        </p:nvSpPr>
        <p:spPr bwMode="auto">
          <a:xfrm>
            <a:off x="4376738" y="5549900"/>
            <a:ext cx="0" cy="176213"/>
          </a:xfrm>
          <a:custGeom>
            <a:avLst/>
            <a:gdLst>
              <a:gd name="T0" fmla="*/ 0 h 177164"/>
              <a:gd name="T1" fmla="*/ 177164 h 177164"/>
            </a:gdLst>
            <a:ahLst/>
            <a:cxnLst/>
            <a:rect l="0" t="T0" r="0" b="T1"/>
            <a:pathLst>
              <a:path h="177164">
                <a:moveTo>
                  <a:pt x="0" y="0"/>
                </a:moveTo>
                <a:lnTo>
                  <a:pt x="0" y="176669"/>
                </a:lnTo>
              </a:path>
            </a:pathLst>
          </a:custGeom>
          <a:noFill/>
          <a:ln w="9906">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299" name="object 1200"/>
          <p:cNvSpPr>
            <a:spLocks noChangeArrowheads="1"/>
          </p:cNvSpPr>
          <p:nvPr/>
        </p:nvSpPr>
        <p:spPr bwMode="auto">
          <a:xfrm>
            <a:off x="4381500" y="5549900"/>
            <a:ext cx="0" cy="174625"/>
          </a:xfrm>
          <a:custGeom>
            <a:avLst/>
            <a:gdLst>
              <a:gd name="T0" fmla="*/ 0 h 175895"/>
              <a:gd name="T1" fmla="*/ 175895 h 175895"/>
            </a:gdLst>
            <a:ahLst/>
            <a:cxnLst/>
            <a:rect l="0" t="T0" r="0" b="T1"/>
            <a:pathLst>
              <a:path h="175895">
                <a:moveTo>
                  <a:pt x="0" y="0"/>
                </a:moveTo>
                <a:lnTo>
                  <a:pt x="0" y="175526"/>
                </a:lnTo>
              </a:path>
            </a:pathLst>
          </a:custGeom>
          <a:noFill/>
          <a:ln w="11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00" name="object 1201"/>
          <p:cNvSpPr>
            <a:spLocks noChangeArrowheads="1"/>
          </p:cNvSpPr>
          <p:nvPr/>
        </p:nvSpPr>
        <p:spPr bwMode="auto">
          <a:xfrm>
            <a:off x="4387850" y="5549900"/>
            <a:ext cx="0" cy="174625"/>
          </a:xfrm>
          <a:custGeom>
            <a:avLst/>
            <a:gdLst>
              <a:gd name="T0" fmla="*/ 0 h 174625"/>
              <a:gd name="T1" fmla="*/ 174625 h 174625"/>
            </a:gdLst>
            <a:ahLst/>
            <a:cxnLst/>
            <a:rect l="0" t="T0" r="0" b="T1"/>
            <a:pathLst>
              <a:path h="174625">
                <a:moveTo>
                  <a:pt x="0" y="0"/>
                </a:moveTo>
                <a:lnTo>
                  <a:pt x="0" y="174383"/>
                </a:lnTo>
              </a:path>
            </a:pathLst>
          </a:custGeom>
          <a:noFill/>
          <a:ln w="11302">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01" name="object 1202"/>
          <p:cNvSpPr>
            <a:spLocks noChangeArrowheads="1"/>
          </p:cNvSpPr>
          <p:nvPr/>
        </p:nvSpPr>
        <p:spPr bwMode="auto">
          <a:xfrm>
            <a:off x="4394200" y="5549900"/>
            <a:ext cx="0" cy="173038"/>
          </a:xfrm>
          <a:custGeom>
            <a:avLst/>
            <a:gdLst>
              <a:gd name="T0" fmla="*/ 0 h 173354"/>
              <a:gd name="T1" fmla="*/ 173354 h 173354"/>
            </a:gdLst>
            <a:ahLst/>
            <a:cxnLst/>
            <a:rect l="0" t="T0" r="0" b="T1"/>
            <a:pathLst>
              <a:path h="173354">
                <a:moveTo>
                  <a:pt x="0" y="0"/>
                </a:moveTo>
                <a:lnTo>
                  <a:pt x="0" y="173253"/>
                </a:lnTo>
              </a:path>
            </a:pathLst>
          </a:custGeom>
          <a:noFill/>
          <a:ln w="11302">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02" name="object 1203"/>
          <p:cNvSpPr>
            <a:spLocks noChangeArrowheads="1"/>
          </p:cNvSpPr>
          <p:nvPr/>
        </p:nvSpPr>
        <p:spPr bwMode="auto">
          <a:xfrm>
            <a:off x="4398963" y="5549900"/>
            <a:ext cx="0" cy="171450"/>
          </a:xfrm>
          <a:custGeom>
            <a:avLst/>
            <a:gdLst>
              <a:gd name="T0" fmla="*/ 0 h 172720"/>
              <a:gd name="T1" fmla="*/ 172720 h 172720"/>
            </a:gdLst>
            <a:ahLst/>
            <a:cxnLst/>
            <a:rect l="0" t="T0" r="0" b="T1"/>
            <a:pathLst>
              <a:path h="172720">
                <a:moveTo>
                  <a:pt x="0" y="0"/>
                </a:moveTo>
                <a:lnTo>
                  <a:pt x="0" y="172110"/>
                </a:lnTo>
              </a:path>
            </a:pathLst>
          </a:custGeom>
          <a:noFill/>
          <a:ln w="11303">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03" name="object 1204"/>
          <p:cNvSpPr>
            <a:spLocks noChangeArrowheads="1"/>
          </p:cNvSpPr>
          <p:nvPr/>
        </p:nvSpPr>
        <p:spPr bwMode="auto">
          <a:xfrm>
            <a:off x="4403725" y="5549900"/>
            <a:ext cx="0" cy="169863"/>
          </a:xfrm>
          <a:custGeom>
            <a:avLst/>
            <a:gdLst>
              <a:gd name="T0" fmla="*/ 0 h 170179"/>
              <a:gd name="T1" fmla="*/ 170179 h 170179"/>
            </a:gdLst>
            <a:ahLst/>
            <a:cxnLst/>
            <a:rect l="0" t="T0" r="0" b="T1"/>
            <a:pathLst>
              <a:path h="170179">
                <a:moveTo>
                  <a:pt x="0" y="0"/>
                </a:moveTo>
                <a:lnTo>
                  <a:pt x="0" y="169824"/>
                </a:lnTo>
              </a:path>
            </a:pathLst>
          </a:custGeom>
          <a:noFill/>
          <a:ln w="9906">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04" name="object 1205"/>
          <p:cNvSpPr>
            <a:spLocks noChangeArrowheads="1"/>
          </p:cNvSpPr>
          <p:nvPr/>
        </p:nvSpPr>
        <p:spPr bwMode="auto">
          <a:xfrm>
            <a:off x="4410075" y="5549900"/>
            <a:ext cx="0" cy="166688"/>
          </a:xfrm>
          <a:custGeom>
            <a:avLst/>
            <a:gdLst>
              <a:gd name="T0" fmla="*/ 0 h 167639"/>
              <a:gd name="T1" fmla="*/ 167639 h 167639"/>
            </a:gdLst>
            <a:ahLst/>
            <a:cxnLst/>
            <a:rect l="0" t="T0" r="0" b="T1"/>
            <a:pathLst>
              <a:path h="167639">
                <a:moveTo>
                  <a:pt x="0" y="0"/>
                </a:moveTo>
                <a:lnTo>
                  <a:pt x="0" y="167551"/>
                </a:lnTo>
              </a:path>
            </a:pathLst>
          </a:custGeom>
          <a:noFill/>
          <a:ln w="9779">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05" name="object 1206"/>
          <p:cNvSpPr>
            <a:spLocks noChangeArrowheads="1"/>
          </p:cNvSpPr>
          <p:nvPr/>
        </p:nvSpPr>
        <p:spPr bwMode="auto">
          <a:xfrm>
            <a:off x="4411663" y="5549900"/>
            <a:ext cx="0" cy="161925"/>
          </a:xfrm>
          <a:custGeom>
            <a:avLst/>
            <a:gdLst>
              <a:gd name="T0" fmla="*/ 0 h 163195"/>
              <a:gd name="T1" fmla="*/ 163195 h 163195"/>
            </a:gdLst>
            <a:ahLst/>
            <a:cxnLst/>
            <a:rect l="0" t="T0" r="0" b="T1"/>
            <a:pathLst>
              <a:path h="163195">
                <a:moveTo>
                  <a:pt x="0" y="0"/>
                </a:moveTo>
                <a:lnTo>
                  <a:pt x="0" y="162991"/>
                </a:lnTo>
              </a:path>
            </a:pathLst>
          </a:custGeom>
          <a:noFill/>
          <a:ln w="5588">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06" name="object 1207"/>
          <p:cNvSpPr>
            <a:spLocks noChangeArrowheads="1"/>
          </p:cNvSpPr>
          <p:nvPr/>
        </p:nvSpPr>
        <p:spPr bwMode="auto">
          <a:xfrm>
            <a:off x="4178300" y="5521325"/>
            <a:ext cx="236538" cy="57150"/>
          </a:xfrm>
          <a:custGeom>
            <a:avLst/>
            <a:gdLst>
              <a:gd name="T0" fmla="*/ 0 w 235585"/>
              <a:gd name="T1" fmla="*/ 0 h 55879"/>
              <a:gd name="T2" fmla="*/ 235585 w 235585"/>
              <a:gd name="T3" fmla="*/ 55879 h 55879"/>
            </a:gdLst>
            <a:ahLst/>
            <a:cxnLst/>
            <a:rect l="T0" t="T1" r="T2" b="T3"/>
            <a:pathLst>
              <a:path w="235585" h="55879">
                <a:moveTo>
                  <a:pt x="117729" y="0"/>
                </a:moveTo>
                <a:lnTo>
                  <a:pt x="105282" y="253"/>
                </a:lnTo>
                <a:lnTo>
                  <a:pt x="93980" y="888"/>
                </a:lnTo>
                <a:lnTo>
                  <a:pt x="82676" y="1396"/>
                </a:lnTo>
                <a:lnTo>
                  <a:pt x="71755" y="2285"/>
                </a:lnTo>
                <a:lnTo>
                  <a:pt x="61468" y="3428"/>
                </a:lnTo>
                <a:lnTo>
                  <a:pt x="51688" y="5079"/>
                </a:lnTo>
                <a:lnTo>
                  <a:pt x="42799" y="6349"/>
                </a:lnTo>
                <a:lnTo>
                  <a:pt x="9270" y="17398"/>
                </a:lnTo>
                <a:lnTo>
                  <a:pt x="6731" y="18287"/>
                </a:lnTo>
                <a:lnTo>
                  <a:pt x="5333" y="19684"/>
                </a:lnTo>
                <a:lnTo>
                  <a:pt x="3556" y="20954"/>
                </a:lnTo>
                <a:lnTo>
                  <a:pt x="2539" y="22351"/>
                </a:lnTo>
                <a:lnTo>
                  <a:pt x="1143" y="23748"/>
                </a:lnTo>
                <a:lnTo>
                  <a:pt x="762" y="25526"/>
                </a:lnTo>
                <a:lnTo>
                  <a:pt x="0" y="26669"/>
                </a:lnTo>
                <a:lnTo>
                  <a:pt x="0" y="29717"/>
                </a:lnTo>
                <a:lnTo>
                  <a:pt x="762" y="30860"/>
                </a:lnTo>
                <a:lnTo>
                  <a:pt x="1143" y="32384"/>
                </a:lnTo>
                <a:lnTo>
                  <a:pt x="2539" y="33781"/>
                </a:lnTo>
                <a:lnTo>
                  <a:pt x="3556" y="34924"/>
                </a:lnTo>
                <a:lnTo>
                  <a:pt x="5333" y="36321"/>
                </a:lnTo>
                <a:lnTo>
                  <a:pt x="6731" y="37845"/>
                </a:lnTo>
                <a:lnTo>
                  <a:pt x="9270" y="38988"/>
                </a:lnTo>
                <a:lnTo>
                  <a:pt x="14224" y="41274"/>
                </a:lnTo>
                <a:lnTo>
                  <a:pt x="26924" y="46100"/>
                </a:lnTo>
                <a:lnTo>
                  <a:pt x="34289" y="48132"/>
                </a:lnTo>
                <a:lnTo>
                  <a:pt x="42799" y="49529"/>
                </a:lnTo>
                <a:lnTo>
                  <a:pt x="51688" y="51307"/>
                </a:lnTo>
                <a:lnTo>
                  <a:pt x="61468" y="52704"/>
                </a:lnTo>
                <a:lnTo>
                  <a:pt x="82676" y="54990"/>
                </a:lnTo>
                <a:lnTo>
                  <a:pt x="93980" y="55498"/>
                </a:lnTo>
                <a:lnTo>
                  <a:pt x="105282" y="55879"/>
                </a:lnTo>
                <a:lnTo>
                  <a:pt x="129667" y="55879"/>
                </a:lnTo>
                <a:lnTo>
                  <a:pt x="173481" y="52704"/>
                </a:lnTo>
                <a:lnTo>
                  <a:pt x="192531" y="49529"/>
                </a:lnTo>
                <a:lnTo>
                  <a:pt x="201040" y="48132"/>
                </a:lnTo>
                <a:lnTo>
                  <a:pt x="231775" y="34924"/>
                </a:lnTo>
                <a:lnTo>
                  <a:pt x="233171" y="33781"/>
                </a:lnTo>
                <a:lnTo>
                  <a:pt x="233933" y="32384"/>
                </a:lnTo>
                <a:lnTo>
                  <a:pt x="234569" y="30860"/>
                </a:lnTo>
                <a:lnTo>
                  <a:pt x="234950" y="29717"/>
                </a:lnTo>
                <a:lnTo>
                  <a:pt x="235585" y="28066"/>
                </a:lnTo>
                <a:lnTo>
                  <a:pt x="234950" y="26669"/>
                </a:lnTo>
                <a:lnTo>
                  <a:pt x="234569" y="25526"/>
                </a:lnTo>
                <a:lnTo>
                  <a:pt x="233933" y="23748"/>
                </a:lnTo>
                <a:lnTo>
                  <a:pt x="226060" y="17398"/>
                </a:lnTo>
                <a:lnTo>
                  <a:pt x="221106" y="14604"/>
                </a:lnTo>
                <a:lnTo>
                  <a:pt x="215519" y="12318"/>
                </a:lnTo>
                <a:lnTo>
                  <a:pt x="201040" y="8254"/>
                </a:lnTo>
                <a:lnTo>
                  <a:pt x="192531" y="6349"/>
                </a:lnTo>
                <a:lnTo>
                  <a:pt x="183387" y="5079"/>
                </a:lnTo>
                <a:lnTo>
                  <a:pt x="173481" y="3428"/>
                </a:lnTo>
                <a:lnTo>
                  <a:pt x="163194" y="2285"/>
                </a:lnTo>
                <a:lnTo>
                  <a:pt x="152654" y="1396"/>
                </a:lnTo>
                <a:lnTo>
                  <a:pt x="129667" y="253"/>
                </a:lnTo>
                <a:lnTo>
                  <a:pt x="117729"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07" name="object 1208"/>
          <p:cNvSpPr>
            <a:spLocks noChangeArrowheads="1"/>
          </p:cNvSpPr>
          <p:nvPr/>
        </p:nvSpPr>
        <p:spPr bwMode="auto">
          <a:xfrm>
            <a:off x="4356100" y="5561013"/>
            <a:ext cx="15875" cy="150812"/>
          </a:xfrm>
          <a:custGeom>
            <a:avLst/>
            <a:gdLst>
              <a:gd name="T0" fmla="*/ 0 w 17144"/>
              <a:gd name="T1" fmla="*/ 0 h 150495"/>
              <a:gd name="T2" fmla="*/ 17144 w 17144"/>
              <a:gd name="T3" fmla="*/ 150495 h 150495"/>
            </a:gdLst>
            <a:ahLst/>
            <a:cxnLst/>
            <a:rect l="T0" t="T1" r="T2" b="T3"/>
            <a:pathLst>
              <a:path w="17144" h="150495">
                <a:moveTo>
                  <a:pt x="16775" y="3428"/>
                </a:moveTo>
                <a:lnTo>
                  <a:pt x="9017" y="3428"/>
                </a:lnTo>
                <a:lnTo>
                  <a:pt x="10033" y="3682"/>
                </a:lnTo>
                <a:lnTo>
                  <a:pt x="11557" y="3682"/>
                </a:lnTo>
                <a:lnTo>
                  <a:pt x="12192" y="3936"/>
                </a:lnTo>
                <a:lnTo>
                  <a:pt x="12573" y="4317"/>
                </a:lnTo>
                <a:lnTo>
                  <a:pt x="12192" y="22732"/>
                </a:lnTo>
                <a:lnTo>
                  <a:pt x="12192" y="114020"/>
                </a:lnTo>
                <a:lnTo>
                  <a:pt x="12573" y="132219"/>
                </a:lnTo>
                <a:lnTo>
                  <a:pt x="12573" y="150418"/>
                </a:lnTo>
                <a:lnTo>
                  <a:pt x="16891" y="150418"/>
                </a:lnTo>
                <a:lnTo>
                  <a:pt x="16775" y="3428"/>
                </a:lnTo>
                <a:close/>
              </a:path>
              <a:path w="17144" h="150495">
                <a:moveTo>
                  <a:pt x="9017" y="0"/>
                </a:moveTo>
                <a:lnTo>
                  <a:pt x="7239" y="0"/>
                </a:lnTo>
                <a:lnTo>
                  <a:pt x="5715" y="253"/>
                </a:lnTo>
                <a:lnTo>
                  <a:pt x="3175" y="1396"/>
                </a:lnTo>
                <a:lnTo>
                  <a:pt x="1778" y="2285"/>
                </a:lnTo>
                <a:lnTo>
                  <a:pt x="0" y="4317"/>
                </a:lnTo>
                <a:lnTo>
                  <a:pt x="0" y="5460"/>
                </a:lnTo>
                <a:lnTo>
                  <a:pt x="762" y="8000"/>
                </a:lnTo>
                <a:lnTo>
                  <a:pt x="1397" y="10540"/>
                </a:lnTo>
                <a:lnTo>
                  <a:pt x="1778" y="11683"/>
                </a:lnTo>
                <a:lnTo>
                  <a:pt x="1778" y="12826"/>
                </a:lnTo>
                <a:lnTo>
                  <a:pt x="6477" y="12191"/>
                </a:lnTo>
                <a:lnTo>
                  <a:pt x="6096" y="11048"/>
                </a:lnTo>
                <a:lnTo>
                  <a:pt x="5080" y="9651"/>
                </a:lnTo>
                <a:lnTo>
                  <a:pt x="4699" y="8000"/>
                </a:lnTo>
                <a:lnTo>
                  <a:pt x="4318" y="6222"/>
                </a:lnTo>
                <a:lnTo>
                  <a:pt x="4699" y="5079"/>
                </a:lnTo>
                <a:lnTo>
                  <a:pt x="5715" y="3936"/>
                </a:lnTo>
                <a:lnTo>
                  <a:pt x="6858" y="3682"/>
                </a:lnTo>
                <a:lnTo>
                  <a:pt x="9017" y="3428"/>
                </a:lnTo>
                <a:lnTo>
                  <a:pt x="16775" y="3428"/>
                </a:lnTo>
                <a:lnTo>
                  <a:pt x="16256" y="2285"/>
                </a:lnTo>
                <a:lnTo>
                  <a:pt x="14732" y="1396"/>
                </a:lnTo>
                <a:lnTo>
                  <a:pt x="12573" y="888"/>
                </a:lnTo>
                <a:lnTo>
                  <a:pt x="11176" y="253"/>
                </a:lnTo>
                <a:lnTo>
                  <a:pt x="901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08" name="object 1209"/>
          <p:cNvSpPr>
            <a:spLocks noChangeArrowheads="1"/>
          </p:cNvSpPr>
          <p:nvPr/>
        </p:nvSpPr>
        <p:spPr bwMode="auto">
          <a:xfrm>
            <a:off x="4221163" y="5572125"/>
            <a:ext cx="1587" cy="0"/>
          </a:xfrm>
          <a:custGeom>
            <a:avLst/>
            <a:gdLst>
              <a:gd name="T0" fmla="*/ 0 w 1905"/>
              <a:gd name="T1" fmla="*/ 1905 w 1905"/>
            </a:gdLst>
            <a:ahLst/>
            <a:cxnLst/>
            <a:rect l="T0" t="0" r="T1" b="0"/>
            <a:pathLst>
              <a:path w="1905">
                <a:moveTo>
                  <a:pt x="0" y="0"/>
                </a:moveTo>
                <a:lnTo>
                  <a:pt x="1410"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09" name="object 1210"/>
          <p:cNvSpPr>
            <a:spLocks noChangeArrowheads="1"/>
          </p:cNvSpPr>
          <p:nvPr/>
        </p:nvSpPr>
        <p:spPr bwMode="auto">
          <a:xfrm>
            <a:off x="4221163" y="5581650"/>
            <a:ext cx="19050" cy="6350"/>
          </a:xfrm>
          <a:custGeom>
            <a:avLst/>
            <a:gdLst>
              <a:gd name="T0" fmla="*/ 0 w 18414"/>
              <a:gd name="T1" fmla="*/ 0 h 5714"/>
              <a:gd name="T2" fmla="*/ 18414 w 18414"/>
              <a:gd name="T3" fmla="*/ 5714 h 5714"/>
            </a:gdLst>
            <a:ahLst/>
            <a:cxnLst/>
            <a:rect l="T0" t="T1" r="T2" b="T3"/>
            <a:pathLst>
              <a:path w="18414" h="5714">
                <a:moveTo>
                  <a:pt x="17906" y="0"/>
                </a:moveTo>
                <a:lnTo>
                  <a:pt x="0" y="4571"/>
                </a:lnTo>
                <a:lnTo>
                  <a:pt x="1015" y="5714"/>
                </a:lnTo>
                <a:lnTo>
                  <a:pt x="18287" y="1523"/>
                </a:lnTo>
                <a:lnTo>
                  <a:pt x="1790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0" name="object 1211"/>
          <p:cNvSpPr>
            <a:spLocks noChangeArrowheads="1"/>
          </p:cNvSpPr>
          <p:nvPr/>
        </p:nvSpPr>
        <p:spPr bwMode="auto">
          <a:xfrm>
            <a:off x="4238625" y="5570538"/>
            <a:ext cx="98425" cy="157162"/>
          </a:xfrm>
          <a:custGeom>
            <a:avLst/>
            <a:gdLst>
              <a:gd name="T0" fmla="*/ 0 w 99060"/>
              <a:gd name="T1" fmla="*/ 0 h 156210"/>
              <a:gd name="T2" fmla="*/ 99060 w 99060"/>
              <a:gd name="T3" fmla="*/ 156210 h 156210"/>
            </a:gdLst>
            <a:ahLst/>
            <a:cxnLst/>
            <a:rect l="T0" t="T1" r="T2" b="T3"/>
            <a:pathLst>
              <a:path w="99060" h="156210">
                <a:moveTo>
                  <a:pt x="2412" y="0"/>
                </a:moveTo>
                <a:lnTo>
                  <a:pt x="2412" y="762"/>
                </a:lnTo>
                <a:lnTo>
                  <a:pt x="1778" y="2540"/>
                </a:lnTo>
                <a:lnTo>
                  <a:pt x="1338" y="5715"/>
                </a:lnTo>
                <a:lnTo>
                  <a:pt x="381" y="11938"/>
                </a:lnTo>
                <a:lnTo>
                  <a:pt x="0" y="19875"/>
                </a:lnTo>
                <a:lnTo>
                  <a:pt x="0" y="28968"/>
                </a:lnTo>
                <a:lnTo>
                  <a:pt x="762" y="39217"/>
                </a:lnTo>
                <a:lnTo>
                  <a:pt x="2412" y="50304"/>
                </a:lnTo>
                <a:lnTo>
                  <a:pt x="4572" y="61391"/>
                </a:lnTo>
                <a:lnTo>
                  <a:pt x="6350" y="67360"/>
                </a:lnTo>
                <a:lnTo>
                  <a:pt x="7747" y="73342"/>
                </a:lnTo>
                <a:lnTo>
                  <a:pt x="9906" y="79019"/>
                </a:lnTo>
                <a:lnTo>
                  <a:pt x="11937" y="85001"/>
                </a:lnTo>
                <a:lnTo>
                  <a:pt x="14478" y="90970"/>
                </a:lnTo>
                <a:lnTo>
                  <a:pt x="34925" y="123380"/>
                </a:lnTo>
                <a:lnTo>
                  <a:pt x="67310" y="147269"/>
                </a:lnTo>
                <a:lnTo>
                  <a:pt x="98425" y="156095"/>
                </a:lnTo>
                <a:lnTo>
                  <a:pt x="98806" y="154381"/>
                </a:lnTo>
                <a:lnTo>
                  <a:pt x="93853" y="153530"/>
                </a:lnTo>
                <a:lnTo>
                  <a:pt x="89281" y="152679"/>
                </a:lnTo>
                <a:lnTo>
                  <a:pt x="50800" y="135610"/>
                </a:lnTo>
                <a:lnTo>
                  <a:pt x="21843" y="101485"/>
                </a:lnTo>
                <a:lnTo>
                  <a:pt x="14097" y="84137"/>
                </a:lnTo>
                <a:lnTo>
                  <a:pt x="11684" y="78740"/>
                </a:lnTo>
                <a:lnTo>
                  <a:pt x="9906" y="72771"/>
                </a:lnTo>
                <a:lnTo>
                  <a:pt x="8128" y="67081"/>
                </a:lnTo>
                <a:lnTo>
                  <a:pt x="6731" y="61112"/>
                </a:lnTo>
                <a:lnTo>
                  <a:pt x="4572" y="50012"/>
                </a:lnTo>
                <a:lnTo>
                  <a:pt x="2793" y="39217"/>
                </a:lnTo>
                <a:lnTo>
                  <a:pt x="2159" y="28968"/>
                </a:lnTo>
                <a:lnTo>
                  <a:pt x="2159" y="19875"/>
                </a:lnTo>
                <a:lnTo>
                  <a:pt x="2412" y="11938"/>
                </a:lnTo>
                <a:lnTo>
                  <a:pt x="3175" y="5715"/>
                </a:lnTo>
                <a:lnTo>
                  <a:pt x="3937" y="3048"/>
                </a:lnTo>
                <a:lnTo>
                  <a:pt x="4572" y="1143"/>
                </a:lnTo>
                <a:lnTo>
                  <a:pt x="4572" y="254"/>
                </a:lnTo>
                <a:lnTo>
                  <a:pt x="24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1" name="object 1212"/>
          <p:cNvSpPr>
            <a:spLocks noChangeArrowheads="1"/>
          </p:cNvSpPr>
          <p:nvPr/>
        </p:nvSpPr>
        <p:spPr bwMode="auto">
          <a:xfrm>
            <a:off x="4221163" y="5592763"/>
            <a:ext cx="19050" cy="4762"/>
          </a:xfrm>
          <a:custGeom>
            <a:avLst/>
            <a:gdLst>
              <a:gd name="T0" fmla="*/ 0 w 18414"/>
              <a:gd name="T1" fmla="*/ 0 h 5714"/>
              <a:gd name="T2" fmla="*/ 18414 w 18414"/>
              <a:gd name="T3" fmla="*/ 5714 h 5714"/>
            </a:gdLst>
            <a:ahLst/>
            <a:cxnLst/>
            <a:rect l="T0" t="T1" r="T2" b="T3"/>
            <a:pathLst>
              <a:path w="18414" h="5714">
                <a:moveTo>
                  <a:pt x="17525" y="0"/>
                </a:moveTo>
                <a:lnTo>
                  <a:pt x="0" y="4152"/>
                </a:lnTo>
                <a:lnTo>
                  <a:pt x="381" y="5702"/>
                </a:lnTo>
                <a:lnTo>
                  <a:pt x="18287" y="1041"/>
                </a:lnTo>
                <a:lnTo>
                  <a:pt x="175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2" name="object 1213"/>
          <p:cNvSpPr>
            <a:spLocks noChangeArrowheads="1"/>
          </p:cNvSpPr>
          <p:nvPr/>
        </p:nvSpPr>
        <p:spPr bwMode="auto">
          <a:xfrm>
            <a:off x="4222750" y="5600700"/>
            <a:ext cx="17463" cy="6350"/>
          </a:xfrm>
          <a:custGeom>
            <a:avLst/>
            <a:gdLst>
              <a:gd name="T0" fmla="*/ 0 w 17144"/>
              <a:gd name="T1" fmla="*/ 0 h 6985"/>
              <a:gd name="T2" fmla="*/ 17144 w 17144"/>
              <a:gd name="T3" fmla="*/ 6985 h 6985"/>
            </a:gdLst>
            <a:ahLst/>
            <a:cxnLst/>
            <a:rect l="T0" t="T1" r="T2" b="T3"/>
            <a:pathLst>
              <a:path w="17144" h="6985">
                <a:moveTo>
                  <a:pt x="15875" y="0"/>
                </a:moveTo>
                <a:lnTo>
                  <a:pt x="0" y="5041"/>
                </a:lnTo>
                <a:lnTo>
                  <a:pt x="254" y="6832"/>
                </a:lnTo>
                <a:lnTo>
                  <a:pt x="16891" y="1778"/>
                </a:lnTo>
                <a:lnTo>
                  <a:pt x="1587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3" name="object 1214"/>
          <p:cNvSpPr>
            <a:spLocks noChangeArrowheads="1"/>
          </p:cNvSpPr>
          <p:nvPr/>
        </p:nvSpPr>
        <p:spPr bwMode="auto">
          <a:xfrm>
            <a:off x="4224338" y="5610225"/>
            <a:ext cx="17462" cy="6350"/>
          </a:xfrm>
          <a:custGeom>
            <a:avLst/>
            <a:gdLst>
              <a:gd name="T0" fmla="*/ 0 w 17144"/>
              <a:gd name="T1" fmla="*/ 0 h 6985"/>
              <a:gd name="T2" fmla="*/ 17144 w 17144"/>
              <a:gd name="T3" fmla="*/ 6985 h 6985"/>
            </a:gdLst>
            <a:ahLst/>
            <a:cxnLst/>
            <a:rect l="T0" t="T1" r="T2" b="T3"/>
            <a:pathLst>
              <a:path w="17144" h="6985">
                <a:moveTo>
                  <a:pt x="16256" y="0"/>
                </a:moveTo>
                <a:lnTo>
                  <a:pt x="0" y="5130"/>
                </a:lnTo>
                <a:lnTo>
                  <a:pt x="381" y="6845"/>
                </a:lnTo>
                <a:lnTo>
                  <a:pt x="16890" y="1714"/>
                </a:lnTo>
                <a:lnTo>
                  <a:pt x="1625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4" name="object 1215"/>
          <p:cNvSpPr>
            <a:spLocks noChangeArrowheads="1"/>
          </p:cNvSpPr>
          <p:nvPr/>
        </p:nvSpPr>
        <p:spPr bwMode="auto">
          <a:xfrm>
            <a:off x="4224338" y="5618163"/>
            <a:ext cx="19050" cy="6350"/>
          </a:xfrm>
          <a:custGeom>
            <a:avLst/>
            <a:gdLst>
              <a:gd name="T0" fmla="*/ 0 w 18414"/>
              <a:gd name="T1" fmla="*/ 0 h 6985"/>
              <a:gd name="T2" fmla="*/ 18414 w 18414"/>
              <a:gd name="T3" fmla="*/ 6985 h 6985"/>
            </a:gdLst>
            <a:ahLst/>
            <a:cxnLst/>
            <a:rect l="T0" t="T1" r="T2" b="T3"/>
            <a:pathLst>
              <a:path w="18414" h="6985">
                <a:moveTo>
                  <a:pt x="17525" y="0"/>
                </a:moveTo>
                <a:lnTo>
                  <a:pt x="0" y="5600"/>
                </a:lnTo>
                <a:lnTo>
                  <a:pt x="762" y="6845"/>
                </a:lnTo>
                <a:lnTo>
                  <a:pt x="18287" y="1866"/>
                </a:lnTo>
                <a:lnTo>
                  <a:pt x="175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5" name="object 1216"/>
          <p:cNvSpPr>
            <a:spLocks noChangeArrowheads="1"/>
          </p:cNvSpPr>
          <p:nvPr/>
        </p:nvSpPr>
        <p:spPr bwMode="auto">
          <a:xfrm>
            <a:off x="4225925" y="5627688"/>
            <a:ext cx="17463" cy="6350"/>
          </a:xfrm>
          <a:custGeom>
            <a:avLst/>
            <a:gdLst>
              <a:gd name="T0" fmla="*/ 0 w 18414"/>
              <a:gd name="T1" fmla="*/ 0 h 6985"/>
              <a:gd name="T2" fmla="*/ 18414 w 18414"/>
              <a:gd name="T3" fmla="*/ 6985 h 6985"/>
            </a:gdLst>
            <a:ahLst/>
            <a:cxnLst/>
            <a:rect l="T0" t="T1" r="T2" b="T3"/>
            <a:pathLst>
              <a:path w="18414" h="6985">
                <a:moveTo>
                  <a:pt x="17653" y="0"/>
                </a:moveTo>
                <a:lnTo>
                  <a:pt x="0" y="5524"/>
                </a:lnTo>
                <a:lnTo>
                  <a:pt x="762" y="6832"/>
                </a:lnTo>
                <a:lnTo>
                  <a:pt x="18287" y="1574"/>
                </a:lnTo>
                <a:lnTo>
                  <a:pt x="1765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6" name="object 1217"/>
          <p:cNvSpPr>
            <a:spLocks noChangeArrowheads="1"/>
          </p:cNvSpPr>
          <p:nvPr/>
        </p:nvSpPr>
        <p:spPr bwMode="auto">
          <a:xfrm>
            <a:off x="4227513" y="5637213"/>
            <a:ext cx="20637" cy="7937"/>
          </a:xfrm>
          <a:custGeom>
            <a:avLst/>
            <a:gdLst>
              <a:gd name="T0" fmla="*/ 0 w 20319"/>
              <a:gd name="T1" fmla="*/ 0 h 8254"/>
              <a:gd name="T2" fmla="*/ 20319 w 20319"/>
              <a:gd name="T3" fmla="*/ 8254 h 8254"/>
            </a:gdLst>
            <a:ahLst/>
            <a:cxnLst/>
            <a:rect l="T0" t="T1" r="T2" b="T3"/>
            <a:pathLst>
              <a:path w="20319" h="8254">
                <a:moveTo>
                  <a:pt x="19050" y="0"/>
                </a:moveTo>
                <a:lnTo>
                  <a:pt x="0" y="6502"/>
                </a:lnTo>
                <a:lnTo>
                  <a:pt x="762" y="7975"/>
                </a:lnTo>
                <a:lnTo>
                  <a:pt x="19812" y="1473"/>
                </a:lnTo>
                <a:lnTo>
                  <a:pt x="190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7" name="object 1218"/>
          <p:cNvSpPr>
            <a:spLocks noChangeArrowheads="1"/>
          </p:cNvSpPr>
          <p:nvPr/>
        </p:nvSpPr>
        <p:spPr bwMode="auto">
          <a:xfrm>
            <a:off x="4230688" y="5645150"/>
            <a:ext cx="19050" cy="9525"/>
          </a:xfrm>
          <a:custGeom>
            <a:avLst/>
            <a:gdLst>
              <a:gd name="T0" fmla="*/ 0 w 18414"/>
              <a:gd name="T1" fmla="*/ 0 h 9525"/>
              <a:gd name="T2" fmla="*/ 18414 w 18414"/>
              <a:gd name="T3" fmla="*/ 9525 h 9525"/>
            </a:gdLst>
            <a:ahLst/>
            <a:cxnLst/>
            <a:rect l="T0" t="T1" r="T2" b="T3"/>
            <a:pathLst>
              <a:path w="18414" h="9525">
                <a:moveTo>
                  <a:pt x="17653" y="0"/>
                </a:moveTo>
                <a:lnTo>
                  <a:pt x="0" y="7289"/>
                </a:lnTo>
                <a:lnTo>
                  <a:pt x="762" y="9118"/>
                </a:lnTo>
                <a:lnTo>
                  <a:pt x="18415" y="1828"/>
                </a:lnTo>
                <a:lnTo>
                  <a:pt x="1765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8" name="object 1219"/>
          <p:cNvSpPr>
            <a:spLocks noChangeArrowheads="1"/>
          </p:cNvSpPr>
          <p:nvPr/>
        </p:nvSpPr>
        <p:spPr bwMode="auto">
          <a:xfrm>
            <a:off x="4233863" y="5654675"/>
            <a:ext cx="19050" cy="9525"/>
          </a:xfrm>
          <a:custGeom>
            <a:avLst/>
            <a:gdLst>
              <a:gd name="T0" fmla="*/ 0 w 18414"/>
              <a:gd name="T1" fmla="*/ 0 h 9525"/>
              <a:gd name="T2" fmla="*/ 18414 w 18414"/>
              <a:gd name="T3" fmla="*/ 9525 h 9525"/>
            </a:gdLst>
            <a:ahLst/>
            <a:cxnLst/>
            <a:rect l="T0" t="T1" r="T2" b="T3"/>
            <a:pathLst>
              <a:path w="18414" h="9525">
                <a:moveTo>
                  <a:pt x="17271" y="0"/>
                </a:moveTo>
                <a:lnTo>
                  <a:pt x="0" y="7226"/>
                </a:lnTo>
                <a:lnTo>
                  <a:pt x="1015" y="9105"/>
                </a:lnTo>
                <a:lnTo>
                  <a:pt x="18287" y="1257"/>
                </a:lnTo>
                <a:lnTo>
                  <a:pt x="1727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19" name="object 1220"/>
          <p:cNvSpPr>
            <a:spLocks noChangeArrowheads="1"/>
          </p:cNvSpPr>
          <p:nvPr/>
        </p:nvSpPr>
        <p:spPr bwMode="auto">
          <a:xfrm>
            <a:off x="4238625" y="5665788"/>
            <a:ext cx="17463" cy="7937"/>
          </a:xfrm>
          <a:custGeom>
            <a:avLst/>
            <a:gdLst>
              <a:gd name="T0" fmla="*/ 0 w 18414"/>
              <a:gd name="T1" fmla="*/ 0 h 8254"/>
              <a:gd name="T2" fmla="*/ 18414 w 18414"/>
              <a:gd name="T3" fmla="*/ 8254 h 8254"/>
            </a:gdLst>
            <a:ahLst/>
            <a:cxnLst/>
            <a:rect l="T0" t="T1" r="T2" b="T3"/>
            <a:pathLst>
              <a:path w="18414" h="8254">
                <a:moveTo>
                  <a:pt x="17653" y="0"/>
                </a:moveTo>
                <a:lnTo>
                  <a:pt x="0" y="6832"/>
                </a:lnTo>
                <a:lnTo>
                  <a:pt x="635" y="7975"/>
                </a:lnTo>
                <a:lnTo>
                  <a:pt x="18287" y="1714"/>
                </a:lnTo>
                <a:lnTo>
                  <a:pt x="1765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0" name="object 1221"/>
          <p:cNvSpPr>
            <a:spLocks noChangeArrowheads="1"/>
          </p:cNvSpPr>
          <p:nvPr/>
        </p:nvSpPr>
        <p:spPr bwMode="auto">
          <a:xfrm>
            <a:off x="4241800" y="5675313"/>
            <a:ext cx="20638" cy="7937"/>
          </a:xfrm>
          <a:custGeom>
            <a:avLst/>
            <a:gdLst>
              <a:gd name="T0" fmla="*/ 0 w 20319"/>
              <a:gd name="T1" fmla="*/ 0 h 8254"/>
              <a:gd name="T2" fmla="*/ 20319 w 20319"/>
              <a:gd name="T3" fmla="*/ 8254 h 8254"/>
            </a:gdLst>
            <a:ahLst/>
            <a:cxnLst/>
            <a:rect l="T0" t="T1" r="T2" b="T3"/>
            <a:pathLst>
              <a:path w="20319" h="8254">
                <a:moveTo>
                  <a:pt x="18668" y="0"/>
                </a:moveTo>
                <a:lnTo>
                  <a:pt x="0" y="6324"/>
                </a:lnTo>
                <a:lnTo>
                  <a:pt x="762" y="7975"/>
                </a:lnTo>
                <a:lnTo>
                  <a:pt x="19812" y="1371"/>
                </a:lnTo>
                <a:lnTo>
                  <a:pt x="1866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1" name="object 1222"/>
          <p:cNvSpPr>
            <a:spLocks noChangeArrowheads="1"/>
          </p:cNvSpPr>
          <p:nvPr/>
        </p:nvSpPr>
        <p:spPr bwMode="auto">
          <a:xfrm>
            <a:off x="4249738" y="5683250"/>
            <a:ext cx="19050" cy="9525"/>
          </a:xfrm>
          <a:custGeom>
            <a:avLst/>
            <a:gdLst>
              <a:gd name="T0" fmla="*/ 0 w 18414"/>
              <a:gd name="T1" fmla="*/ 0 h 9525"/>
              <a:gd name="T2" fmla="*/ 18414 w 18414"/>
              <a:gd name="T3" fmla="*/ 9525 h 9525"/>
            </a:gdLst>
            <a:ahLst/>
            <a:cxnLst/>
            <a:rect l="T0" t="T1" r="T2" b="T3"/>
            <a:pathLst>
              <a:path w="18414" h="9525">
                <a:moveTo>
                  <a:pt x="17271" y="0"/>
                </a:moveTo>
                <a:lnTo>
                  <a:pt x="0" y="7404"/>
                </a:lnTo>
                <a:lnTo>
                  <a:pt x="1015" y="9118"/>
                </a:lnTo>
                <a:lnTo>
                  <a:pt x="18287" y="1701"/>
                </a:lnTo>
                <a:lnTo>
                  <a:pt x="1727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2" name="object 1223"/>
          <p:cNvSpPr>
            <a:spLocks noChangeArrowheads="1"/>
          </p:cNvSpPr>
          <p:nvPr/>
        </p:nvSpPr>
        <p:spPr bwMode="auto">
          <a:xfrm>
            <a:off x="4256088" y="5692775"/>
            <a:ext cx="19050" cy="11113"/>
          </a:xfrm>
          <a:custGeom>
            <a:avLst/>
            <a:gdLst>
              <a:gd name="T0" fmla="*/ 0 w 18414"/>
              <a:gd name="T1" fmla="*/ 0 h 10795"/>
              <a:gd name="T2" fmla="*/ 18414 w 18414"/>
              <a:gd name="T3" fmla="*/ 10795 h 10795"/>
            </a:gdLst>
            <a:ahLst/>
            <a:cxnLst/>
            <a:rect l="T0" t="T1" r="T2" b="T3"/>
            <a:pathLst>
              <a:path w="18414" h="10795">
                <a:moveTo>
                  <a:pt x="17399" y="0"/>
                </a:moveTo>
                <a:lnTo>
                  <a:pt x="0" y="8788"/>
                </a:lnTo>
                <a:lnTo>
                  <a:pt x="1397" y="10248"/>
                </a:lnTo>
                <a:lnTo>
                  <a:pt x="18415" y="1460"/>
                </a:lnTo>
                <a:lnTo>
                  <a:pt x="173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3" name="object 1224"/>
          <p:cNvSpPr>
            <a:spLocks noChangeArrowheads="1"/>
          </p:cNvSpPr>
          <p:nvPr/>
        </p:nvSpPr>
        <p:spPr bwMode="auto">
          <a:xfrm>
            <a:off x="4264025" y="5699125"/>
            <a:ext cx="17463" cy="11113"/>
          </a:xfrm>
          <a:custGeom>
            <a:avLst/>
            <a:gdLst>
              <a:gd name="T0" fmla="*/ 0 w 18414"/>
              <a:gd name="T1" fmla="*/ 0 h 10795"/>
              <a:gd name="T2" fmla="*/ 18414 w 18414"/>
              <a:gd name="T3" fmla="*/ 10795 h 10795"/>
            </a:gdLst>
            <a:ahLst/>
            <a:cxnLst/>
            <a:rect l="T0" t="T1" r="T2" b="T3"/>
            <a:pathLst>
              <a:path w="18414" h="10795">
                <a:moveTo>
                  <a:pt x="17272" y="0"/>
                </a:moveTo>
                <a:lnTo>
                  <a:pt x="0" y="8445"/>
                </a:lnTo>
                <a:lnTo>
                  <a:pt x="635" y="10261"/>
                </a:lnTo>
                <a:lnTo>
                  <a:pt x="18287" y="1816"/>
                </a:lnTo>
                <a:lnTo>
                  <a:pt x="172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4" name="object 1225"/>
          <p:cNvSpPr>
            <a:spLocks noChangeArrowheads="1"/>
          </p:cNvSpPr>
          <p:nvPr/>
        </p:nvSpPr>
        <p:spPr bwMode="auto">
          <a:xfrm>
            <a:off x="4273550" y="5707063"/>
            <a:ext cx="17463" cy="9525"/>
          </a:xfrm>
          <a:custGeom>
            <a:avLst/>
            <a:gdLst>
              <a:gd name="T0" fmla="*/ 0 w 17144"/>
              <a:gd name="T1" fmla="*/ 0 h 10795"/>
              <a:gd name="T2" fmla="*/ 17144 w 17144"/>
              <a:gd name="T3" fmla="*/ 10795 h 10795"/>
            </a:gdLst>
            <a:ahLst/>
            <a:cxnLst/>
            <a:rect l="T0" t="T1" r="T2" b="T3"/>
            <a:pathLst>
              <a:path w="17144" h="10795">
                <a:moveTo>
                  <a:pt x="15875" y="0"/>
                </a:moveTo>
                <a:lnTo>
                  <a:pt x="0" y="8839"/>
                </a:lnTo>
                <a:lnTo>
                  <a:pt x="1016" y="10261"/>
                </a:lnTo>
                <a:lnTo>
                  <a:pt x="16891" y="1714"/>
                </a:lnTo>
                <a:lnTo>
                  <a:pt x="1587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5" name="object 1226"/>
          <p:cNvSpPr>
            <a:spLocks noChangeArrowheads="1"/>
          </p:cNvSpPr>
          <p:nvPr/>
        </p:nvSpPr>
        <p:spPr bwMode="auto">
          <a:xfrm>
            <a:off x="4286250" y="5715000"/>
            <a:ext cx="15875" cy="9525"/>
          </a:xfrm>
          <a:custGeom>
            <a:avLst/>
            <a:gdLst>
              <a:gd name="T0" fmla="*/ 0 w 15875"/>
              <a:gd name="T1" fmla="*/ 0 h 9525"/>
              <a:gd name="T2" fmla="*/ 15875 w 15875"/>
              <a:gd name="T3" fmla="*/ 9525 h 9525"/>
            </a:gdLst>
            <a:ahLst/>
            <a:cxnLst/>
            <a:rect l="T0" t="T1" r="T2" b="T3"/>
            <a:pathLst>
              <a:path w="15875" h="9525">
                <a:moveTo>
                  <a:pt x="13716" y="0"/>
                </a:moveTo>
                <a:lnTo>
                  <a:pt x="0" y="7772"/>
                </a:lnTo>
                <a:lnTo>
                  <a:pt x="1397" y="9105"/>
                </a:lnTo>
                <a:lnTo>
                  <a:pt x="15493" y="1333"/>
                </a:lnTo>
                <a:lnTo>
                  <a:pt x="1371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6" name="object 1227"/>
          <p:cNvSpPr>
            <a:spLocks noChangeArrowheads="1"/>
          </p:cNvSpPr>
          <p:nvPr/>
        </p:nvSpPr>
        <p:spPr bwMode="auto">
          <a:xfrm>
            <a:off x="4300538" y="5718175"/>
            <a:ext cx="11112" cy="9525"/>
          </a:xfrm>
          <a:custGeom>
            <a:avLst/>
            <a:gdLst>
              <a:gd name="T0" fmla="*/ 0 w 11430"/>
              <a:gd name="T1" fmla="*/ 0 h 9525"/>
              <a:gd name="T2" fmla="*/ 11430 w 11430"/>
              <a:gd name="T3" fmla="*/ 9525 h 9525"/>
            </a:gdLst>
            <a:ahLst/>
            <a:cxnLst/>
            <a:rect l="T0" t="T1" r="T2" b="T3"/>
            <a:pathLst>
              <a:path w="11430" h="9525">
                <a:moveTo>
                  <a:pt x="9906" y="0"/>
                </a:moveTo>
                <a:lnTo>
                  <a:pt x="0" y="8013"/>
                </a:lnTo>
                <a:lnTo>
                  <a:pt x="1650" y="9118"/>
                </a:lnTo>
                <a:lnTo>
                  <a:pt x="11302" y="838"/>
                </a:lnTo>
                <a:lnTo>
                  <a:pt x="990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7" name="object 1228"/>
          <p:cNvSpPr>
            <a:spLocks noChangeArrowheads="1"/>
          </p:cNvSpPr>
          <p:nvPr/>
        </p:nvSpPr>
        <p:spPr bwMode="auto">
          <a:xfrm>
            <a:off x="4314825" y="5722938"/>
            <a:ext cx="7938" cy="9525"/>
          </a:xfrm>
          <a:custGeom>
            <a:avLst/>
            <a:gdLst>
              <a:gd name="T0" fmla="*/ 0 w 8889"/>
              <a:gd name="T1" fmla="*/ 0 h 9525"/>
              <a:gd name="T2" fmla="*/ 8889 w 8889"/>
              <a:gd name="T3" fmla="*/ 9525 h 9525"/>
            </a:gdLst>
            <a:ahLst/>
            <a:cxnLst/>
            <a:rect l="T0" t="T1" r="T2" b="T3"/>
            <a:pathLst>
              <a:path w="8889" h="9525">
                <a:moveTo>
                  <a:pt x="6350" y="0"/>
                </a:moveTo>
                <a:lnTo>
                  <a:pt x="0" y="7937"/>
                </a:lnTo>
                <a:lnTo>
                  <a:pt x="1778" y="9105"/>
                </a:lnTo>
                <a:lnTo>
                  <a:pt x="8381" y="1168"/>
                </a:lnTo>
                <a:lnTo>
                  <a:pt x="6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8" name="object 1229"/>
          <p:cNvSpPr>
            <a:spLocks noChangeArrowheads="1"/>
          </p:cNvSpPr>
          <p:nvPr/>
        </p:nvSpPr>
        <p:spPr bwMode="auto">
          <a:xfrm>
            <a:off x="4330700" y="5726113"/>
            <a:ext cx="7938" cy="6350"/>
          </a:xfrm>
          <a:custGeom>
            <a:avLst/>
            <a:gdLst>
              <a:gd name="T0" fmla="*/ 0 w 8889"/>
              <a:gd name="T1" fmla="*/ 0 h 6985"/>
              <a:gd name="T2" fmla="*/ 8889 w 8889"/>
              <a:gd name="T3" fmla="*/ 6985 h 6985"/>
            </a:gdLst>
            <a:ahLst/>
            <a:cxnLst/>
            <a:rect l="T0" t="T1" r="T2" b="T3"/>
            <a:pathLst>
              <a:path w="8889" h="6985">
                <a:moveTo>
                  <a:pt x="6477" y="0"/>
                </a:moveTo>
                <a:lnTo>
                  <a:pt x="0" y="6261"/>
                </a:lnTo>
                <a:lnTo>
                  <a:pt x="2412" y="6832"/>
                </a:lnTo>
                <a:lnTo>
                  <a:pt x="8509" y="850"/>
                </a:lnTo>
                <a:lnTo>
                  <a:pt x="647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29" name="object 1230"/>
          <p:cNvSpPr>
            <a:spLocks noChangeArrowheads="1"/>
          </p:cNvSpPr>
          <p:nvPr/>
        </p:nvSpPr>
        <p:spPr bwMode="auto">
          <a:xfrm>
            <a:off x="4221163" y="5572125"/>
            <a:ext cx="22225" cy="4763"/>
          </a:xfrm>
          <a:custGeom>
            <a:avLst/>
            <a:gdLst>
              <a:gd name="T0" fmla="*/ 0 w 21589"/>
              <a:gd name="T1" fmla="*/ 0 h 5079"/>
              <a:gd name="T2" fmla="*/ 21589 w 21589"/>
              <a:gd name="T3" fmla="*/ 5079 h 5079"/>
            </a:gdLst>
            <a:ahLst/>
            <a:cxnLst/>
            <a:rect l="T0" t="T1" r="T2" b="T3"/>
            <a:pathLst>
              <a:path w="21589" h="5079">
                <a:moveTo>
                  <a:pt x="20700" y="0"/>
                </a:moveTo>
                <a:lnTo>
                  <a:pt x="0" y="2793"/>
                </a:lnTo>
                <a:lnTo>
                  <a:pt x="634" y="4571"/>
                </a:lnTo>
                <a:lnTo>
                  <a:pt x="21081" y="1650"/>
                </a:lnTo>
                <a:lnTo>
                  <a:pt x="2070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0" name="object 1231"/>
          <p:cNvSpPr>
            <a:spLocks noChangeArrowheads="1"/>
          </p:cNvSpPr>
          <p:nvPr/>
        </p:nvSpPr>
        <p:spPr bwMode="auto">
          <a:xfrm>
            <a:off x="4202113" y="5567363"/>
            <a:ext cx="115887" cy="165100"/>
          </a:xfrm>
          <a:custGeom>
            <a:avLst/>
            <a:gdLst>
              <a:gd name="T0" fmla="*/ 0 w 116205"/>
              <a:gd name="T1" fmla="*/ 0 h 165735"/>
              <a:gd name="T2" fmla="*/ 116205 w 116205"/>
              <a:gd name="T3" fmla="*/ 165735 h 165735"/>
            </a:gdLst>
            <a:ahLst/>
            <a:cxnLst/>
            <a:rect l="T0" t="T1" r="T2" b="T3"/>
            <a:pathLst>
              <a:path w="116205" h="165735">
                <a:moveTo>
                  <a:pt x="381" y="0"/>
                </a:moveTo>
                <a:lnTo>
                  <a:pt x="0" y="9652"/>
                </a:lnTo>
                <a:lnTo>
                  <a:pt x="0" y="37426"/>
                </a:lnTo>
                <a:lnTo>
                  <a:pt x="1015" y="46862"/>
                </a:lnTo>
                <a:lnTo>
                  <a:pt x="1777" y="57150"/>
                </a:lnTo>
                <a:lnTo>
                  <a:pt x="11175" y="94602"/>
                </a:lnTo>
                <a:lnTo>
                  <a:pt x="26924" y="129476"/>
                </a:lnTo>
                <a:lnTo>
                  <a:pt x="31114" y="135483"/>
                </a:lnTo>
                <a:lnTo>
                  <a:pt x="34925" y="141198"/>
                </a:lnTo>
                <a:lnTo>
                  <a:pt x="61594" y="162356"/>
                </a:lnTo>
                <a:lnTo>
                  <a:pt x="64388" y="163499"/>
                </a:lnTo>
                <a:lnTo>
                  <a:pt x="66801" y="164071"/>
                </a:lnTo>
                <a:lnTo>
                  <a:pt x="69595" y="164642"/>
                </a:lnTo>
                <a:lnTo>
                  <a:pt x="75183" y="164934"/>
                </a:lnTo>
                <a:lnTo>
                  <a:pt x="82168" y="165214"/>
                </a:lnTo>
                <a:lnTo>
                  <a:pt x="97536" y="165214"/>
                </a:lnTo>
                <a:lnTo>
                  <a:pt x="110489" y="164934"/>
                </a:lnTo>
                <a:lnTo>
                  <a:pt x="115696" y="164642"/>
                </a:lnTo>
                <a:lnTo>
                  <a:pt x="114300" y="164642"/>
                </a:lnTo>
                <a:lnTo>
                  <a:pt x="110108" y="164071"/>
                </a:lnTo>
                <a:lnTo>
                  <a:pt x="69595" y="146062"/>
                </a:lnTo>
                <a:lnTo>
                  <a:pt x="40512" y="111760"/>
                </a:lnTo>
                <a:lnTo>
                  <a:pt x="26288" y="71729"/>
                </a:lnTo>
                <a:lnTo>
                  <a:pt x="20319" y="28562"/>
                </a:lnTo>
                <a:lnTo>
                  <a:pt x="19938" y="20320"/>
                </a:lnTo>
                <a:lnTo>
                  <a:pt x="20319" y="12318"/>
                </a:lnTo>
                <a:lnTo>
                  <a:pt x="20955" y="4571"/>
                </a:lnTo>
                <a:lnTo>
                  <a:pt x="14350" y="2793"/>
                </a:lnTo>
                <a:lnTo>
                  <a:pt x="38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1" name="object 1232"/>
          <p:cNvSpPr>
            <a:spLocks noChangeArrowheads="1"/>
          </p:cNvSpPr>
          <p:nvPr/>
        </p:nvSpPr>
        <p:spPr bwMode="auto">
          <a:xfrm>
            <a:off x="5249863" y="5805488"/>
            <a:ext cx="311150" cy="133350"/>
          </a:xfrm>
          <a:custGeom>
            <a:avLst/>
            <a:gdLst>
              <a:gd name="T0" fmla="*/ 0 w 311785"/>
              <a:gd name="T1" fmla="*/ 0 h 133350"/>
              <a:gd name="T2" fmla="*/ 311785 w 311785"/>
              <a:gd name="T3" fmla="*/ 133350 h 133350"/>
            </a:gdLst>
            <a:ahLst/>
            <a:cxnLst/>
            <a:rect l="T0" t="T1" r="T2" b="T3"/>
            <a:pathLst>
              <a:path w="311785" h="133350">
                <a:moveTo>
                  <a:pt x="150113" y="0"/>
                </a:moveTo>
                <a:lnTo>
                  <a:pt x="0" y="57022"/>
                </a:lnTo>
                <a:lnTo>
                  <a:pt x="162051" y="133324"/>
                </a:lnTo>
                <a:lnTo>
                  <a:pt x="311785" y="63538"/>
                </a:lnTo>
                <a:lnTo>
                  <a:pt x="150113"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2" name="object 1233"/>
          <p:cNvSpPr>
            <a:spLocks noChangeArrowheads="1"/>
          </p:cNvSpPr>
          <p:nvPr/>
        </p:nvSpPr>
        <p:spPr bwMode="auto">
          <a:xfrm>
            <a:off x="5249863" y="5799138"/>
            <a:ext cx="311150" cy="134937"/>
          </a:xfrm>
          <a:custGeom>
            <a:avLst/>
            <a:gdLst>
              <a:gd name="T0" fmla="*/ 0 w 311785"/>
              <a:gd name="T1" fmla="*/ 0 h 134620"/>
              <a:gd name="T2" fmla="*/ 311785 w 311785"/>
              <a:gd name="T3" fmla="*/ 134620 h 134620"/>
            </a:gdLst>
            <a:ahLst/>
            <a:cxnLst/>
            <a:rect l="T0" t="T1" r="T2" b="T3"/>
            <a:pathLst>
              <a:path w="311785" h="134620">
                <a:moveTo>
                  <a:pt x="150113" y="0"/>
                </a:moveTo>
                <a:lnTo>
                  <a:pt x="0" y="57391"/>
                </a:lnTo>
                <a:lnTo>
                  <a:pt x="162051" y="134467"/>
                </a:lnTo>
                <a:lnTo>
                  <a:pt x="311785" y="64236"/>
                </a:lnTo>
                <a:lnTo>
                  <a:pt x="150113"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3" name="object 1234"/>
          <p:cNvSpPr>
            <a:spLocks noChangeArrowheads="1"/>
          </p:cNvSpPr>
          <p:nvPr/>
        </p:nvSpPr>
        <p:spPr bwMode="auto">
          <a:xfrm>
            <a:off x="5307013" y="5770563"/>
            <a:ext cx="104775" cy="134937"/>
          </a:xfrm>
          <a:custGeom>
            <a:avLst/>
            <a:gdLst>
              <a:gd name="T0" fmla="*/ 0 w 104775"/>
              <a:gd name="T1" fmla="*/ 0 h 134620"/>
              <a:gd name="T2" fmla="*/ 104775 w 104775"/>
              <a:gd name="T3" fmla="*/ 134620 h 134620"/>
            </a:gdLst>
            <a:ahLst/>
            <a:cxnLst/>
            <a:rect l="T0" t="T1" r="T2" b="T3"/>
            <a:pathLst>
              <a:path w="104775" h="134620">
                <a:moveTo>
                  <a:pt x="0" y="0"/>
                </a:moveTo>
                <a:lnTo>
                  <a:pt x="0" y="87668"/>
                </a:lnTo>
                <a:lnTo>
                  <a:pt x="104394" y="134467"/>
                </a:lnTo>
                <a:lnTo>
                  <a:pt x="104394" y="46812"/>
                </a:lnTo>
                <a:lnTo>
                  <a:pt x="0" y="0"/>
                </a:lnTo>
                <a:close/>
              </a:path>
            </a:pathLst>
          </a:custGeom>
          <a:solidFill>
            <a:srgbClr val="F5AF6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4" name="object 1235"/>
          <p:cNvSpPr>
            <a:spLocks noChangeArrowheads="1"/>
          </p:cNvSpPr>
          <p:nvPr/>
        </p:nvSpPr>
        <p:spPr bwMode="auto">
          <a:xfrm>
            <a:off x="5389563" y="5762625"/>
            <a:ext cx="104775" cy="111125"/>
          </a:xfrm>
          <a:custGeom>
            <a:avLst/>
            <a:gdLst>
              <a:gd name="T0" fmla="*/ 0 w 104775"/>
              <a:gd name="T1" fmla="*/ 0 h 111125"/>
              <a:gd name="T2" fmla="*/ 104775 w 104775"/>
              <a:gd name="T3" fmla="*/ 111125 h 111125"/>
            </a:gdLst>
            <a:ahLst/>
            <a:cxnLst/>
            <a:rect l="T0" t="T1" r="T2" b="T3"/>
            <a:pathLst>
              <a:path w="104775" h="111125">
                <a:moveTo>
                  <a:pt x="2793" y="0"/>
                </a:moveTo>
                <a:lnTo>
                  <a:pt x="0" y="63525"/>
                </a:lnTo>
                <a:lnTo>
                  <a:pt x="104393" y="110540"/>
                </a:lnTo>
                <a:lnTo>
                  <a:pt x="104393" y="35890"/>
                </a:lnTo>
                <a:lnTo>
                  <a:pt x="2793" y="0"/>
                </a:lnTo>
                <a:close/>
              </a:path>
            </a:pathLst>
          </a:custGeom>
          <a:solidFill>
            <a:srgbClr val="F5AF6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5" name="object 1236"/>
          <p:cNvSpPr>
            <a:spLocks noChangeArrowheads="1"/>
          </p:cNvSpPr>
          <p:nvPr/>
        </p:nvSpPr>
        <p:spPr bwMode="auto">
          <a:xfrm>
            <a:off x="5410200" y="5788025"/>
            <a:ext cx="84138" cy="117475"/>
          </a:xfrm>
          <a:custGeom>
            <a:avLst/>
            <a:gdLst>
              <a:gd name="T0" fmla="*/ 0 w 83185"/>
              <a:gd name="T1" fmla="*/ 0 h 117475"/>
              <a:gd name="T2" fmla="*/ 83185 w 83185"/>
              <a:gd name="T3" fmla="*/ 117475 h 117475"/>
            </a:gdLst>
            <a:ahLst/>
            <a:cxnLst/>
            <a:rect l="T0" t="T1" r="T2" b="T3"/>
            <a:pathLst>
              <a:path w="83185" h="117475">
                <a:moveTo>
                  <a:pt x="38862" y="0"/>
                </a:moveTo>
                <a:lnTo>
                  <a:pt x="0" y="47523"/>
                </a:lnTo>
                <a:lnTo>
                  <a:pt x="0" y="117373"/>
                </a:lnTo>
                <a:lnTo>
                  <a:pt x="83184" y="85699"/>
                </a:lnTo>
                <a:lnTo>
                  <a:pt x="83184" y="14427"/>
                </a:lnTo>
                <a:lnTo>
                  <a:pt x="38862"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6" name="object 1237"/>
          <p:cNvSpPr>
            <a:spLocks noChangeArrowheads="1"/>
          </p:cNvSpPr>
          <p:nvPr/>
        </p:nvSpPr>
        <p:spPr bwMode="auto">
          <a:xfrm>
            <a:off x="5283200" y="5738813"/>
            <a:ext cx="176213" cy="111125"/>
          </a:xfrm>
          <a:custGeom>
            <a:avLst/>
            <a:gdLst>
              <a:gd name="T0" fmla="*/ 0 w 175260"/>
              <a:gd name="T1" fmla="*/ 0 h 109854"/>
              <a:gd name="T2" fmla="*/ 175260 w 175260"/>
              <a:gd name="T3" fmla="*/ 109854 h 109854"/>
            </a:gdLst>
            <a:ahLst/>
            <a:cxnLst/>
            <a:rect l="T0" t="T1" r="T2" b="T3"/>
            <a:pathLst>
              <a:path w="175260" h="109854">
                <a:moveTo>
                  <a:pt x="38100" y="0"/>
                </a:moveTo>
                <a:lnTo>
                  <a:pt x="0" y="53975"/>
                </a:lnTo>
                <a:lnTo>
                  <a:pt x="133603" y="109397"/>
                </a:lnTo>
                <a:lnTo>
                  <a:pt x="174878" y="51409"/>
                </a:lnTo>
                <a:lnTo>
                  <a:pt x="3810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7" name="object 1238"/>
          <p:cNvSpPr>
            <a:spLocks noChangeArrowheads="1"/>
          </p:cNvSpPr>
          <p:nvPr/>
        </p:nvSpPr>
        <p:spPr bwMode="auto">
          <a:xfrm>
            <a:off x="5321300" y="5738813"/>
            <a:ext cx="203200" cy="73025"/>
          </a:xfrm>
          <a:custGeom>
            <a:avLst/>
            <a:gdLst>
              <a:gd name="T0" fmla="*/ 0 w 201929"/>
              <a:gd name="T1" fmla="*/ 0 h 72389"/>
              <a:gd name="T2" fmla="*/ 201929 w 201929"/>
              <a:gd name="T3" fmla="*/ 72389 h 72389"/>
            </a:gdLst>
            <a:ahLst/>
            <a:cxnLst/>
            <a:rect l="T0" t="T1" r="T2" b="T3"/>
            <a:pathLst>
              <a:path w="201929" h="72389">
                <a:moveTo>
                  <a:pt x="0" y="0"/>
                </a:moveTo>
                <a:lnTo>
                  <a:pt x="136651" y="51689"/>
                </a:lnTo>
                <a:lnTo>
                  <a:pt x="201675" y="71793"/>
                </a:lnTo>
                <a:lnTo>
                  <a:pt x="67817" y="16078"/>
                </a:lnTo>
                <a:lnTo>
                  <a:pt x="0"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8" name="object 1239"/>
          <p:cNvSpPr>
            <a:spLocks noChangeArrowheads="1"/>
          </p:cNvSpPr>
          <p:nvPr/>
        </p:nvSpPr>
        <p:spPr bwMode="auto">
          <a:xfrm>
            <a:off x="5451475" y="5829300"/>
            <a:ext cx="26988" cy="61913"/>
          </a:xfrm>
          <a:custGeom>
            <a:avLst/>
            <a:gdLst>
              <a:gd name="T0" fmla="*/ 0 w 27304"/>
              <a:gd name="T1" fmla="*/ 0 h 60960"/>
              <a:gd name="T2" fmla="*/ 27304 w 27304"/>
              <a:gd name="T3" fmla="*/ 60960 h 60960"/>
            </a:gdLst>
            <a:ahLst/>
            <a:cxnLst/>
            <a:rect l="T0" t="T1" r="T2" b="T3"/>
            <a:pathLst>
              <a:path w="27304" h="60960">
                <a:moveTo>
                  <a:pt x="26797" y="0"/>
                </a:moveTo>
                <a:lnTo>
                  <a:pt x="0" y="7734"/>
                </a:lnTo>
                <a:lnTo>
                  <a:pt x="0" y="60401"/>
                </a:lnTo>
                <a:lnTo>
                  <a:pt x="26797" y="50380"/>
                </a:lnTo>
                <a:lnTo>
                  <a:pt x="26797" y="0"/>
                </a:lnTo>
                <a:close/>
              </a:path>
            </a:pathLst>
          </a:custGeom>
          <a:solidFill>
            <a:srgbClr val="B6B18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39" name="object 1240"/>
          <p:cNvSpPr>
            <a:spLocks noChangeArrowheads="1"/>
          </p:cNvSpPr>
          <p:nvPr/>
        </p:nvSpPr>
        <p:spPr bwMode="auto">
          <a:xfrm>
            <a:off x="5457825" y="5857875"/>
            <a:ext cx="1588" cy="3175"/>
          </a:xfrm>
          <a:custGeom>
            <a:avLst/>
            <a:gdLst>
              <a:gd name="T0" fmla="*/ 0 w 1904"/>
              <a:gd name="T1" fmla="*/ 0 h 3810"/>
              <a:gd name="T2" fmla="*/ 1904 w 1904"/>
              <a:gd name="T3" fmla="*/ 3810 h 3810"/>
            </a:gdLst>
            <a:ahLst/>
            <a:cxnLst/>
            <a:rect l="T0" t="T1" r="T2" b="T3"/>
            <a:pathLst>
              <a:path w="1904" h="3810">
                <a:moveTo>
                  <a:pt x="635" y="0"/>
                </a:moveTo>
                <a:lnTo>
                  <a:pt x="381" y="292"/>
                </a:lnTo>
                <a:lnTo>
                  <a:pt x="254" y="863"/>
                </a:lnTo>
                <a:lnTo>
                  <a:pt x="0" y="1714"/>
                </a:lnTo>
                <a:lnTo>
                  <a:pt x="254" y="2285"/>
                </a:lnTo>
                <a:lnTo>
                  <a:pt x="381" y="3428"/>
                </a:lnTo>
                <a:lnTo>
                  <a:pt x="762" y="3428"/>
                </a:lnTo>
                <a:lnTo>
                  <a:pt x="1015" y="2857"/>
                </a:lnTo>
                <a:lnTo>
                  <a:pt x="1397" y="2285"/>
                </a:lnTo>
                <a:lnTo>
                  <a:pt x="1397" y="863"/>
                </a:lnTo>
                <a:lnTo>
                  <a:pt x="1015" y="571"/>
                </a:lnTo>
                <a:lnTo>
                  <a:pt x="762" y="292"/>
                </a:lnTo>
                <a:lnTo>
                  <a:pt x="635" y="0"/>
                </a:lnTo>
                <a:close/>
              </a:path>
            </a:pathLst>
          </a:custGeom>
          <a:solidFill>
            <a:srgbClr val="5F5C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40" name="object 1241"/>
          <p:cNvSpPr>
            <a:spLocks noChangeArrowheads="1"/>
          </p:cNvSpPr>
          <p:nvPr/>
        </p:nvSpPr>
        <p:spPr bwMode="auto">
          <a:xfrm>
            <a:off x="5249863" y="5856288"/>
            <a:ext cx="161925" cy="82550"/>
          </a:xfrm>
          <a:custGeom>
            <a:avLst/>
            <a:gdLst>
              <a:gd name="T0" fmla="*/ 0 w 162560"/>
              <a:gd name="T1" fmla="*/ 0 h 82550"/>
              <a:gd name="T2" fmla="*/ 162560 w 162560"/>
              <a:gd name="T3" fmla="*/ 82550 h 82550"/>
            </a:gdLst>
            <a:ahLst/>
            <a:cxnLst/>
            <a:rect l="T0" t="T1" r="T2" b="T3"/>
            <a:pathLst>
              <a:path w="162560" h="82550">
                <a:moveTo>
                  <a:pt x="0" y="0"/>
                </a:moveTo>
                <a:lnTo>
                  <a:pt x="0" y="5410"/>
                </a:lnTo>
                <a:lnTo>
                  <a:pt x="162305" y="82041"/>
                </a:lnTo>
                <a:lnTo>
                  <a:pt x="162305" y="76911"/>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41" name="object 1242"/>
          <p:cNvSpPr>
            <a:spLocks noChangeArrowheads="1"/>
          </p:cNvSpPr>
          <p:nvPr/>
        </p:nvSpPr>
        <p:spPr bwMode="auto">
          <a:xfrm>
            <a:off x="5411788" y="5864225"/>
            <a:ext cx="150812" cy="74613"/>
          </a:xfrm>
          <a:custGeom>
            <a:avLst/>
            <a:gdLst>
              <a:gd name="T0" fmla="*/ 0 w 149860"/>
              <a:gd name="T1" fmla="*/ 0 h 75564"/>
              <a:gd name="T2" fmla="*/ 149860 w 149860"/>
              <a:gd name="T3" fmla="*/ 75564 h 75564"/>
            </a:gdLst>
            <a:ahLst/>
            <a:cxnLst/>
            <a:rect l="T0" t="T1" r="T2" b="T3"/>
            <a:pathLst>
              <a:path w="149860" h="75564">
                <a:moveTo>
                  <a:pt x="149479" y="0"/>
                </a:moveTo>
                <a:lnTo>
                  <a:pt x="0" y="70078"/>
                </a:lnTo>
                <a:lnTo>
                  <a:pt x="0" y="75209"/>
                </a:lnTo>
                <a:lnTo>
                  <a:pt x="149479" y="5130"/>
                </a:lnTo>
                <a:lnTo>
                  <a:pt x="149479"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42" name="object 1243"/>
          <p:cNvSpPr>
            <a:spLocks noChangeArrowheads="1"/>
          </p:cNvSpPr>
          <p:nvPr/>
        </p:nvSpPr>
        <p:spPr bwMode="auto">
          <a:xfrm>
            <a:off x="5281613" y="5738813"/>
            <a:ext cx="173037" cy="109537"/>
          </a:xfrm>
          <a:custGeom>
            <a:avLst/>
            <a:gdLst>
              <a:gd name="T0" fmla="*/ 0 w 173989"/>
              <a:gd name="T1" fmla="*/ 0 h 108585"/>
              <a:gd name="T2" fmla="*/ 173989 w 173989"/>
              <a:gd name="T3" fmla="*/ 108585 h 108585"/>
            </a:gdLst>
            <a:ahLst/>
            <a:cxnLst/>
            <a:rect l="T0" t="T1" r="T2" b="T3"/>
            <a:pathLst>
              <a:path w="173989" h="108585">
                <a:moveTo>
                  <a:pt x="41148" y="0"/>
                </a:moveTo>
                <a:lnTo>
                  <a:pt x="0" y="52539"/>
                </a:lnTo>
                <a:lnTo>
                  <a:pt x="132969" y="108254"/>
                </a:lnTo>
                <a:lnTo>
                  <a:pt x="173482" y="49961"/>
                </a:lnTo>
                <a:lnTo>
                  <a:pt x="41148"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43" name="object 1244"/>
          <p:cNvSpPr>
            <a:spLocks noChangeArrowheads="1"/>
          </p:cNvSpPr>
          <p:nvPr/>
        </p:nvSpPr>
        <p:spPr bwMode="auto">
          <a:xfrm>
            <a:off x="5456238" y="5791200"/>
            <a:ext cx="66675" cy="23813"/>
          </a:xfrm>
          <a:custGeom>
            <a:avLst/>
            <a:gdLst>
              <a:gd name="T0" fmla="*/ 0 w 66675"/>
              <a:gd name="T1" fmla="*/ 0 h 24129"/>
              <a:gd name="T2" fmla="*/ 66675 w 66675"/>
              <a:gd name="T3" fmla="*/ 24129 h 24129"/>
            </a:gdLst>
            <a:ahLst/>
            <a:cxnLst/>
            <a:rect l="T0" t="T1" r="T2" b="T3"/>
            <a:pathLst>
              <a:path w="66675" h="24129">
                <a:moveTo>
                  <a:pt x="2412" y="0"/>
                </a:moveTo>
                <a:lnTo>
                  <a:pt x="0" y="2959"/>
                </a:lnTo>
                <a:lnTo>
                  <a:pt x="64135" y="23939"/>
                </a:lnTo>
                <a:lnTo>
                  <a:pt x="66294" y="20688"/>
                </a:lnTo>
                <a:lnTo>
                  <a:pt x="2412"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44" name="object 1245"/>
          <p:cNvSpPr>
            <a:spLocks noChangeArrowheads="1"/>
          </p:cNvSpPr>
          <p:nvPr/>
        </p:nvSpPr>
        <p:spPr bwMode="auto">
          <a:xfrm>
            <a:off x="5375275" y="5737225"/>
            <a:ext cx="9525" cy="19050"/>
          </a:xfrm>
          <a:custGeom>
            <a:avLst/>
            <a:gdLst>
              <a:gd name="T0" fmla="*/ 0 w 8889"/>
              <a:gd name="T1" fmla="*/ 0 h 19685"/>
              <a:gd name="T2" fmla="*/ 8889 w 8889"/>
              <a:gd name="T3" fmla="*/ 19685 h 19685"/>
            </a:gdLst>
            <a:ahLst/>
            <a:cxnLst/>
            <a:rect l="T0" t="T1" r="T2" b="T3"/>
            <a:pathLst>
              <a:path w="8889" h="19685">
                <a:moveTo>
                  <a:pt x="0" y="0"/>
                </a:moveTo>
                <a:lnTo>
                  <a:pt x="0" y="16522"/>
                </a:lnTo>
                <a:lnTo>
                  <a:pt x="8382" y="19367"/>
                </a:lnTo>
                <a:lnTo>
                  <a:pt x="8382" y="2844"/>
                </a:lnTo>
                <a:lnTo>
                  <a:pt x="0" y="0"/>
                </a:lnTo>
                <a:close/>
              </a:path>
            </a:pathLst>
          </a:custGeom>
          <a:solidFill>
            <a:srgbClr val="DED47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45" name="object 1246"/>
          <p:cNvSpPr>
            <a:spLocks noChangeArrowheads="1"/>
          </p:cNvSpPr>
          <p:nvPr/>
        </p:nvSpPr>
        <p:spPr bwMode="auto">
          <a:xfrm>
            <a:off x="5375275" y="5737225"/>
            <a:ext cx="9525" cy="19050"/>
          </a:xfrm>
          <a:custGeom>
            <a:avLst/>
            <a:gdLst>
              <a:gd name="T0" fmla="*/ 0 w 8889"/>
              <a:gd name="T1" fmla="*/ 0 h 19685"/>
              <a:gd name="T2" fmla="*/ 8889 w 8889"/>
              <a:gd name="T3" fmla="*/ 19685 h 19685"/>
            </a:gdLst>
            <a:ahLst/>
            <a:cxnLst/>
            <a:rect l="T0" t="T1" r="T2" b="T3"/>
            <a:pathLst>
              <a:path w="8889" h="19685">
                <a:moveTo>
                  <a:pt x="0" y="16522"/>
                </a:moveTo>
                <a:lnTo>
                  <a:pt x="8382" y="19367"/>
                </a:lnTo>
                <a:lnTo>
                  <a:pt x="8382" y="2844"/>
                </a:lnTo>
                <a:lnTo>
                  <a:pt x="0" y="0"/>
                </a:lnTo>
                <a:lnTo>
                  <a:pt x="0" y="16522"/>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46" name="object 1247"/>
          <p:cNvSpPr>
            <a:spLocks noChangeArrowheads="1"/>
          </p:cNvSpPr>
          <p:nvPr/>
        </p:nvSpPr>
        <p:spPr bwMode="auto">
          <a:xfrm>
            <a:off x="5381625" y="5737225"/>
            <a:ext cx="9525" cy="22225"/>
          </a:xfrm>
          <a:custGeom>
            <a:avLst/>
            <a:gdLst>
              <a:gd name="T0" fmla="*/ 0 w 10160"/>
              <a:gd name="T1" fmla="*/ 0 h 22860"/>
              <a:gd name="T2" fmla="*/ 10160 w 10160"/>
              <a:gd name="T3" fmla="*/ 22860 h 22860"/>
            </a:gdLst>
            <a:ahLst/>
            <a:cxnLst/>
            <a:rect l="T0" t="T1" r="T2" b="T3"/>
            <a:pathLst>
              <a:path w="10160" h="22860">
                <a:moveTo>
                  <a:pt x="9906" y="0"/>
                </a:moveTo>
                <a:lnTo>
                  <a:pt x="0" y="1727"/>
                </a:lnTo>
                <a:lnTo>
                  <a:pt x="0" y="19900"/>
                </a:lnTo>
                <a:lnTo>
                  <a:pt x="9906" y="22796"/>
                </a:lnTo>
                <a:lnTo>
                  <a:pt x="9906"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47" name="object 1248"/>
          <p:cNvSpPr>
            <a:spLocks noChangeArrowheads="1"/>
          </p:cNvSpPr>
          <p:nvPr/>
        </p:nvSpPr>
        <p:spPr bwMode="auto">
          <a:xfrm>
            <a:off x="5381625" y="5737225"/>
            <a:ext cx="9525" cy="22225"/>
          </a:xfrm>
          <a:custGeom>
            <a:avLst/>
            <a:gdLst>
              <a:gd name="T0" fmla="*/ 0 w 10160"/>
              <a:gd name="T1" fmla="*/ 0 h 22860"/>
              <a:gd name="T2" fmla="*/ 10160 w 10160"/>
              <a:gd name="T3" fmla="*/ 22860 h 22860"/>
            </a:gdLst>
            <a:ahLst/>
            <a:cxnLst/>
            <a:rect l="T0" t="T1" r="T2" b="T3"/>
            <a:pathLst>
              <a:path w="10160" h="22860">
                <a:moveTo>
                  <a:pt x="0" y="19900"/>
                </a:moveTo>
                <a:lnTo>
                  <a:pt x="9906" y="22796"/>
                </a:lnTo>
                <a:lnTo>
                  <a:pt x="9906" y="0"/>
                </a:lnTo>
                <a:lnTo>
                  <a:pt x="0" y="1727"/>
                </a:lnTo>
                <a:lnTo>
                  <a:pt x="0" y="1990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48" name="object 1249"/>
          <p:cNvSpPr>
            <a:spLocks noChangeArrowheads="1"/>
          </p:cNvSpPr>
          <p:nvPr/>
        </p:nvSpPr>
        <p:spPr bwMode="auto">
          <a:xfrm>
            <a:off x="5375275" y="5735638"/>
            <a:ext cx="6350" cy="22225"/>
          </a:xfrm>
          <a:custGeom>
            <a:avLst/>
            <a:gdLst>
              <a:gd name="T0" fmla="*/ 0 w 5714"/>
              <a:gd name="T1" fmla="*/ 0 h 22860"/>
              <a:gd name="T2" fmla="*/ 5714 w 5714"/>
              <a:gd name="T3" fmla="*/ 22860 h 22860"/>
            </a:gdLst>
            <a:ahLst/>
            <a:cxnLst/>
            <a:rect l="T0" t="T1" r="T2" b="T3"/>
            <a:pathLst>
              <a:path w="5714" h="22860">
                <a:moveTo>
                  <a:pt x="0" y="0"/>
                </a:moveTo>
                <a:lnTo>
                  <a:pt x="0" y="19189"/>
                </a:lnTo>
                <a:lnTo>
                  <a:pt x="5587" y="22783"/>
                </a:lnTo>
                <a:lnTo>
                  <a:pt x="5587" y="3898"/>
                </a:lnTo>
                <a:lnTo>
                  <a:pt x="0" y="0"/>
                </a:lnTo>
                <a:close/>
              </a:path>
            </a:pathLst>
          </a:custGeom>
          <a:solidFill>
            <a:srgbClr val="FFF5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49" name="object 1250"/>
          <p:cNvSpPr>
            <a:spLocks noChangeArrowheads="1"/>
          </p:cNvSpPr>
          <p:nvPr/>
        </p:nvSpPr>
        <p:spPr bwMode="auto">
          <a:xfrm>
            <a:off x="5375275" y="5735638"/>
            <a:ext cx="6350" cy="22225"/>
          </a:xfrm>
          <a:custGeom>
            <a:avLst/>
            <a:gdLst>
              <a:gd name="T0" fmla="*/ 0 w 5714"/>
              <a:gd name="T1" fmla="*/ 0 h 22860"/>
              <a:gd name="T2" fmla="*/ 5714 w 5714"/>
              <a:gd name="T3" fmla="*/ 22860 h 22860"/>
            </a:gdLst>
            <a:ahLst/>
            <a:cxnLst/>
            <a:rect l="T0" t="T1" r="T2" b="T3"/>
            <a:pathLst>
              <a:path w="5714" h="22860">
                <a:moveTo>
                  <a:pt x="0" y="19189"/>
                </a:moveTo>
                <a:lnTo>
                  <a:pt x="5587" y="22783"/>
                </a:lnTo>
                <a:lnTo>
                  <a:pt x="5587" y="3898"/>
                </a:lnTo>
                <a:lnTo>
                  <a:pt x="0" y="0"/>
                </a:lnTo>
                <a:lnTo>
                  <a:pt x="0" y="19189"/>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50" name="object 1251"/>
          <p:cNvSpPr>
            <a:spLocks noChangeArrowheads="1"/>
          </p:cNvSpPr>
          <p:nvPr/>
        </p:nvSpPr>
        <p:spPr bwMode="auto">
          <a:xfrm>
            <a:off x="5375275" y="5734050"/>
            <a:ext cx="15875" cy="4763"/>
          </a:xfrm>
          <a:custGeom>
            <a:avLst/>
            <a:gdLst>
              <a:gd name="T0" fmla="*/ 0 w 15875"/>
              <a:gd name="T1" fmla="*/ 0 h 5714"/>
              <a:gd name="T2" fmla="*/ 15875 w 15875"/>
              <a:gd name="T3" fmla="*/ 5714 h 5714"/>
            </a:gdLst>
            <a:ahLst/>
            <a:cxnLst/>
            <a:rect l="T0" t="T1" r="T2" b="T3"/>
            <a:pathLst>
              <a:path w="15875" h="5714">
                <a:moveTo>
                  <a:pt x="9398" y="0"/>
                </a:moveTo>
                <a:lnTo>
                  <a:pt x="0" y="1803"/>
                </a:lnTo>
                <a:lnTo>
                  <a:pt x="6476" y="5702"/>
                </a:lnTo>
                <a:lnTo>
                  <a:pt x="15494" y="3898"/>
                </a:lnTo>
                <a:lnTo>
                  <a:pt x="9398"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51" name="object 1252"/>
          <p:cNvSpPr>
            <a:spLocks noChangeArrowheads="1"/>
          </p:cNvSpPr>
          <p:nvPr/>
        </p:nvSpPr>
        <p:spPr bwMode="auto">
          <a:xfrm>
            <a:off x="5375275" y="5734050"/>
            <a:ext cx="15875" cy="4763"/>
          </a:xfrm>
          <a:custGeom>
            <a:avLst/>
            <a:gdLst>
              <a:gd name="T0" fmla="*/ 0 w 15875"/>
              <a:gd name="T1" fmla="*/ 0 h 5714"/>
              <a:gd name="T2" fmla="*/ 15875 w 15875"/>
              <a:gd name="T3" fmla="*/ 5714 h 5714"/>
            </a:gdLst>
            <a:ahLst/>
            <a:cxnLst/>
            <a:rect l="T0" t="T1" r="T2" b="T3"/>
            <a:pathLst>
              <a:path w="15875" h="5714">
                <a:moveTo>
                  <a:pt x="6476" y="5702"/>
                </a:moveTo>
                <a:lnTo>
                  <a:pt x="15494" y="3898"/>
                </a:lnTo>
                <a:lnTo>
                  <a:pt x="9398" y="0"/>
                </a:lnTo>
                <a:lnTo>
                  <a:pt x="0" y="1803"/>
                </a:lnTo>
                <a:lnTo>
                  <a:pt x="6476" y="5702"/>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52" name="object 1253"/>
          <p:cNvSpPr>
            <a:spLocks noChangeArrowheads="1"/>
          </p:cNvSpPr>
          <p:nvPr/>
        </p:nvSpPr>
        <p:spPr bwMode="auto">
          <a:xfrm>
            <a:off x="5451475" y="5811838"/>
            <a:ext cx="26988" cy="22225"/>
          </a:xfrm>
          <a:custGeom>
            <a:avLst/>
            <a:gdLst>
              <a:gd name="T0" fmla="*/ 0 w 27304"/>
              <a:gd name="T1" fmla="*/ 0 h 22225"/>
              <a:gd name="T2" fmla="*/ 27304 w 27304"/>
              <a:gd name="T3" fmla="*/ 22225 h 22225"/>
            </a:gdLst>
            <a:ahLst/>
            <a:cxnLst/>
            <a:rect l="T0" t="T1" r="T2" b="T3"/>
            <a:pathLst>
              <a:path w="27304" h="22225">
                <a:moveTo>
                  <a:pt x="26797" y="0"/>
                </a:moveTo>
                <a:lnTo>
                  <a:pt x="0" y="6921"/>
                </a:lnTo>
                <a:lnTo>
                  <a:pt x="0" y="21640"/>
                </a:lnTo>
                <a:lnTo>
                  <a:pt x="26797" y="13855"/>
                </a:lnTo>
                <a:lnTo>
                  <a:pt x="26797" y="0"/>
                </a:lnTo>
                <a:close/>
              </a:path>
            </a:pathLst>
          </a:custGeom>
          <a:solidFill>
            <a:srgbClr val="B6B18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53" name="object 1254"/>
          <p:cNvSpPr>
            <a:spLocks noChangeArrowheads="1"/>
          </p:cNvSpPr>
          <p:nvPr/>
        </p:nvSpPr>
        <p:spPr bwMode="auto">
          <a:xfrm>
            <a:off x="3190875" y="5859463"/>
            <a:ext cx="55563" cy="0"/>
          </a:xfrm>
          <a:custGeom>
            <a:avLst/>
            <a:gdLst>
              <a:gd name="T0" fmla="*/ 0 w 56514"/>
              <a:gd name="T1" fmla="*/ 56514 w 56514"/>
            </a:gdLst>
            <a:ahLst/>
            <a:cxnLst/>
            <a:rect l="T0" t="0" r="T1" b="0"/>
            <a:pathLst>
              <a:path w="56514">
                <a:moveTo>
                  <a:pt x="0" y="0"/>
                </a:moveTo>
                <a:lnTo>
                  <a:pt x="56427" y="0"/>
                </a:lnTo>
              </a:path>
            </a:pathLst>
          </a:custGeom>
          <a:noFill/>
          <a:ln w="7976">
            <a:solidFill>
              <a:srgbClr val="5F5D5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54" name="object 1255"/>
          <p:cNvSpPr>
            <a:spLocks noChangeArrowheads="1"/>
          </p:cNvSpPr>
          <p:nvPr/>
        </p:nvSpPr>
        <p:spPr bwMode="auto">
          <a:xfrm>
            <a:off x="3190875" y="5856288"/>
            <a:ext cx="57150" cy="14287"/>
          </a:xfrm>
          <a:custGeom>
            <a:avLst/>
            <a:gdLst>
              <a:gd name="T0" fmla="*/ 0 w 57785"/>
              <a:gd name="T1" fmla="*/ 0 h 15239"/>
              <a:gd name="T2" fmla="*/ 57785 w 57785"/>
              <a:gd name="T3" fmla="*/ 15239 h 15239"/>
            </a:gdLst>
            <a:ahLst/>
            <a:cxnLst/>
            <a:rect l="T0" t="T1" r="T2" b="T3"/>
            <a:pathLst>
              <a:path w="57785" h="15239">
                <a:moveTo>
                  <a:pt x="34671" y="0"/>
                </a:moveTo>
                <a:lnTo>
                  <a:pt x="23114" y="0"/>
                </a:lnTo>
                <a:lnTo>
                  <a:pt x="17653" y="546"/>
                </a:lnTo>
                <a:lnTo>
                  <a:pt x="12700" y="1371"/>
                </a:lnTo>
                <a:lnTo>
                  <a:pt x="8255" y="1917"/>
                </a:lnTo>
                <a:lnTo>
                  <a:pt x="5080" y="3289"/>
                </a:lnTo>
                <a:lnTo>
                  <a:pt x="2540" y="4660"/>
                </a:lnTo>
                <a:lnTo>
                  <a:pt x="1143" y="5207"/>
                </a:lnTo>
                <a:lnTo>
                  <a:pt x="762" y="5765"/>
                </a:lnTo>
                <a:lnTo>
                  <a:pt x="0" y="6578"/>
                </a:lnTo>
                <a:lnTo>
                  <a:pt x="0" y="7950"/>
                </a:lnTo>
                <a:lnTo>
                  <a:pt x="17653" y="13995"/>
                </a:lnTo>
                <a:lnTo>
                  <a:pt x="23114" y="14808"/>
                </a:lnTo>
                <a:lnTo>
                  <a:pt x="34671" y="14808"/>
                </a:lnTo>
                <a:lnTo>
                  <a:pt x="40132" y="13995"/>
                </a:lnTo>
                <a:lnTo>
                  <a:pt x="45212" y="13436"/>
                </a:lnTo>
                <a:lnTo>
                  <a:pt x="57785" y="7950"/>
                </a:lnTo>
                <a:lnTo>
                  <a:pt x="57785" y="6578"/>
                </a:lnTo>
                <a:lnTo>
                  <a:pt x="57150" y="5765"/>
                </a:lnTo>
                <a:lnTo>
                  <a:pt x="56768" y="5207"/>
                </a:lnTo>
                <a:lnTo>
                  <a:pt x="55245" y="4660"/>
                </a:lnTo>
                <a:lnTo>
                  <a:pt x="52832" y="3289"/>
                </a:lnTo>
                <a:lnTo>
                  <a:pt x="49530" y="1917"/>
                </a:lnTo>
                <a:lnTo>
                  <a:pt x="45212" y="1371"/>
                </a:lnTo>
                <a:lnTo>
                  <a:pt x="40132" y="546"/>
                </a:lnTo>
                <a:lnTo>
                  <a:pt x="34671"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55" name="object 1256"/>
          <p:cNvSpPr>
            <a:spLocks noChangeArrowheads="1"/>
          </p:cNvSpPr>
          <p:nvPr/>
        </p:nvSpPr>
        <p:spPr bwMode="auto">
          <a:xfrm>
            <a:off x="3190875" y="5848350"/>
            <a:ext cx="57150" cy="14288"/>
          </a:xfrm>
          <a:custGeom>
            <a:avLst/>
            <a:gdLst>
              <a:gd name="T0" fmla="*/ 0 w 57785"/>
              <a:gd name="T1" fmla="*/ 0 h 15239"/>
              <a:gd name="T2" fmla="*/ 57785 w 57785"/>
              <a:gd name="T3" fmla="*/ 15239 h 15239"/>
            </a:gdLst>
            <a:ahLst/>
            <a:cxnLst/>
            <a:rect l="T0" t="T1" r="T2" b="T3"/>
            <a:pathLst>
              <a:path w="57785" h="15239">
                <a:moveTo>
                  <a:pt x="28956" y="0"/>
                </a:moveTo>
                <a:lnTo>
                  <a:pt x="23114" y="533"/>
                </a:lnTo>
                <a:lnTo>
                  <a:pt x="17653" y="800"/>
                </a:lnTo>
                <a:lnTo>
                  <a:pt x="12700" y="1346"/>
                </a:lnTo>
                <a:lnTo>
                  <a:pt x="8255" y="2425"/>
                </a:lnTo>
                <a:lnTo>
                  <a:pt x="5080" y="3505"/>
                </a:lnTo>
                <a:lnTo>
                  <a:pt x="2540" y="4851"/>
                </a:lnTo>
                <a:lnTo>
                  <a:pt x="1143" y="5384"/>
                </a:lnTo>
                <a:lnTo>
                  <a:pt x="762" y="6197"/>
                </a:lnTo>
                <a:lnTo>
                  <a:pt x="0" y="6731"/>
                </a:lnTo>
                <a:lnTo>
                  <a:pt x="0" y="8343"/>
                </a:lnTo>
                <a:lnTo>
                  <a:pt x="762" y="8890"/>
                </a:lnTo>
                <a:lnTo>
                  <a:pt x="1143" y="9423"/>
                </a:lnTo>
                <a:lnTo>
                  <a:pt x="2540" y="10502"/>
                </a:lnTo>
                <a:lnTo>
                  <a:pt x="28956" y="14808"/>
                </a:lnTo>
                <a:lnTo>
                  <a:pt x="40132" y="14274"/>
                </a:lnTo>
                <a:lnTo>
                  <a:pt x="57150" y="8890"/>
                </a:lnTo>
                <a:lnTo>
                  <a:pt x="57785" y="8343"/>
                </a:lnTo>
                <a:lnTo>
                  <a:pt x="57785" y="6731"/>
                </a:lnTo>
                <a:lnTo>
                  <a:pt x="57150" y="6197"/>
                </a:lnTo>
                <a:lnTo>
                  <a:pt x="56768" y="5384"/>
                </a:lnTo>
                <a:lnTo>
                  <a:pt x="55245" y="4851"/>
                </a:lnTo>
                <a:lnTo>
                  <a:pt x="52832" y="3505"/>
                </a:lnTo>
                <a:lnTo>
                  <a:pt x="49530" y="2425"/>
                </a:lnTo>
                <a:lnTo>
                  <a:pt x="45212" y="1346"/>
                </a:lnTo>
                <a:lnTo>
                  <a:pt x="40132" y="800"/>
                </a:lnTo>
                <a:lnTo>
                  <a:pt x="34671" y="533"/>
                </a:lnTo>
                <a:lnTo>
                  <a:pt x="28956"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56" name="object 1257"/>
          <p:cNvSpPr>
            <a:spLocks noChangeArrowheads="1"/>
          </p:cNvSpPr>
          <p:nvPr/>
        </p:nvSpPr>
        <p:spPr bwMode="auto">
          <a:xfrm>
            <a:off x="3076575" y="5783263"/>
            <a:ext cx="11113" cy="87312"/>
          </a:xfrm>
          <a:custGeom>
            <a:avLst/>
            <a:gdLst>
              <a:gd name="T0" fmla="*/ 0 w 10159"/>
              <a:gd name="T1" fmla="*/ 0 h 86995"/>
              <a:gd name="T2" fmla="*/ 10159 w 10159"/>
              <a:gd name="T3" fmla="*/ 86995 h 86995"/>
            </a:gdLst>
            <a:ahLst/>
            <a:cxnLst/>
            <a:rect l="T0" t="T1" r="T2" b="T3"/>
            <a:pathLst>
              <a:path w="10159" h="86995">
                <a:moveTo>
                  <a:pt x="762" y="0"/>
                </a:moveTo>
                <a:lnTo>
                  <a:pt x="0" y="86601"/>
                </a:lnTo>
                <a:lnTo>
                  <a:pt x="5968" y="86601"/>
                </a:lnTo>
                <a:lnTo>
                  <a:pt x="9906" y="3441"/>
                </a:lnTo>
                <a:lnTo>
                  <a:pt x="76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57" name="object 1258"/>
          <p:cNvSpPr>
            <a:spLocks noChangeArrowheads="1"/>
          </p:cNvSpPr>
          <p:nvPr/>
        </p:nvSpPr>
        <p:spPr bwMode="auto">
          <a:xfrm>
            <a:off x="3038475" y="5772150"/>
            <a:ext cx="49213" cy="25400"/>
          </a:xfrm>
          <a:custGeom>
            <a:avLst/>
            <a:gdLst>
              <a:gd name="T0" fmla="*/ 0 w 49530"/>
              <a:gd name="T1" fmla="*/ 0 h 25400"/>
              <a:gd name="T2" fmla="*/ 49530 w 49530"/>
              <a:gd name="T3" fmla="*/ 25400 h 25400"/>
            </a:gdLst>
            <a:ahLst/>
            <a:cxnLst/>
            <a:rect l="T0" t="T1" r="T2" b="T3"/>
            <a:pathLst>
              <a:path w="49530" h="25400">
                <a:moveTo>
                  <a:pt x="4571" y="0"/>
                </a:moveTo>
                <a:lnTo>
                  <a:pt x="0" y="876"/>
                </a:lnTo>
                <a:lnTo>
                  <a:pt x="49403" y="25069"/>
                </a:lnTo>
                <a:lnTo>
                  <a:pt x="49403" y="16611"/>
                </a:lnTo>
                <a:lnTo>
                  <a:pt x="4571"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58" name="object 1259"/>
          <p:cNvSpPr>
            <a:spLocks noChangeArrowheads="1"/>
          </p:cNvSpPr>
          <p:nvPr/>
        </p:nvSpPr>
        <p:spPr bwMode="auto">
          <a:xfrm>
            <a:off x="2830513" y="5840413"/>
            <a:ext cx="387350" cy="171450"/>
          </a:xfrm>
          <a:custGeom>
            <a:avLst/>
            <a:gdLst>
              <a:gd name="T0" fmla="*/ 0 w 386714"/>
              <a:gd name="T1" fmla="*/ 0 h 170179"/>
              <a:gd name="T2" fmla="*/ 386714 w 386714"/>
              <a:gd name="T3" fmla="*/ 170179 h 170179"/>
            </a:gdLst>
            <a:ahLst/>
            <a:cxnLst/>
            <a:rect l="T0" t="T1" r="T2" b="T3"/>
            <a:pathLst>
              <a:path w="386714" h="170179">
                <a:moveTo>
                  <a:pt x="234187" y="0"/>
                </a:moveTo>
                <a:lnTo>
                  <a:pt x="0" y="75780"/>
                </a:lnTo>
                <a:lnTo>
                  <a:pt x="0" y="98856"/>
                </a:lnTo>
                <a:lnTo>
                  <a:pt x="152527" y="169786"/>
                </a:lnTo>
                <a:lnTo>
                  <a:pt x="386461" y="70650"/>
                </a:lnTo>
                <a:lnTo>
                  <a:pt x="386461" y="47853"/>
                </a:lnTo>
                <a:lnTo>
                  <a:pt x="234187"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59" name="object 1260"/>
          <p:cNvSpPr>
            <a:spLocks noChangeArrowheads="1"/>
          </p:cNvSpPr>
          <p:nvPr/>
        </p:nvSpPr>
        <p:spPr bwMode="auto">
          <a:xfrm>
            <a:off x="2830513" y="5840413"/>
            <a:ext cx="387350" cy="171450"/>
          </a:xfrm>
          <a:custGeom>
            <a:avLst/>
            <a:gdLst>
              <a:gd name="T0" fmla="*/ 0 w 386714"/>
              <a:gd name="T1" fmla="*/ 0 h 170179"/>
              <a:gd name="T2" fmla="*/ 386714 w 386714"/>
              <a:gd name="T3" fmla="*/ 170179 h 170179"/>
            </a:gdLst>
            <a:ahLst/>
            <a:cxnLst/>
            <a:rect l="T0" t="T1" r="T2" b="T3"/>
            <a:pathLst>
              <a:path w="386714" h="170179">
                <a:moveTo>
                  <a:pt x="0" y="98856"/>
                </a:moveTo>
                <a:lnTo>
                  <a:pt x="0" y="75780"/>
                </a:lnTo>
                <a:lnTo>
                  <a:pt x="234187" y="0"/>
                </a:lnTo>
                <a:lnTo>
                  <a:pt x="386461" y="47853"/>
                </a:lnTo>
                <a:lnTo>
                  <a:pt x="386461" y="70650"/>
                </a:lnTo>
                <a:lnTo>
                  <a:pt x="152527" y="169786"/>
                </a:lnTo>
                <a:lnTo>
                  <a:pt x="0" y="98856"/>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60" name="object 1261"/>
          <p:cNvSpPr>
            <a:spLocks noChangeArrowheads="1"/>
          </p:cNvSpPr>
          <p:nvPr/>
        </p:nvSpPr>
        <p:spPr bwMode="auto">
          <a:xfrm>
            <a:off x="2830513" y="5827713"/>
            <a:ext cx="387350" cy="160337"/>
          </a:xfrm>
          <a:custGeom>
            <a:avLst/>
            <a:gdLst>
              <a:gd name="T0" fmla="*/ 0 w 386714"/>
              <a:gd name="T1" fmla="*/ 0 h 160020"/>
              <a:gd name="T2" fmla="*/ 386714 w 386714"/>
              <a:gd name="T3" fmla="*/ 160020 h 160020"/>
            </a:gdLst>
            <a:ahLst/>
            <a:cxnLst/>
            <a:rect l="T0" t="T1" r="T2" b="T3"/>
            <a:pathLst>
              <a:path w="386714" h="160020">
                <a:moveTo>
                  <a:pt x="242315" y="0"/>
                </a:moveTo>
                <a:lnTo>
                  <a:pt x="0" y="89001"/>
                </a:lnTo>
                <a:lnTo>
                  <a:pt x="25781" y="100660"/>
                </a:lnTo>
                <a:lnTo>
                  <a:pt x="152527" y="159537"/>
                </a:lnTo>
                <a:lnTo>
                  <a:pt x="386461" y="61137"/>
                </a:lnTo>
                <a:lnTo>
                  <a:pt x="24231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61" name="object 1262"/>
          <p:cNvSpPr>
            <a:spLocks noChangeArrowheads="1"/>
          </p:cNvSpPr>
          <p:nvPr/>
        </p:nvSpPr>
        <p:spPr bwMode="auto">
          <a:xfrm>
            <a:off x="3178175" y="5670550"/>
            <a:ext cx="50800" cy="66675"/>
          </a:xfrm>
          <a:custGeom>
            <a:avLst/>
            <a:gdLst>
              <a:gd name="T0" fmla="*/ 0 w 50800"/>
              <a:gd name="T1" fmla="*/ 0 h 66675"/>
              <a:gd name="T2" fmla="*/ 50800 w 50800"/>
              <a:gd name="T3" fmla="*/ 66675 h 66675"/>
            </a:gdLst>
            <a:ahLst/>
            <a:cxnLst/>
            <a:rect l="T0" t="T1" r="T2" b="T3"/>
            <a:pathLst>
              <a:path w="50800" h="66675">
                <a:moveTo>
                  <a:pt x="0" y="0"/>
                </a:moveTo>
                <a:lnTo>
                  <a:pt x="32385" y="57873"/>
                </a:lnTo>
                <a:lnTo>
                  <a:pt x="30607" y="66090"/>
                </a:lnTo>
                <a:lnTo>
                  <a:pt x="46228" y="66090"/>
                </a:lnTo>
                <a:lnTo>
                  <a:pt x="50800" y="55879"/>
                </a:lnTo>
                <a:lnTo>
                  <a:pt x="45974" y="33185"/>
                </a:lnTo>
                <a:lnTo>
                  <a:pt x="24637" y="1701"/>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62" name="object 1263"/>
          <p:cNvSpPr>
            <a:spLocks noChangeArrowheads="1"/>
          </p:cNvSpPr>
          <p:nvPr/>
        </p:nvSpPr>
        <p:spPr bwMode="auto">
          <a:xfrm>
            <a:off x="3178175" y="5651500"/>
            <a:ext cx="34925" cy="20638"/>
          </a:xfrm>
          <a:custGeom>
            <a:avLst/>
            <a:gdLst>
              <a:gd name="T0" fmla="*/ 0 w 35560"/>
              <a:gd name="T1" fmla="*/ 0 h 20954"/>
              <a:gd name="T2" fmla="*/ 35560 w 35560"/>
              <a:gd name="T3" fmla="*/ 20954 h 20954"/>
            </a:gdLst>
            <a:ahLst/>
            <a:cxnLst/>
            <a:rect l="T0" t="T1" r="T2" b="T3"/>
            <a:pathLst>
              <a:path w="35560" h="20954">
                <a:moveTo>
                  <a:pt x="14859" y="0"/>
                </a:moveTo>
                <a:lnTo>
                  <a:pt x="0" y="18834"/>
                </a:lnTo>
                <a:lnTo>
                  <a:pt x="25400" y="20510"/>
                </a:lnTo>
                <a:lnTo>
                  <a:pt x="35306" y="1130"/>
                </a:lnTo>
                <a:lnTo>
                  <a:pt x="14859"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63" name="object 1264"/>
          <p:cNvSpPr>
            <a:spLocks noChangeArrowheads="1"/>
          </p:cNvSpPr>
          <p:nvPr/>
        </p:nvSpPr>
        <p:spPr bwMode="auto">
          <a:xfrm>
            <a:off x="3201988" y="5653088"/>
            <a:ext cx="42862" cy="82550"/>
          </a:xfrm>
          <a:custGeom>
            <a:avLst/>
            <a:gdLst>
              <a:gd name="T0" fmla="*/ 0 w 43814"/>
              <a:gd name="T1" fmla="*/ 0 h 83185"/>
              <a:gd name="T2" fmla="*/ 43814 w 43814"/>
              <a:gd name="T3" fmla="*/ 83185 h 83185"/>
            </a:gdLst>
            <a:ahLst/>
            <a:cxnLst/>
            <a:rect l="T0" t="T1" r="T2" b="T3"/>
            <a:pathLst>
              <a:path w="43814" h="83185">
                <a:moveTo>
                  <a:pt x="10287" y="0"/>
                </a:moveTo>
                <a:lnTo>
                  <a:pt x="0" y="18745"/>
                </a:lnTo>
                <a:lnTo>
                  <a:pt x="1777" y="21577"/>
                </a:lnTo>
                <a:lnTo>
                  <a:pt x="5333" y="29248"/>
                </a:lnTo>
                <a:lnTo>
                  <a:pt x="21717" y="68148"/>
                </a:lnTo>
                <a:lnTo>
                  <a:pt x="23113" y="76377"/>
                </a:lnTo>
                <a:lnTo>
                  <a:pt x="21970" y="83184"/>
                </a:lnTo>
                <a:lnTo>
                  <a:pt x="23113" y="82905"/>
                </a:lnTo>
                <a:lnTo>
                  <a:pt x="25526" y="81483"/>
                </a:lnTo>
                <a:lnTo>
                  <a:pt x="29082" y="79501"/>
                </a:lnTo>
                <a:lnTo>
                  <a:pt x="33019" y="76377"/>
                </a:lnTo>
                <a:lnTo>
                  <a:pt x="35179" y="74383"/>
                </a:lnTo>
                <a:lnTo>
                  <a:pt x="36956" y="72402"/>
                </a:lnTo>
                <a:lnTo>
                  <a:pt x="39115" y="69850"/>
                </a:lnTo>
                <a:lnTo>
                  <a:pt x="40512" y="66725"/>
                </a:lnTo>
                <a:lnTo>
                  <a:pt x="41909" y="63881"/>
                </a:lnTo>
                <a:lnTo>
                  <a:pt x="43052" y="60197"/>
                </a:lnTo>
                <a:lnTo>
                  <a:pt x="43687" y="56502"/>
                </a:lnTo>
                <a:lnTo>
                  <a:pt x="43565" y="49682"/>
                </a:lnTo>
                <a:lnTo>
                  <a:pt x="35559" y="22148"/>
                </a:lnTo>
                <a:lnTo>
                  <a:pt x="26288" y="10223"/>
                </a:lnTo>
                <a:lnTo>
                  <a:pt x="14224" y="1701"/>
                </a:lnTo>
                <a:lnTo>
                  <a:pt x="10287"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64" name="object 1265"/>
          <p:cNvSpPr>
            <a:spLocks noChangeArrowheads="1"/>
          </p:cNvSpPr>
          <p:nvPr/>
        </p:nvSpPr>
        <p:spPr bwMode="auto">
          <a:xfrm>
            <a:off x="3217863" y="5854700"/>
            <a:ext cx="4762" cy="0"/>
          </a:xfrm>
          <a:custGeom>
            <a:avLst/>
            <a:gdLst>
              <a:gd name="T0" fmla="*/ 0 w 5080"/>
              <a:gd name="T1" fmla="*/ 5080 w 5080"/>
            </a:gdLst>
            <a:ahLst/>
            <a:cxnLst/>
            <a:rect l="T0" t="0" r="T1" b="0"/>
            <a:pathLst>
              <a:path w="5080">
                <a:moveTo>
                  <a:pt x="0" y="0"/>
                </a:moveTo>
                <a:lnTo>
                  <a:pt x="4699" y="0"/>
                </a:lnTo>
              </a:path>
            </a:pathLst>
          </a:custGeom>
          <a:noFill/>
          <a:ln w="3175">
            <a:solidFill>
              <a:srgbClr val="8A8A8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65" name="object 1266"/>
          <p:cNvSpPr>
            <a:spLocks noChangeArrowheads="1"/>
          </p:cNvSpPr>
          <p:nvPr/>
        </p:nvSpPr>
        <p:spPr bwMode="auto">
          <a:xfrm>
            <a:off x="3219450" y="5732463"/>
            <a:ext cx="0" cy="122237"/>
          </a:xfrm>
          <a:custGeom>
            <a:avLst/>
            <a:gdLst>
              <a:gd name="T0" fmla="*/ 0 h 121920"/>
              <a:gd name="T1" fmla="*/ 121920 h 121920"/>
            </a:gdLst>
            <a:ahLst/>
            <a:cxnLst/>
            <a:rect l="0" t="T0" r="0" b="T1"/>
            <a:pathLst>
              <a:path h="121920">
                <a:moveTo>
                  <a:pt x="0" y="0"/>
                </a:moveTo>
                <a:lnTo>
                  <a:pt x="0" y="121920"/>
                </a:lnTo>
              </a:path>
            </a:pathLst>
          </a:custGeom>
          <a:noFill/>
          <a:ln w="14097">
            <a:solidFill>
              <a:srgbClr val="8A8A8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66" name="object 1267"/>
          <p:cNvSpPr>
            <a:spLocks noChangeArrowheads="1"/>
          </p:cNvSpPr>
          <p:nvPr/>
        </p:nvSpPr>
        <p:spPr bwMode="auto">
          <a:xfrm>
            <a:off x="3206750" y="5759450"/>
            <a:ext cx="23813" cy="19050"/>
          </a:xfrm>
          <a:custGeom>
            <a:avLst/>
            <a:gdLst>
              <a:gd name="T0" fmla="*/ 0 w 24130"/>
              <a:gd name="T1" fmla="*/ 0 h 19685"/>
              <a:gd name="T2" fmla="*/ 24130 w 24130"/>
              <a:gd name="T3" fmla="*/ 19685 h 19685"/>
            </a:gdLst>
            <a:ahLst/>
            <a:cxnLst/>
            <a:rect l="T0" t="T1" r="T2" b="T3"/>
            <a:pathLst>
              <a:path w="24130" h="19685">
                <a:moveTo>
                  <a:pt x="12064" y="0"/>
                </a:moveTo>
                <a:lnTo>
                  <a:pt x="9651" y="558"/>
                </a:lnTo>
                <a:lnTo>
                  <a:pt x="7238" y="838"/>
                </a:lnTo>
                <a:lnTo>
                  <a:pt x="5206" y="1689"/>
                </a:lnTo>
                <a:lnTo>
                  <a:pt x="3429" y="3086"/>
                </a:lnTo>
                <a:lnTo>
                  <a:pt x="2031" y="4495"/>
                </a:lnTo>
                <a:lnTo>
                  <a:pt x="1016" y="5892"/>
                </a:lnTo>
                <a:lnTo>
                  <a:pt x="0" y="7581"/>
                </a:lnTo>
                <a:lnTo>
                  <a:pt x="0" y="11506"/>
                </a:lnTo>
                <a:lnTo>
                  <a:pt x="7238" y="18249"/>
                </a:lnTo>
                <a:lnTo>
                  <a:pt x="9651" y="19088"/>
                </a:lnTo>
                <a:lnTo>
                  <a:pt x="12064" y="19367"/>
                </a:lnTo>
                <a:lnTo>
                  <a:pt x="14477" y="19088"/>
                </a:lnTo>
                <a:lnTo>
                  <a:pt x="16763" y="18249"/>
                </a:lnTo>
                <a:lnTo>
                  <a:pt x="18923" y="17691"/>
                </a:lnTo>
                <a:lnTo>
                  <a:pt x="20574" y="16560"/>
                </a:lnTo>
                <a:lnTo>
                  <a:pt x="21970" y="15163"/>
                </a:lnTo>
                <a:lnTo>
                  <a:pt x="23368" y="13474"/>
                </a:lnTo>
                <a:lnTo>
                  <a:pt x="23621" y="11506"/>
                </a:lnTo>
                <a:lnTo>
                  <a:pt x="24002" y="9550"/>
                </a:lnTo>
                <a:lnTo>
                  <a:pt x="23621" y="7581"/>
                </a:lnTo>
                <a:lnTo>
                  <a:pt x="23368" y="5892"/>
                </a:lnTo>
                <a:lnTo>
                  <a:pt x="20574" y="3086"/>
                </a:lnTo>
                <a:lnTo>
                  <a:pt x="18923" y="1689"/>
                </a:lnTo>
                <a:lnTo>
                  <a:pt x="16763" y="838"/>
                </a:lnTo>
                <a:lnTo>
                  <a:pt x="14477" y="558"/>
                </a:lnTo>
                <a:lnTo>
                  <a:pt x="1206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67" name="object 1268"/>
          <p:cNvSpPr>
            <a:spLocks noChangeArrowheads="1"/>
          </p:cNvSpPr>
          <p:nvPr/>
        </p:nvSpPr>
        <p:spPr bwMode="auto">
          <a:xfrm>
            <a:off x="3206750" y="5803900"/>
            <a:ext cx="23813" cy="20638"/>
          </a:xfrm>
          <a:custGeom>
            <a:avLst/>
            <a:gdLst>
              <a:gd name="T0" fmla="*/ 0 w 24130"/>
              <a:gd name="T1" fmla="*/ 0 h 19685"/>
              <a:gd name="T2" fmla="*/ 24130 w 24130"/>
              <a:gd name="T3" fmla="*/ 19685 h 19685"/>
            </a:gdLst>
            <a:ahLst/>
            <a:cxnLst/>
            <a:rect l="T0" t="T1" r="T2" b="T3"/>
            <a:pathLst>
              <a:path w="24130" h="19685">
                <a:moveTo>
                  <a:pt x="14477" y="0"/>
                </a:moveTo>
                <a:lnTo>
                  <a:pt x="9651" y="0"/>
                </a:lnTo>
                <a:lnTo>
                  <a:pt x="7238" y="584"/>
                </a:lnTo>
                <a:lnTo>
                  <a:pt x="5206" y="1739"/>
                </a:lnTo>
                <a:lnTo>
                  <a:pt x="3429" y="2603"/>
                </a:lnTo>
                <a:lnTo>
                  <a:pt x="2031" y="4051"/>
                </a:lnTo>
                <a:lnTo>
                  <a:pt x="1016" y="5499"/>
                </a:lnTo>
                <a:lnTo>
                  <a:pt x="0" y="7518"/>
                </a:lnTo>
                <a:lnTo>
                  <a:pt x="0" y="11569"/>
                </a:lnTo>
                <a:lnTo>
                  <a:pt x="2031" y="15036"/>
                </a:lnTo>
                <a:lnTo>
                  <a:pt x="3429" y="16776"/>
                </a:lnTo>
                <a:lnTo>
                  <a:pt x="5206" y="17640"/>
                </a:lnTo>
                <a:lnTo>
                  <a:pt x="7238" y="18795"/>
                </a:lnTo>
                <a:lnTo>
                  <a:pt x="9651" y="19380"/>
                </a:lnTo>
                <a:lnTo>
                  <a:pt x="14477" y="19380"/>
                </a:lnTo>
                <a:lnTo>
                  <a:pt x="16763" y="18795"/>
                </a:lnTo>
                <a:lnTo>
                  <a:pt x="20574" y="16776"/>
                </a:lnTo>
                <a:lnTo>
                  <a:pt x="23368" y="13296"/>
                </a:lnTo>
                <a:lnTo>
                  <a:pt x="23621" y="11569"/>
                </a:lnTo>
                <a:lnTo>
                  <a:pt x="24002" y="9550"/>
                </a:lnTo>
                <a:lnTo>
                  <a:pt x="23621" y="7518"/>
                </a:lnTo>
                <a:lnTo>
                  <a:pt x="23368" y="5499"/>
                </a:lnTo>
                <a:lnTo>
                  <a:pt x="20574" y="2603"/>
                </a:lnTo>
                <a:lnTo>
                  <a:pt x="16763" y="584"/>
                </a:lnTo>
                <a:lnTo>
                  <a:pt x="14477"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68" name="object 1269"/>
          <p:cNvSpPr>
            <a:spLocks noChangeArrowheads="1"/>
          </p:cNvSpPr>
          <p:nvPr/>
        </p:nvSpPr>
        <p:spPr bwMode="auto">
          <a:xfrm>
            <a:off x="3140075" y="5722938"/>
            <a:ext cx="49213" cy="150812"/>
          </a:xfrm>
          <a:custGeom>
            <a:avLst/>
            <a:gdLst>
              <a:gd name="T0" fmla="*/ 0 w 48260"/>
              <a:gd name="T1" fmla="*/ 0 h 150495"/>
              <a:gd name="T2" fmla="*/ 48260 w 48260"/>
              <a:gd name="T3" fmla="*/ 150495 h 150495"/>
            </a:gdLst>
            <a:ahLst/>
            <a:cxnLst/>
            <a:rect l="T0" t="T1" r="T2" b="T3"/>
            <a:pathLst>
              <a:path w="48260" h="150495">
                <a:moveTo>
                  <a:pt x="11811" y="0"/>
                </a:moveTo>
                <a:lnTo>
                  <a:pt x="0" y="4267"/>
                </a:lnTo>
                <a:lnTo>
                  <a:pt x="37973" y="150431"/>
                </a:lnTo>
                <a:lnTo>
                  <a:pt x="48006" y="145034"/>
                </a:lnTo>
                <a:lnTo>
                  <a:pt x="1181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69" name="object 1270"/>
          <p:cNvSpPr>
            <a:spLocks noChangeArrowheads="1"/>
          </p:cNvSpPr>
          <p:nvPr/>
        </p:nvSpPr>
        <p:spPr bwMode="auto">
          <a:xfrm>
            <a:off x="3128963" y="5729288"/>
            <a:ext cx="50800" cy="144462"/>
          </a:xfrm>
          <a:custGeom>
            <a:avLst/>
            <a:gdLst>
              <a:gd name="T0" fmla="*/ 0 w 49530"/>
              <a:gd name="T1" fmla="*/ 0 h 144779"/>
              <a:gd name="T2" fmla="*/ 49530 w 49530"/>
              <a:gd name="T3" fmla="*/ 144779 h 144779"/>
            </a:gdLst>
            <a:ahLst/>
            <a:cxnLst/>
            <a:rect l="T0" t="T1" r="T2" b="T3"/>
            <a:pathLst>
              <a:path w="49530" h="144779">
                <a:moveTo>
                  <a:pt x="0" y="0"/>
                </a:moveTo>
                <a:lnTo>
                  <a:pt x="36195" y="139319"/>
                </a:lnTo>
                <a:lnTo>
                  <a:pt x="49403" y="144729"/>
                </a:lnTo>
                <a:lnTo>
                  <a:pt x="13334" y="4546"/>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70" name="object 1271"/>
          <p:cNvSpPr>
            <a:spLocks noChangeArrowheads="1"/>
          </p:cNvSpPr>
          <p:nvPr/>
        </p:nvSpPr>
        <p:spPr bwMode="auto">
          <a:xfrm>
            <a:off x="3128963" y="5729288"/>
            <a:ext cx="50800" cy="144462"/>
          </a:xfrm>
          <a:custGeom>
            <a:avLst/>
            <a:gdLst>
              <a:gd name="T0" fmla="*/ 0 w 49530"/>
              <a:gd name="T1" fmla="*/ 0 h 144779"/>
              <a:gd name="T2" fmla="*/ 49530 w 49530"/>
              <a:gd name="T3" fmla="*/ 144779 h 144779"/>
            </a:gdLst>
            <a:ahLst/>
            <a:cxnLst/>
            <a:rect l="T0" t="T1" r="T2" b="T3"/>
            <a:pathLst>
              <a:path w="49530" h="144779">
                <a:moveTo>
                  <a:pt x="0" y="0"/>
                </a:moveTo>
                <a:lnTo>
                  <a:pt x="13334" y="4546"/>
                </a:lnTo>
                <a:lnTo>
                  <a:pt x="49403" y="144729"/>
                </a:lnTo>
                <a:lnTo>
                  <a:pt x="36195" y="139319"/>
                </a:lnTo>
                <a:lnTo>
                  <a:pt x="0"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71" name="object 1272"/>
          <p:cNvSpPr>
            <a:spLocks noChangeArrowheads="1"/>
          </p:cNvSpPr>
          <p:nvPr/>
        </p:nvSpPr>
        <p:spPr bwMode="auto">
          <a:xfrm>
            <a:off x="3054350" y="5680075"/>
            <a:ext cx="149225" cy="92075"/>
          </a:xfrm>
          <a:custGeom>
            <a:avLst/>
            <a:gdLst>
              <a:gd name="T0" fmla="*/ 0 w 148589"/>
              <a:gd name="T1" fmla="*/ 0 h 92710"/>
              <a:gd name="T2" fmla="*/ 148589 w 148589"/>
              <a:gd name="T3" fmla="*/ 92710 h 92710"/>
            </a:gdLst>
            <a:ahLst/>
            <a:cxnLst/>
            <a:rect l="T0" t="T1" r="T2" b="T3"/>
            <a:pathLst>
              <a:path w="148589" h="92710">
                <a:moveTo>
                  <a:pt x="130174" y="0"/>
                </a:moveTo>
                <a:lnTo>
                  <a:pt x="0" y="65239"/>
                </a:lnTo>
                <a:lnTo>
                  <a:pt x="253" y="85750"/>
                </a:lnTo>
                <a:lnTo>
                  <a:pt x="18287" y="92303"/>
                </a:lnTo>
                <a:lnTo>
                  <a:pt x="60451" y="60388"/>
                </a:lnTo>
                <a:lnTo>
                  <a:pt x="140715" y="10820"/>
                </a:lnTo>
                <a:lnTo>
                  <a:pt x="148081" y="1993"/>
                </a:lnTo>
                <a:lnTo>
                  <a:pt x="13017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72" name="object 1273"/>
          <p:cNvSpPr>
            <a:spLocks noChangeArrowheads="1"/>
          </p:cNvSpPr>
          <p:nvPr/>
        </p:nvSpPr>
        <p:spPr bwMode="auto">
          <a:xfrm>
            <a:off x="3054350" y="5753100"/>
            <a:ext cx="19050" cy="31750"/>
          </a:xfrm>
          <a:custGeom>
            <a:avLst/>
            <a:gdLst>
              <a:gd name="T0" fmla="*/ 0 w 18415"/>
              <a:gd name="T1" fmla="*/ 0 h 32385"/>
              <a:gd name="T2" fmla="*/ 18415 w 18415"/>
              <a:gd name="T3" fmla="*/ 32385 h 32385"/>
            </a:gdLst>
            <a:ahLst/>
            <a:cxnLst/>
            <a:rect l="T0" t="T1" r="T2" b="T3"/>
            <a:pathLst>
              <a:path w="18415" h="32385">
                <a:moveTo>
                  <a:pt x="0" y="0"/>
                </a:moveTo>
                <a:lnTo>
                  <a:pt x="0" y="25704"/>
                </a:lnTo>
                <a:lnTo>
                  <a:pt x="18287" y="31915"/>
                </a:lnTo>
                <a:lnTo>
                  <a:pt x="18287" y="6210"/>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73" name="object 1274"/>
          <p:cNvSpPr>
            <a:spLocks noChangeArrowheads="1"/>
          </p:cNvSpPr>
          <p:nvPr/>
        </p:nvSpPr>
        <p:spPr bwMode="auto">
          <a:xfrm>
            <a:off x="3038475" y="5772150"/>
            <a:ext cx="44450" cy="23813"/>
          </a:xfrm>
          <a:custGeom>
            <a:avLst/>
            <a:gdLst>
              <a:gd name="T0" fmla="*/ 0 w 45719"/>
              <a:gd name="T1" fmla="*/ 0 h 24129"/>
              <a:gd name="T2" fmla="*/ 45719 w 45719"/>
              <a:gd name="T3" fmla="*/ 24129 h 24129"/>
            </a:gdLst>
            <a:ahLst/>
            <a:cxnLst/>
            <a:rect l="T0" t="T1" r="T2" b="T3"/>
            <a:pathLst>
              <a:path w="45719" h="24129">
                <a:moveTo>
                  <a:pt x="0" y="0"/>
                </a:moveTo>
                <a:lnTo>
                  <a:pt x="0" y="8255"/>
                </a:lnTo>
                <a:lnTo>
                  <a:pt x="45212" y="23926"/>
                </a:lnTo>
                <a:lnTo>
                  <a:pt x="45212" y="15671"/>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74" name="object 1275"/>
          <p:cNvSpPr>
            <a:spLocks noChangeArrowheads="1"/>
          </p:cNvSpPr>
          <p:nvPr/>
        </p:nvSpPr>
        <p:spPr bwMode="auto">
          <a:xfrm>
            <a:off x="3032125" y="5780088"/>
            <a:ext cx="11113" cy="85725"/>
          </a:xfrm>
          <a:custGeom>
            <a:avLst/>
            <a:gdLst>
              <a:gd name="T0" fmla="*/ 0 w 11430"/>
              <a:gd name="T1" fmla="*/ 0 h 85725"/>
              <a:gd name="T2" fmla="*/ 11430 w 11430"/>
              <a:gd name="T3" fmla="*/ 85725 h 85725"/>
            </a:gdLst>
            <a:ahLst/>
            <a:cxnLst/>
            <a:rect l="T0" t="T1" r="T2" b="T3"/>
            <a:pathLst>
              <a:path w="11430" h="85725">
                <a:moveTo>
                  <a:pt x="4444" y="0"/>
                </a:moveTo>
                <a:lnTo>
                  <a:pt x="0" y="85470"/>
                </a:lnTo>
                <a:lnTo>
                  <a:pt x="6476" y="85470"/>
                </a:lnTo>
                <a:lnTo>
                  <a:pt x="11303" y="2298"/>
                </a:lnTo>
                <a:lnTo>
                  <a:pt x="444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75" name="object 1276"/>
          <p:cNvSpPr>
            <a:spLocks noChangeArrowheads="1"/>
          </p:cNvSpPr>
          <p:nvPr/>
        </p:nvSpPr>
        <p:spPr bwMode="auto">
          <a:xfrm>
            <a:off x="2938463" y="5922963"/>
            <a:ext cx="33337" cy="39687"/>
          </a:xfrm>
          <a:custGeom>
            <a:avLst/>
            <a:gdLst>
              <a:gd name="T0" fmla="*/ 0 w 32384"/>
              <a:gd name="T1" fmla="*/ 0 h 39370"/>
              <a:gd name="T2" fmla="*/ 32384 w 32384"/>
              <a:gd name="T3" fmla="*/ 39370 h 39370"/>
            </a:gdLst>
            <a:ahLst/>
            <a:cxnLst/>
            <a:rect l="T0" t="T1" r="T2" b="T3"/>
            <a:pathLst>
              <a:path w="32384" h="39370">
                <a:moveTo>
                  <a:pt x="32384" y="0"/>
                </a:moveTo>
                <a:lnTo>
                  <a:pt x="0" y="17538"/>
                </a:lnTo>
                <a:lnTo>
                  <a:pt x="0" y="38747"/>
                </a:lnTo>
                <a:lnTo>
                  <a:pt x="32384" y="21780"/>
                </a:lnTo>
                <a:lnTo>
                  <a:pt x="32384"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76" name="object 1277"/>
          <p:cNvSpPr>
            <a:spLocks noChangeArrowheads="1"/>
          </p:cNvSpPr>
          <p:nvPr/>
        </p:nvSpPr>
        <p:spPr bwMode="auto">
          <a:xfrm>
            <a:off x="2909888" y="5913438"/>
            <a:ext cx="30162" cy="33337"/>
          </a:xfrm>
          <a:custGeom>
            <a:avLst/>
            <a:gdLst>
              <a:gd name="T0" fmla="*/ 0 w 31115"/>
              <a:gd name="T1" fmla="*/ 0 h 34289"/>
              <a:gd name="T2" fmla="*/ 31115 w 31115"/>
              <a:gd name="T3" fmla="*/ 34289 h 34289"/>
            </a:gdLst>
            <a:ahLst/>
            <a:cxnLst/>
            <a:rect l="T0" t="T1" r="T2" b="T3"/>
            <a:pathLst>
              <a:path w="31115" h="34289">
                <a:moveTo>
                  <a:pt x="30988" y="0"/>
                </a:moveTo>
                <a:lnTo>
                  <a:pt x="0" y="12826"/>
                </a:lnTo>
                <a:lnTo>
                  <a:pt x="0" y="34188"/>
                </a:lnTo>
                <a:lnTo>
                  <a:pt x="30988" y="20802"/>
                </a:lnTo>
                <a:lnTo>
                  <a:pt x="30988"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77" name="object 1278"/>
          <p:cNvSpPr>
            <a:spLocks noChangeArrowheads="1"/>
          </p:cNvSpPr>
          <p:nvPr/>
        </p:nvSpPr>
        <p:spPr bwMode="auto">
          <a:xfrm>
            <a:off x="2844800" y="5816600"/>
            <a:ext cx="195263" cy="98425"/>
          </a:xfrm>
          <a:custGeom>
            <a:avLst/>
            <a:gdLst>
              <a:gd name="T0" fmla="*/ 0 w 194944"/>
              <a:gd name="T1" fmla="*/ 0 h 98425"/>
              <a:gd name="T2" fmla="*/ 194944 w 194944"/>
              <a:gd name="T3" fmla="*/ 98425 h 98425"/>
            </a:gdLst>
            <a:ahLst/>
            <a:cxnLst/>
            <a:rect l="T0" t="T1" r="T2" b="T3"/>
            <a:pathLst>
              <a:path w="194944" h="98425">
                <a:moveTo>
                  <a:pt x="1396" y="98005"/>
                </a:moveTo>
                <a:lnTo>
                  <a:pt x="0" y="69888"/>
                </a:lnTo>
                <a:lnTo>
                  <a:pt x="194564"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78" name="object 1279"/>
          <p:cNvSpPr>
            <a:spLocks noChangeArrowheads="1"/>
          </p:cNvSpPr>
          <p:nvPr/>
        </p:nvSpPr>
        <p:spPr bwMode="auto">
          <a:xfrm>
            <a:off x="3017838" y="5827713"/>
            <a:ext cx="1587" cy="28575"/>
          </a:xfrm>
          <a:custGeom>
            <a:avLst/>
            <a:gdLst>
              <a:gd name="T0" fmla="*/ 0 w 1905"/>
              <a:gd name="T1" fmla="*/ 0 h 29845"/>
              <a:gd name="T2" fmla="*/ 1905 w 1905"/>
              <a:gd name="T3" fmla="*/ 29845 h 29845"/>
            </a:gdLst>
            <a:ahLst/>
            <a:cxnLst/>
            <a:rect l="T0" t="T1" r="T2" b="T3"/>
            <a:pathLst>
              <a:path w="1905" h="29845">
                <a:moveTo>
                  <a:pt x="0" y="29629"/>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79" name="object 1280"/>
          <p:cNvSpPr>
            <a:spLocks noChangeArrowheads="1"/>
          </p:cNvSpPr>
          <p:nvPr/>
        </p:nvSpPr>
        <p:spPr bwMode="auto">
          <a:xfrm>
            <a:off x="2963863" y="5843588"/>
            <a:ext cx="3175" cy="33337"/>
          </a:xfrm>
          <a:custGeom>
            <a:avLst/>
            <a:gdLst>
              <a:gd name="T0" fmla="*/ 0 w 1905"/>
              <a:gd name="T1" fmla="*/ 0 h 32385"/>
              <a:gd name="T2" fmla="*/ 1905 w 1905"/>
              <a:gd name="T3" fmla="*/ 32385 h 32385"/>
            </a:gdLst>
            <a:ahLst/>
            <a:cxnLst/>
            <a:rect l="T0" t="T1" r="T2" b="T3"/>
            <a:pathLst>
              <a:path w="1905" h="32385">
                <a:moveTo>
                  <a:pt x="0" y="31902"/>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80" name="object 1281"/>
          <p:cNvSpPr>
            <a:spLocks noChangeArrowheads="1"/>
          </p:cNvSpPr>
          <p:nvPr/>
        </p:nvSpPr>
        <p:spPr bwMode="auto">
          <a:xfrm>
            <a:off x="2913063" y="5862638"/>
            <a:ext cx="1587" cy="31750"/>
          </a:xfrm>
          <a:custGeom>
            <a:avLst/>
            <a:gdLst>
              <a:gd name="T0" fmla="*/ 0 w 1905"/>
              <a:gd name="T1" fmla="*/ 0 h 31114"/>
              <a:gd name="T2" fmla="*/ 1905 w 1905"/>
              <a:gd name="T3" fmla="*/ 31114 h 31114"/>
            </a:gdLst>
            <a:ahLst/>
            <a:cxnLst/>
            <a:rect l="T0" t="T1" r="T2" b="T3"/>
            <a:pathLst>
              <a:path w="1905" h="31114">
                <a:moveTo>
                  <a:pt x="0" y="30772"/>
                </a:moveTo>
                <a:lnTo>
                  <a:pt x="1397"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81" name="object 1282"/>
          <p:cNvSpPr>
            <a:spLocks noChangeArrowheads="1"/>
          </p:cNvSpPr>
          <p:nvPr/>
        </p:nvSpPr>
        <p:spPr bwMode="auto">
          <a:xfrm>
            <a:off x="2979738" y="5864225"/>
            <a:ext cx="215900" cy="115888"/>
          </a:xfrm>
          <a:custGeom>
            <a:avLst/>
            <a:gdLst>
              <a:gd name="T0" fmla="*/ 0 w 215900"/>
              <a:gd name="T1" fmla="*/ 0 h 115570"/>
              <a:gd name="T2" fmla="*/ 215900 w 215900"/>
              <a:gd name="T3" fmla="*/ 115570 h 115570"/>
            </a:gdLst>
            <a:ahLst/>
            <a:cxnLst/>
            <a:rect l="T0" t="T1" r="T2" b="T3"/>
            <a:pathLst>
              <a:path w="215900" h="115570">
                <a:moveTo>
                  <a:pt x="1396" y="115100"/>
                </a:moveTo>
                <a:lnTo>
                  <a:pt x="0" y="87249"/>
                </a:lnTo>
                <a:lnTo>
                  <a:pt x="215772"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82" name="object 1283"/>
          <p:cNvSpPr>
            <a:spLocks noChangeArrowheads="1"/>
          </p:cNvSpPr>
          <p:nvPr/>
        </p:nvSpPr>
        <p:spPr bwMode="auto">
          <a:xfrm>
            <a:off x="3194050" y="5864225"/>
            <a:ext cx="1588" cy="28575"/>
          </a:xfrm>
          <a:custGeom>
            <a:avLst/>
            <a:gdLst>
              <a:gd name="T0" fmla="*/ 0 w 1905"/>
              <a:gd name="T1" fmla="*/ 0 h 27939"/>
              <a:gd name="T2" fmla="*/ 1905 w 1905"/>
              <a:gd name="T3" fmla="*/ 27939 h 27939"/>
            </a:gdLst>
            <a:ahLst/>
            <a:cxnLst/>
            <a:rect l="T0" t="T1" r="T2" b="T3"/>
            <a:pathLst>
              <a:path w="1905" h="27939">
                <a:moveTo>
                  <a:pt x="0" y="27343"/>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83" name="object 1284"/>
          <p:cNvSpPr>
            <a:spLocks noChangeArrowheads="1"/>
          </p:cNvSpPr>
          <p:nvPr/>
        </p:nvSpPr>
        <p:spPr bwMode="auto">
          <a:xfrm>
            <a:off x="2909888" y="5924550"/>
            <a:ext cx="30162" cy="38100"/>
          </a:xfrm>
          <a:custGeom>
            <a:avLst/>
            <a:gdLst>
              <a:gd name="T0" fmla="*/ 0 w 29844"/>
              <a:gd name="T1" fmla="*/ 0 h 36829"/>
              <a:gd name="T2" fmla="*/ 29844 w 29844"/>
              <a:gd name="T3" fmla="*/ 36829 h 36829"/>
            </a:gdLst>
            <a:ahLst/>
            <a:cxnLst/>
            <a:rect l="T0" t="T1" r="T2" b="T3"/>
            <a:pathLst>
              <a:path w="29844" h="36829">
                <a:moveTo>
                  <a:pt x="0" y="0"/>
                </a:moveTo>
                <a:lnTo>
                  <a:pt x="0" y="21717"/>
                </a:lnTo>
                <a:lnTo>
                  <a:pt x="29591" y="36474"/>
                </a:lnTo>
                <a:lnTo>
                  <a:pt x="29591" y="14770"/>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84" name="object 1285"/>
          <p:cNvSpPr>
            <a:spLocks noChangeArrowheads="1"/>
          </p:cNvSpPr>
          <p:nvPr/>
        </p:nvSpPr>
        <p:spPr bwMode="auto">
          <a:xfrm>
            <a:off x="2909888" y="5913438"/>
            <a:ext cx="55562" cy="26987"/>
          </a:xfrm>
          <a:custGeom>
            <a:avLst/>
            <a:gdLst>
              <a:gd name="T0" fmla="*/ 0 w 56515"/>
              <a:gd name="T1" fmla="*/ 0 h 27939"/>
              <a:gd name="T2" fmla="*/ 56515 w 56515"/>
              <a:gd name="T3" fmla="*/ 27939 h 27939"/>
            </a:gdLst>
            <a:ahLst/>
            <a:cxnLst/>
            <a:rect l="T0" t="T1" r="T2" b="T3"/>
            <a:pathLst>
              <a:path w="56515" h="27939">
                <a:moveTo>
                  <a:pt x="31242" y="0"/>
                </a:moveTo>
                <a:lnTo>
                  <a:pt x="0" y="13119"/>
                </a:lnTo>
                <a:lnTo>
                  <a:pt x="30607" y="27355"/>
                </a:lnTo>
                <a:lnTo>
                  <a:pt x="47371" y="17868"/>
                </a:lnTo>
                <a:lnTo>
                  <a:pt x="56388" y="9778"/>
                </a:lnTo>
                <a:lnTo>
                  <a:pt x="31242"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85" name="object 1286"/>
          <p:cNvSpPr>
            <a:spLocks noChangeArrowheads="1"/>
          </p:cNvSpPr>
          <p:nvPr/>
        </p:nvSpPr>
        <p:spPr bwMode="auto">
          <a:xfrm>
            <a:off x="3152775" y="5881688"/>
            <a:ext cx="3175" cy="26987"/>
          </a:xfrm>
          <a:custGeom>
            <a:avLst/>
            <a:gdLst>
              <a:gd name="T0" fmla="*/ 0 w 1905"/>
              <a:gd name="T1" fmla="*/ 0 h 26670"/>
              <a:gd name="T2" fmla="*/ 1905 w 1905"/>
              <a:gd name="T3" fmla="*/ 26670 h 26670"/>
            </a:gdLst>
            <a:ahLst/>
            <a:cxnLst/>
            <a:rect l="T0" t="T1" r="T2" b="T3"/>
            <a:pathLst>
              <a:path w="1905" h="26670">
                <a:moveTo>
                  <a:pt x="0" y="26212"/>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86" name="object 1287"/>
          <p:cNvSpPr>
            <a:spLocks noChangeArrowheads="1"/>
          </p:cNvSpPr>
          <p:nvPr/>
        </p:nvSpPr>
        <p:spPr bwMode="auto">
          <a:xfrm>
            <a:off x="3100388" y="5902325"/>
            <a:ext cx="1587" cy="28575"/>
          </a:xfrm>
          <a:custGeom>
            <a:avLst/>
            <a:gdLst>
              <a:gd name="T0" fmla="*/ 0 w 1905"/>
              <a:gd name="T1" fmla="*/ 0 h 28575"/>
              <a:gd name="T2" fmla="*/ 1905 w 1905"/>
              <a:gd name="T3" fmla="*/ 28575 h 28575"/>
            </a:gdLst>
            <a:ahLst/>
            <a:cxnLst/>
            <a:rect l="T0" t="T1" r="T2" b="T3"/>
            <a:pathLst>
              <a:path w="1905" h="28575">
                <a:moveTo>
                  <a:pt x="0" y="28486"/>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87" name="object 1288"/>
          <p:cNvSpPr>
            <a:spLocks noChangeArrowheads="1"/>
          </p:cNvSpPr>
          <p:nvPr/>
        </p:nvSpPr>
        <p:spPr bwMode="auto">
          <a:xfrm>
            <a:off x="3048000" y="5924550"/>
            <a:ext cx="1588" cy="28575"/>
          </a:xfrm>
          <a:custGeom>
            <a:avLst/>
            <a:gdLst>
              <a:gd name="T0" fmla="*/ 0 w 1905"/>
              <a:gd name="T1" fmla="*/ 0 h 27939"/>
              <a:gd name="T2" fmla="*/ 1905 w 1905"/>
              <a:gd name="T3" fmla="*/ 27939 h 27939"/>
            </a:gdLst>
            <a:ahLst/>
            <a:cxnLst/>
            <a:rect l="T0" t="T1" r="T2" b="T3"/>
            <a:pathLst>
              <a:path w="1905" h="27939">
                <a:moveTo>
                  <a:pt x="0" y="27355"/>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388" name="object 1289"/>
          <p:cNvSpPr>
            <a:spLocks noChangeArrowheads="1"/>
          </p:cNvSpPr>
          <p:nvPr/>
        </p:nvSpPr>
        <p:spPr bwMode="auto">
          <a:xfrm>
            <a:off x="2998788" y="5819775"/>
            <a:ext cx="68262" cy="74613"/>
          </a:xfrm>
          <a:custGeom>
            <a:avLst/>
            <a:gdLst>
              <a:gd name="T0" fmla="*/ 0 w 67944"/>
              <a:gd name="T1" fmla="*/ 0 h 75564"/>
              <a:gd name="T2" fmla="*/ 67944 w 67944"/>
              <a:gd name="T3" fmla="*/ 75564 h 75564"/>
            </a:gdLst>
            <a:ahLst/>
            <a:cxnLst/>
            <a:rect l="T0" t="T1" r="T2" b="T3"/>
            <a:pathLst>
              <a:path w="67944" h="75564">
                <a:moveTo>
                  <a:pt x="45465" y="0"/>
                </a:moveTo>
                <a:lnTo>
                  <a:pt x="38481" y="0"/>
                </a:lnTo>
                <a:lnTo>
                  <a:pt x="35306" y="558"/>
                </a:lnTo>
                <a:lnTo>
                  <a:pt x="10921" y="16395"/>
                </a:lnTo>
                <a:lnTo>
                  <a:pt x="8381" y="19507"/>
                </a:lnTo>
                <a:lnTo>
                  <a:pt x="6350" y="22898"/>
                </a:lnTo>
                <a:lnTo>
                  <a:pt x="4953" y="26009"/>
                </a:lnTo>
                <a:lnTo>
                  <a:pt x="3175" y="29679"/>
                </a:lnTo>
                <a:lnTo>
                  <a:pt x="1778" y="33642"/>
                </a:lnTo>
                <a:lnTo>
                  <a:pt x="762" y="37312"/>
                </a:lnTo>
                <a:lnTo>
                  <a:pt x="305" y="41275"/>
                </a:lnTo>
                <a:lnTo>
                  <a:pt x="0" y="43535"/>
                </a:lnTo>
                <a:lnTo>
                  <a:pt x="0" y="49479"/>
                </a:lnTo>
                <a:lnTo>
                  <a:pt x="381" y="52019"/>
                </a:lnTo>
                <a:lnTo>
                  <a:pt x="762" y="55130"/>
                </a:lnTo>
                <a:lnTo>
                  <a:pt x="1396" y="57391"/>
                </a:lnTo>
                <a:lnTo>
                  <a:pt x="2793" y="59943"/>
                </a:lnTo>
                <a:lnTo>
                  <a:pt x="3556" y="62204"/>
                </a:lnTo>
                <a:lnTo>
                  <a:pt x="5334" y="64185"/>
                </a:lnTo>
                <a:lnTo>
                  <a:pt x="6350" y="66154"/>
                </a:lnTo>
                <a:lnTo>
                  <a:pt x="10159" y="69837"/>
                </a:lnTo>
                <a:lnTo>
                  <a:pt x="11937" y="71247"/>
                </a:lnTo>
                <a:lnTo>
                  <a:pt x="13969" y="72097"/>
                </a:lnTo>
                <a:lnTo>
                  <a:pt x="16382" y="73507"/>
                </a:lnTo>
                <a:lnTo>
                  <a:pt x="18541" y="74079"/>
                </a:lnTo>
                <a:lnTo>
                  <a:pt x="23368" y="74637"/>
                </a:lnTo>
                <a:lnTo>
                  <a:pt x="25907" y="75209"/>
                </a:lnTo>
                <a:lnTo>
                  <a:pt x="28956" y="74637"/>
                </a:lnTo>
                <a:lnTo>
                  <a:pt x="32893" y="74079"/>
                </a:lnTo>
                <a:lnTo>
                  <a:pt x="35940" y="73228"/>
                </a:lnTo>
                <a:lnTo>
                  <a:pt x="56641" y="58242"/>
                </a:lnTo>
                <a:lnTo>
                  <a:pt x="59054" y="55410"/>
                </a:lnTo>
                <a:lnTo>
                  <a:pt x="61087" y="52019"/>
                </a:lnTo>
                <a:lnTo>
                  <a:pt x="63245" y="48348"/>
                </a:lnTo>
                <a:lnTo>
                  <a:pt x="64262" y="44957"/>
                </a:lnTo>
                <a:lnTo>
                  <a:pt x="66040" y="41275"/>
                </a:lnTo>
                <a:lnTo>
                  <a:pt x="66675" y="37312"/>
                </a:lnTo>
                <a:lnTo>
                  <a:pt x="67690" y="33642"/>
                </a:lnTo>
                <a:lnTo>
                  <a:pt x="67690" y="26009"/>
                </a:lnTo>
                <a:lnTo>
                  <a:pt x="48259" y="558"/>
                </a:lnTo>
                <a:lnTo>
                  <a:pt x="45465"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89" name="object 1290"/>
          <p:cNvSpPr>
            <a:spLocks noChangeArrowheads="1"/>
          </p:cNvSpPr>
          <p:nvPr/>
        </p:nvSpPr>
        <p:spPr bwMode="auto">
          <a:xfrm>
            <a:off x="3014663" y="5819775"/>
            <a:ext cx="60325" cy="84138"/>
          </a:xfrm>
          <a:custGeom>
            <a:avLst/>
            <a:gdLst>
              <a:gd name="T0" fmla="*/ 0 w 59690"/>
              <a:gd name="T1" fmla="*/ 0 h 83820"/>
              <a:gd name="T2" fmla="*/ 59690 w 59690"/>
              <a:gd name="T3" fmla="*/ 83820 h 83820"/>
            </a:gdLst>
            <a:ahLst/>
            <a:cxnLst/>
            <a:rect l="T0" t="T1" r="T2" b="T3"/>
            <a:pathLst>
              <a:path w="59690" h="83820">
                <a:moveTo>
                  <a:pt x="34289" y="0"/>
                </a:moveTo>
                <a:lnTo>
                  <a:pt x="0" y="72897"/>
                </a:lnTo>
                <a:lnTo>
                  <a:pt x="23875" y="83197"/>
                </a:lnTo>
                <a:lnTo>
                  <a:pt x="59181" y="11150"/>
                </a:lnTo>
                <a:lnTo>
                  <a:pt x="34289"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0" name="object 1291"/>
          <p:cNvSpPr>
            <a:spLocks noChangeArrowheads="1"/>
          </p:cNvSpPr>
          <p:nvPr/>
        </p:nvSpPr>
        <p:spPr bwMode="auto">
          <a:xfrm>
            <a:off x="3021013" y="5827713"/>
            <a:ext cx="68262" cy="77787"/>
          </a:xfrm>
          <a:custGeom>
            <a:avLst/>
            <a:gdLst>
              <a:gd name="T0" fmla="*/ 0 w 67944"/>
              <a:gd name="T1" fmla="*/ 0 h 76835"/>
              <a:gd name="T2" fmla="*/ 67944 w 67944"/>
              <a:gd name="T3" fmla="*/ 76835 h 76835"/>
            </a:gdLst>
            <a:ahLst/>
            <a:cxnLst/>
            <a:rect l="T0" t="T1" r="T2" b="T3"/>
            <a:pathLst>
              <a:path w="67944" h="76835">
                <a:moveTo>
                  <a:pt x="41528" y="0"/>
                </a:moveTo>
                <a:lnTo>
                  <a:pt x="35306" y="1142"/>
                </a:lnTo>
                <a:lnTo>
                  <a:pt x="31368" y="1714"/>
                </a:lnTo>
                <a:lnTo>
                  <a:pt x="28320" y="3149"/>
                </a:lnTo>
                <a:lnTo>
                  <a:pt x="10794" y="17221"/>
                </a:lnTo>
                <a:lnTo>
                  <a:pt x="8381" y="20091"/>
                </a:lnTo>
                <a:lnTo>
                  <a:pt x="6350" y="23533"/>
                </a:lnTo>
                <a:lnTo>
                  <a:pt x="4953" y="27266"/>
                </a:lnTo>
                <a:lnTo>
                  <a:pt x="3175" y="30708"/>
                </a:lnTo>
                <a:lnTo>
                  <a:pt x="2159" y="34442"/>
                </a:lnTo>
                <a:lnTo>
                  <a:pt x="762" y="38455"/>
                </a:lnTo>
                <a:lnTo>
                  <a:pt x="381" y="42189"/>
                </a:lnTo>
                <a:lnTo>
                  <a:pt x="0" y="46202"/>
                </a:lnTo>
                <a:lnTo>
                  <a:pt x="0" y="49936"/>
                </a:lnTo>
                <a:lnTo>
                  <a:pt x="381" y="53098"/>
                </a:lnTo>
                <a:lnTo>
                  <a:pt x="1015" y="56540"/>
                </a:lnTo>
                <a:lnTo>
                  <a:pt x="2159" y="59410"/>
                </a:lnTo>
                <a:lnTo>
                  <a:pt x="3175" y="62572"/>
                </a:lnTo>
                <a:lnTo>
                  <a:pt x="4953" y="65150"/>
                </a:lnTo>
                <a:lnTo>
                  <a:pt x="6603" y="67729"/>
                </a:lnTo>
                <a:lnTo>
                  <a:pt x="8762" y="69748"/>
                </a:lnTo>
                <a:lnTo>
                  <a:pt x="25781" y="76339"/>
                </a:lnTo>
                <a:lnTo>
                  <a:pt x="28956" y="76060"/>
                </a:lnTo>
                <a:lnTo>
                  <a:pt x="32765" y="75768"/>
                </a:lnTo>
                <a:lnTo>
                  <a:pt x="56514" y="59410"/>
                </a:lnTo>
                <a:lnTo>
                  <a:pt x="59054" y="56540"/>
                </a:lnTo>
                <a:lnTo>
                  <a:pt x="61087" y="53098"/>
                </a:lnTo>
                <a:lnTo>
                  <a:pt x="62864" y="49936"/>
                </a:lnTo>
                <a:lnTo>
                  <a:pt x="64262" y="46202"/>
                </a:lnTo>
                <a:lnTo>
                  <a:pt x="65912" y="42189"/>
                </a:lnTo>
                <a:lnTo>
                  <a:pt x="66675" y="38455"/>
                </a:lnTo>
                <a:lnTo>
                  <a:pt x="67690" y="34442"/>
                </a:lnTo>
                <a:lnTo>
                  <a:pt x="67690" y="27266"/>
                </a:lnTo>
                <a:lnTo>
                  <a:pt x="48132" y="1142"/>
                </a:lnTo>
                <a:lnTo>
                  <a:pt x="45338" y="571"/>
                </a:lnTo>
                <a:lnTo>
                  <a:pt x="41528"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1" name="object 1292"/>
          <p:cNvSpPr>
            <a:spLocks noChangeArrowheads="1"/>
          </p:cNvSpPr>
          <p:nvPr/>
        </p:nvSpPr>
        <p:spPr bwMode="auto">
          <a:xfrm>
            <a:off x="3067050" y="5727700"/>
            <a:ext cx="73025" cy="184150"/>
          </a:xfrm>
          <a:custGeom>
            <a:avLst/>
            <a:gdLst>
              <a:gd name="T0" fmla="*/ 0 w 72390"/>
              <a:gd name="T1" fmla="*/ 0 h 183514"/>
              <a:gd name="T2" fmla="*/ 72390 w 72390"/>
              <a:gd name="T3" fmla="*/ 183514 h 183514"/>
            </a:gdLst>
            <a:ahLst/>
            <a:cxnLst/>
            <a:rect l="T0" t="T1" r="T2" b="T3"/>
            <a:pathLst>
              <a:path w="72390" h="183514">
                <a:moveTo>
                  <a:pt x="71881" y="0"/>
                </a:moveTo>
                <a:lnTo>
                  <a:pt x="59562" y="4292"/>
                </a:lnTo>
                <a:lnTo>
                  <a:pt x="0" y="183476"/>
                </a:lnTo>
                <a:lnTo>
                  <a:pt x="11937" y="183476"/>
                </a:lnTo>
                <a:lnTo>
                  <a:pt x="71881"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2" name="object 1293"/>
          <p:cNvSpPr>
            <a:spLocks noChangeArrowheads="1"/>
          </p:cNvSpPr>
          <p:nvPr/>
        </p:nvSpPr>
        <p:spPr bwMode="auto">
          <a:xfrm>
            <a:off x="3054350" y="5732463"/>
            <a:ext cx="74613" cy="179387"/>
          </a:xfrm>
          <a:custGeom>
            <a:avLst/>
            <a:gdLst>
              <a:gd name="T0" fmla="*/ 0 w 73659"/>
              <a:gd name="T1" fmla="*/ 0 h 179070"/>
              <a:gd name="T2" fmla="*/ 73659 w 73659"/>
              <a:gd name="T3" fmla="*/ 179070 h 179070"/>
            </a:gdLst>
            <a:ahLst/>
            <a:cxnLst/>
            <a:rect l="T0" t="T1" r="T2" b="T3"/>
            <a:pathLst>
              <a:path w="73659" h="179070">
                <a:moveTo>
                  <a:pt x="73278" y="0"/>
                </a:moveTo>
                <a:lnTo>
                  <a:pt x="61213" y="0"/>
                </a:lnTo>
                <a:lnTo>
                  <a:pt x="0" y="174066"/>
                </a:lnTo>
                <a:lnTo>
                  <a:pt x="12826" y="178917"/>
                </a:lnTo>
                <a:lnTo>
                  <a:pt x="73278"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3" name="object 1294"/>
          <p:cNvSpPr>
            <a:spLocks noChangeArrowheads="1"/>
          </p:cNvSpPr>
          <p:nvPr/>
        </p:nvSpPr>
        <p:spPr bwMode="auto">
          <a:xfrm>
            <a:off x="3073400" y="5784850"/>
            <a:ext cx="9525" cy="85725"/>
          </a:xfrm>
          <a:custGeom>
            <a:avLst/>
            <a:gdLst>
              <a:gd name="T0" fmla="*/ 0 w 10159"/>
              <a:gd name="T1" fmla="*/ 0 h 85725"/>
              <a:gd name="T2" fmla="*/ 10159 w 10159"/>
              <a:gd name="T3" fmla="*/ 85725 h 85725"/>
            </a:gdLst>
            <a:ahLst/>
            <a:cxnLst/>
            <a:rect l="T0" t="T1" r="T2" b="T3"/>
            <a:pathLst>
              <a:path w="10159" h="85725">
                <a:moveTo>
                  <a:pt x="634" y="0"/>
                </a:moveTo>
                <a:lnTo>
                  <a:pt x="0" y="85458"/>
                </a:lnTo>
                <a:lnTo>
                  <a:pt x="6222" y="85458"/>
                </a:lnTo>
                <a:lnTo>
                  <a:pt x="9906" y="3403"/>
                </a:lnTo>
                <a:lnTo>
                  <a:pt x="63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4" name="object 1295"/>
          <p:cNvSpPr>
            <a:spLocks noChangeArrowheads="1"/>
          </p:cNvSpPr>
          <p:nvPr/>
        </p:nvSpPr>
        <p:spPr bwMode="auto">
          <a:xfrm>
            <a:off x="3063875" y="5861050"/>
            <a:ext cx="73025" cy="28575"/>
          </a:xfrm>
          <a:custGeom>
            <a:avLst/>
            <a:gdLst>
              <a:gd name="T0" fmla="*/ 0 w 73659"/>
              <a:gd name="T1" fmla="*/ 0 h 28575"/>
              <a:gd name="T2" fmla="*/ 73659 w 73659"/>
              <a:gd name="T3" fmla="*/ 28575 h 28575"/>
            </a:gdLst>
            <a:ahLst/>
            <a:cxnLst/>
            <a:rect l="T0" t="T1" r="T2" b="T3"/>
            <a:pathLst>
              <a:path w="73659" h="28575">
                <a:moveTo>
                  <a:pt x="2412" y="0"/>
                </a:moveTo>
                <a:lnTo>
                  <a:pt x="0" y="20764"/>
                </a:lnTo>
                <a:lnTo>
                  <a:pt x="49529" y="28486"/>
                </a:lnTo>
                <a:lnTo>
                  <a:pt x="73406" y="17805"/>
                </a:lnTo>
                <a:lnTo>
                  <a:pt x="241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5" name="object 1296"/>
          <p:cNvSpPr>
            <a:spLocks noChangeArrowheads="1"/>
          </p:cNvSpPr>
          <p:nvPr/>
        </p:nvSpPr>
        <p:spPr bwMode="auto">
          <a:xfrm>
            <a:off x="2955925" y="5861050"/>
            <a:ext cx="103188" cy="82550"/>
          </a:xfrm>
          <a:custGeom>
            <a:avLst/>
            <a:gdLst>
              <a:gd name="T0" fmla="*/ 0 w 103505"/>
              <a:gd name="T1" fmla="*/ 0 h 83185"/>
              <a:gd name="T2" fmla="*/ 103505 w 103505"/>
              <a:gd name="T3" fmla="*/ 83185 h 83185"/>
            </a:gdLst>
            <a:ahLst/>
            <a:cxnLst/>
            <a:rect l="T0" t="T1" r="T2" b="T3"/>
            <a:pathLst>
              <a:path w="103505" h="83185">
                <a:moveTo>
                  <a:pt x="96392" y="0"/>
                </a:moveTo>
                <a:lnTo>
                  <a:pt x="95631" y="292"/>
                </a:lnTo>
                <a:lnTo>
                  <a:pt x="94995" y="571"/>
                </a:lnTo>
                <a:lnTo>
                  <a:pt x="93853" y="1435"/>
                </a:lnTo>
                <a:lnTo>
                  <a:pt x="93217" y="2298"/>
                </a:lnTo>
                <a:lnTo>
                  <a:pt x="0" y="68224"/>
                </a:lnTo>
                <a:lnTo>
                  <a:pt x="0" y="83185"/>
                </a:lnTo>
                <a:lnTo>
                  <a:pt x="96647" y="27635"/>
                </a:lnTo>
                <a:lnTo>
                  <a:pt x="98043" y="27343"/>
                </a:lnTo>
                <a:lnTo>
                  <a:pt x="102997" y="14109"/>
                </a:lnTo>
                <a:lnTo>
                  <a:pt x="102615" y="10934"/>
                </a:lnTo>
                <a:lnTo>
                  <a:pt x="102234" y="8636"/>
                </a:lnTo>
                <a:lnTo>
                  <a:pt x="101600" y="6337"/>
                </a:lnTo>
                <a:lnTo>
                  <a:pt x="100203" y="2590"/>
                </a:lnTo>
                <a:lnTo>
                  <a:pt x="98806" y="1435"/>
                </a:lnTo>
                <a:lnTo>
                  <a:pt x="97789" y="292"/>
                </a:lnTo>
                <a:lnTo>
                  <a:pt x="96392"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6" name="object 1297"/>
          <p:cNvSpPr>
            <a:spLocks noChangeArrowheads="1"/>
          </p:cNvSpPr>
          <p:nvPr/>
        </p:nvSpPr>
        <p:spPr bwMode="auto">
          <a:xfrm>
            <a:off x="2963863" y="5861050"/>
            <a:ext cx="107950" cy="87313"/>
          </a:xfrm>
          <a:custGeom>
            <a:avLst/>
            <a:gdLst>
              <a:gd name="T0" fmla="*/ 0 w 107315"/>
              <a:gd name="T1" fmla="*/ 0 h 86995"/>
              <a:gd name="T2" fmla="*/ 107315 w 107315"/>
              <a:gd name="T3" fmla="*/ 86995 h 86995"/>
            </a:gdLst>
            <a:ahLst/>
            <a:cxnLst/>
            <a:rect l="T0" t="T1" r="T2" b="T3"/>
            <a:pathLst>
              <a:path w="107315" h="86995">
                <a:moveTo>
                  <a:pt x="101853" y="0"/>
                </a:moveTo>
                <a:lnTo>
                  <a:pt x="99822" y="0"/>
                </a:lnTo>
                <a:lnTo>
                  <a:pt x="99059" y="571"/>
                </a:lnTo>
                <a:lnTo>
                  <a:pt x="97662" y="1143"/>
                </a:lnTo>
                <a:lnTo>
                  <a:pt x="97027" y="2578"/>
                </a:lnTo>
                <a:lnTo>
                  <a:pt x="0" y="71399"/>
                </a:lnTo>
                <a:lnTo>
                  <a:pt x="0" y="86601"/>
                </a:lnTo>
                <a:lnTo>
                  <a:pt x="100837" y="27520"/>
                </a:lnTo>
                <a:lnTo>
                  <a:pt x="100837" y="27241"/>
                </a:lnTo>
                <a:lnTo>
                  <a:pt x="102234" y="26949"/>
                </a:lnTo>
                <a:lnTo>
                  <a:pt x="103250" y="25806"/>
                </a:lnTo>
                <a:lnTo>
                  <a:pt x="104393" y="24942"/>
                </a:lnTo>
                <a:lnTo>
                  <a:pt x="105028" y="23228"/>
                </a:lnTo>
                <a:lnTo>
                  <a:pt x="105790" y="20929"/>
                </a:lnTo>
                <a:lnTo>
                  <a:pt x="106172" y="18923"/>
                </a:lnTo>
                <a:lnTo>
                  <a:pt x="106806" y="16344"/>
                </a:lnTo>
                <a:lnTo>
                  <a:pt x="107187" y="13474"/>
                </a:lnTo>
                <a:lnTo>
                  <a:pt x="106806" y="10896"/>
                </a:lnTo>
                <a:lnTo>
                  <a:pt x="106172" y="8305"/>
                </a:lnTo>
                <a:lnTo>
                  <a:pt x="105790" y="5727"/>
                </a:lnTo>
                <a:lnTo>
                  <a:pt x="105028" y="4013"/>
                </a:lnTo>
                <a:lnTo>
                  <a:pt x="104393" y="2286"/>
                </a:lnTo>
                <a:lnTo>
                  <a:pt x="102997" y="850"/>
                </a:lnTo>
                <a:lnTo>
                  <a:pt x="101853"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7" name="object 1298"/>
          <p:cNvSpPr>
            <a:spLocks noChangeArrowheads="1"/>
          </p:cNvSpPr>
          <p:nvPr/>
        </p:nvSpPr>
        <p:spPr bwMode="auto">
          <a:xfrm>
            <a:off x="2955925" y="5927725"/>
            <a:ext cx="9525" cy="20638"/>
          </a:xfrm>
          <a:custGeom>
            <a:avLst/>
            <a:gdLst>
              <a:gd name="T0" fmla="*/ 0 w 8890"/>
              <a:gd name="T1" fmla="*/ 0 h 20954"/>
              <a:gd name="T2" fmla="*/ 8890 w 8890"/>
              <a:gd name="T3" fmla="*/ 20954 h 20954"/>
            </a:gdLst>
            <a:ahLst/>
            <a:cxnLst/>
            <a:rect l="T0" t="T1" r="T2" b="T3"/>
            <a:pathLst>
              <a:path w="8890" h="20954">
                <a:moveTo>
                  <a:pt x="0" y="0"/>
                </a:moveTo>
                <a:lnTo>
                  <a:pt x="0" y="15240"/>
                </a:lnTo>
                <a:lnTo>
                  <a:pt x="8509" y="20510"/>
                </a:lnTo>
                <a:lnTo>
                  <a:pt x="8509" y="4978"/>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8" name="object 1299"/>
          <p:cNvSpPr>
            <a:spLocks noChangeArrowheads="1"/>
          </p:cNvSpPr>
          <p:nvPr/>
        </p:nvSpPr>
        <p:spPr bwMode="auto">
          <a:xfrm>
            <a:off x="3073400" y="5683250"/>
            <a:ext cx="139700" cy="88900"/>
          </a:xfrm>
          <a:custGeom>
            <a:avLst/>
            <a:gdLst>
              <a:gd name="T0" fmla="*/ 0 w 139700"/>
              <a:gd name="T1" fmla="*/ 0 h 90170"/>
              <a:gd name="T2" fmla="*/ 139700 w 139700"/>
              <a:gd name="T3" fmla="*/ 90170 h 90170"/>
            </a:gdLst>
            <a:ahLst/>
            <a:cxnLst/>
            <a:rect l="T0" t="T1" r="T2" b="T3"/>
            <a:pathLst>
              <a:path w="139700" h="90170">
                <a:moveTo>
                  <a:pt x="130809" y="0"/>
                </a:moveTo>
                <a:lnTo>
                  <a:pt x="0" y="69291"/>
                </a:lnTo>
                <a:lnTo>
                  <a:pt x="381" y="90030"/>
                </a:lnTo>
                <a:lnTo>
                  <a:pt x="139699" y="16471"/>
                </a:lnTo>
                <a:lnTo>
                  <a:pt x="130809"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399" name="object 1300"/>
          <p:cNvSpPr>
            <a:spLocks noChangeArrowheads="1"/>
          </p:cNvSpPr>
          <p:nvPr/>
        </p:nvSpPr>
        <p:spPr bwMode="auto">
          <a:xfrm>
            <a:off x="3206750" y="5851525"/>
            <a:ext cx="23813" cy="4763"/>
          </a:xfrm>
          <a:custGeom>
            <a:avLst/>
            <a:gdLst>
              <a:gd name="T0" fmla="*/ 0 w 24130"/>
              <a:gd name="T1" fmla="*/ 0 h 5714"/>
              <a:gd name="T2" fmla="*/ 24130 w 24130"/>
              <a:gd name="T3" fmla="*/ 5714 h 5714"/>
            </a:gdLst>
            <a:ahLst/>
            <a:cxnLst/>
            <a:rect l="T0" t="T1" r="T2" b="T3"/>
            <a:pathLst>
              <a:path w="24130" h="5714">
                <a:moveTo>
                  <a:pt x="12064" y="0"/>
                </a:moveTo>
                <a:lnTo>
                  <a:pt x="0" y="2527"/>
                </a:lnTo>
                <a:lnTo>
                  <a:pt x="0" y="3479"/>
                </a:lnTo>
                <a:lnTo>
                  <a:pt x="1016" y="3797"/>
                </a:lnTo>
                <a:lnTo>
                  <a:pt x="2031" y="4749"/>
                </a:lnTo>
                <a:lnTo>
                  <a:pt x="3429" y="5067"/>
                </a:lnTo>
                <a:lnTo>
                  <a:pt x="7238" y="5702"/>
                </a:lnTo>
                <a:lnTo>
                  <a:pt x="16763" y="5702"/>
                </a:lnTo>
                <a:lnTo>
                  <a:pt x="24002" y="2844"/>
                </a:lnTo>
                <a:lnTo>
                  <a:pt x="23621" y="2527"/>
                </a:lnTo>
                <a:lnTo>
                  <a:pt x="23368" y="1587"/>
                </a:lnTo>
                <a:lnTo>
                  <a:pt x="20574" y="952"/>
                </a:lnTo>
                <a:lnTo>
                  <a:pt x="16763" y="317"/>
                </a:lnTo>
                <a:lnTo>
                  <a:pt x="1206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00" name="object 1301"/>
          <p:cNvSpPr>
            <a:spLocks noChangeArrowheads="1"/>
          </p:cNvSpPr>
          <p:nvPr/>
        </p:nvSpPr>
        <p:spPr bwMode="auto">
          <a:xfrm>
            <a:off x="3190875" y="5483225"/>
            <a:ext cx="55563" cy="0"/>
          </a:xfrm>
          <a:custGeom>
            <a:avLst/>
            <a:gdLst>
              <a:gd name="T0" fmla="*/ 0 w 56514"/>
              <a:gd name="T1" fmla="*/ 56514 w 56514"/>
            </a:gdLst>
            <a:ahLst/>
            <a:cxnLst/>
            <a:rect l="T0" t="0" r="T1" b="0"/>
            <a:pathLst>
              <a:path w="56514">
                <a:moveTo>
                  <a:pt x="0" y="0"/>
                </a:moveTo>
                <a:lnTo>
                  <a:pt x="56427" y="0"/>
                </a:lnTo>
              </a:path>
            </a:pathLst>
          </a:custGeom>
          <a:noFill/>
          <a:ln w="9116">
            <a:solidFill>
              <a:srgbClr val="5F5D5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01" name="object 1302"/>
          <p:cNvSpPr>
            <a:spLocks noChangeArrowheads="1"/>
          </p:cNvSpPr>
          <p:nvPr/>
        </p:nvSpPr>
        <p:spPr bwMode="auto">
          <a:xfrm>
            <a:off x="3190875" y="5478463"/>
            <a:ext cx="57150" cy="15875"/>
          </a:xfrm>
          <a:custGeom>
            <a:avLst/>
            <a:gdLst>
              <a:gd name="T0" fmla="*/ 0 w 57785"/>
              <a:gd name="T1" fmla="*/ 0 h 15239"/>
              <a:gd name="T2" fmla="*/ 57785 w 57785"/>
              <a:gd name="T3" fmla="*/ 15239 h 15239"/>
            </a:gdLst>
            <a:ahLst/>
            <a:cxnLst/>
            <a:rect l="T0" t="T1" r="T2" b="T3"/>
            <a:pathLst>
              <a:path w="57785" h="15239">
                <a:moveTo>
                  <a:pt x="28956" y="0"/>
                </a:moveTo>
                <a:lnTo>
                  <a:pt x="17653" y="508"/>
                </a:lnTo>
                <a:lnTo>
                  <a:pt x="8255" y="2159"/>
                </a:lnTo>
                <a:lnTo>
                  <a:pt x="5080" y="3556"/>
                </a:lnTo>
                <a:lnTo>
                  <a:pt x="2540" y="4571"/>
                </a:lnTo>
                <a:lnTo>
                  <a:pt x="1143" y="5334"/>
                </a:lnTo>
                <a:lnTo>
                  <a:pt x="762" y="5968"/>
                </a:lnTo>
                <a:lnTo>
                  <a:pt x="0" y="6477"/>
                </a:lnTo>
                <a:lnTo>
                  <a:pt x="0" y="8128"/>
                </a:lnTo>
                <a:lnTo>
                  <a:pt x="762" y="8890"/>
                </a:lnTo>
                <a:lnTo>
                  <a:pt x="1143" y="9652"/>
                </a:lnTo>
                <a:lnTo>
                  <a:pt x="2540" y="10287"/>
                </a:lnTo>
                <a:lnTo>
                  <a:pt x="5080" y="11557"/>
                </a:lnTo>
                <a:lnTo>
                  <a:pt x="8255" y="12700"/>
                </a:lnTo>
                <a:lnTo>
                  <a:pt x="12700" y="13462"/>
                </a:lnTo>
                <a:lnTo>
                  <a:pt x="17653" y="13970"/>
                </a:lnTo>
                <a:lnTo>
                  <a:pt x="23114" y="14859"/>
                </a:lnTo>
                <a:lnTo>
                  <a:pt x="34671" y="14859"/>
                </a:lnTo>
                <a:lnTo>
                  <a:pt x="40132" y="13970"/>
                </a:lnTo>
                <a:lnTo>
                  <a:pt x="45212" y="13462"/>
                </a:lnTo>
                <a:lnTo>
                  <a:pt x="49530" y="12700"/>
                </a:lnTo>
                <a:lnTo>
                  <a:pt x="52832" y="11557"/>
                </a:lnTo>
                <a:lnTo>
                  <a:pt x="55245" y="10287"/>
                </a:lnTo>
                <a:lnTo>
                  <a:pt x="56768" y="9652"/>
                </a:lnTo>
                <a:lnTo>
                  <a:pt x="57150" y="8890"/>
                </a:lnTo>
                <a:lnTo>
                  <a:pt x="57785" y="8128"/>
                </a:lnTo>
                <a:lnTo>
                  <a:pt x="57785" y="6477"/>
                </a:lnTo>
                <a:lnTo>
                  <a:pt x="57150" y="5968"/>
                </a:lnTo>
                <a:lnTo>
                  <a:pt x="56768" y="5334"/>
                </a:lnTo>
                <a:lnTo>
                  <a:pt x="55245" y="4571"/>
                </a:lnTo>
                <a:lnTo>
                  <a:pt x="49530" y="2159"/>
                </a:lnTo>
                <a:lnTo>
                  <a:pt x="40132" y="508"/>
                </a:lnTo>
                <a:lnTo>
                  <a:pt x="28956"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02" name="object 1303"/>
          <p:cNvSpPr>
            <a:spLocks noChangeArrowheads="1"/>
          </p:cNvSpPr>
          <p:nvPr/>
        </p:nvSpPr>
        <p:spPr bwMode="auto">
          <a:xfrm>
            <a:off x="3190875" y="5470525"/>
            <a:ext cx="57150" cy="15875"/>
          </a:xfrm>
          <a:custGeom>
            <a:avLst/>
            <a:gdLst>
              <a:gd name="T0" fmla="*/ 0 w 57785"/>
              <a:gd name="T1" fmla="*/ 0 h 16510"/>
              <a:gd name="T2" fmla="*/ 57785 w 57785"/>
              <a:gd name="T3" fmla="*/ 16510 h 16510"/>
            </a:gdLst>
            <a:ahLst/>
            <a:cxnLst/>
            <a:rect l="T0" t="T1" r="T2" b="T3"/>
            <a:pathLst>
              <a:path w="57785" h="16510">
                <a:moveTo>
                  <a:pt x="28956" y="0"/>
                </a:moveTo>
                <a:lnTo>
                  <a:pt x="762" y="6350"/>
                </a:lnTo>
                <a:lnTo>
                  <a:pt x="0" y="7238"/>
                </a:lnTo>
                <a:lnTo>
                  <a:pt x="0" y="9016"/>
                </a:lnTo>
                <a:lnTo>
                  <a:pt x="762" y="9525"/>
                </a:lnTo>
                <a:lnTo>
                  <a:pt x="1143" y="10159"/>
                </a:lnTo>
                <a:lnTo>
                  <a:pt x="23114" y="15621"/>
                </a:lnTo>
                <a:lnTo>
                  <a:pt x="28956" y="16002"/>
                </a:lnTo>
                <a:lnTo>
                  <a:pt x="34671" y="15621"/>
                </a:lnTo>
                <a:lnTo>
                  <a:pt x="40132" y="15366"/>
                </a:lnTo>
                <a:lnTo>
                  <a:pt x="45212" y="14478"/>
                </a:lnTo>
                <a:lnTo>
                  <a:pt x="57150" y="9525"/>
                </a:lnTo>
                <a:lnTo>
                  <a:pt x="57785" y="9016"/>
                </a:lnTo>
                <a:lnTo>
                  <a:pt x="57785" y="7238"/>
                </a:lnTo>
                <a:lnTo>
                  <a:pt x="56768" y="5841"/>
                </a:lnTo>
                <a:lnTo>
                  <a:pt x="52832" y="3556"/>
                </a:lnTo>
                <a:lnTo>
                  <a:pt x="49530" y="2286"/>
                </a:lnTo>
                <a:lnTo>
                  <a:pt x="45212" y="1524"/>
                </a:lnTo>
                <a:lnTo>
                  <a:pt x="34671" y="253"/>
                </a:lnTo>
                <a:lnTo>
                  <a:pt x="28956"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03" name="object 1304"/>
          <p:cNvSpPr>
            <a:spLocks noChangeArrowheads="1"/>
          </p:cNvSpPr>
          <p:nvPr/>
        </p:nvSpPr>
        <p:spPr bwMode="auto">
          <a:xfrm>
            <a:off x="3076575" y="5408613"/>
            <a:ext cx="11113" cy="85725"/>
          </a:xfrm>
          <a:custGeom>
            <a:avLst/>
            <a:gdLst>
              <a:gd name="T0" fmla="*/ 0 w 10159"/>
              <a:gd name="T1" fmla="*/ 0 h 85725"/>
              <a:gd name="T2" fmla="*/ 10159 w 10159"/>
              <a:gd name="T3" fmla="*/ 85725 h 85725"/>
            </a:gdLst>
            <a:ahLst/>
            <a:cxnLst/>
            <a:rect l="T0" t="T1" r="T2" b="T3"/>
            <a:pathLst>
              <a:path w="10159" h="85725">
                <a:moveTo>
                  <a:pt x="762" y="0"/>
                </a:moveTo>
                <a:lnTo>
                  <a:pt x="0" y="85471"/>
                </a:lnTo>
                <a:lnTo>
                  <a:pt x="5968" y="85471"/>
                </a:lnTo>
                <a:lnTo>
                  <a:pt x="9906" y="3302"/>
                </a:lnTo>
                <a:lnTo>
                  <a:pt x="76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04" name="object 1305"/>
          <p:cNvSpPr>
            <a:spLocks noChangeArrowheads="1"/>
          </p:cNvSpPr>
          <p:nvPr/>
        </p:nvSpPr>
        <p:spPr bwMode="auto">
          <a:xfrm>
            <a:off x="3038475" y="5394325"/>
            <a:ext cx="49213" cy="25400"/>
          </a:xfrm>
          <a:custGeom>
            <a:avLst/>
            <a:gdLst>
              <a:gd name="T0" fmla="*/ 0 w 49530"/>
              <a:gd name="T1" fmla="*/ 0 h 25400"/>
              <a:gd name="T2" fmla="*/ 49530 w 49530"/>
              <a:gd name="T3" fmla="*/ 25400 h 25400"/>
            </a:gdLst>
            <a:ahLst/>
            <a:cxnLst/>
            <a:rect l="T0" t="T1" r="T2" b="T3"/>
            <a:pathLst>
              <a:path w="49530" h="25400">
                <a:moveTo>
                  <a:pt x="4571" y="0"/>
                </a:moveTo>
                <a:lnTo>
                  <a:pt x="0" y="1142"/>
                </a:lnTo>
                <a:lnTo>
                  <a:pt x="49403" y="25018"/>
                </a:lnTo>
                <a:lnTo>
                  <a:pt x="49403" y="16382"/>
                </a:lnTo>
                <a:lnTo>
                  <a:pt x="4571"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05" name="object 1306"/>
          <p:cNvSpPr>
            <a:spLocks noChangeArrowheads="1"/>
          </p:cNvSpPr>
          <p:nvPr/>
        </p:nvSpPr>
        <p:spPr bwMode="auto">
          <a:xfrm>
            <a:off x="2830513" y="5464175"/>
            <a:ext cx="387350" cy="171450"/>
          </a:xfrm>
          <a:custGeom>
            <a:avLst/>
            <a:gdLst>
              <a:gd name="T0" fmla="*/ 0 w 386714"/>
              <a:gd name="T1" fmla="*/ 0 h 170179"/>
              <a:gd name="T2" fmla="*/ 386714 w 386714"/>
              <a:gd name="T3" fmla="*/ 170179 h 170179"/>
            </a:gdLst>
            <a:ahLst/>
            <a:cxnLst/>
            <a:rect l="T0" t="T1" r="T2" b="T3"/>
            <a:pathLst>
              <a:path w="386714" h="170179">
                <a:moveTo>
                  <a:pt x="234187" y="0"/>
                </a:moveTo>
                <a:lnTo>
                  <a:pt x="0" y="75818"/>
                </a:lnTo>
                <a:lnTo>
                  <a:pt x="0" y="99186"/>
                </a:lnTo>
                <a:lnTo>
                  <a:pt x="152527" y="169824"/>
                </a:lnTo>
                <a:lnTo>
                  <a:pt x="386461" y="70992"/>
                </a:lnTo>
                <a:lnTo>
                  <a:pt x="386461" y="47878"/>
                </a:lnTo>
                <a:lnTo>
                  <a:pt x="234187"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06" name="object 1307"/>
          <p:cNvSpPr>
            <a:spLocks noChangeArrowheads="1"/>
          </p:cNvSpPr>
          <p:nvPr/>
        </p:nvSpPr>
        <p:spPr bwMode="auto">
          <a:xfrm>
            <a:off x="2830513" y="5464175"/>
            <a:ext cx="387350" cy="171450"/>
          </a:xfrm>
          <a:custGeom>
            <a:avLst/>
            <a:gdLst>
              <a:gd name="T0" fmla="*/ 0 w 386714"/>
              <a:gd name="T1" fmla="*/ 0 h 170179"/>
              <a:gd name="T2" fmla="*/ 386714 w 386714"/>
              <a:gd name="T3" fmla="*/ 170179 h 170179"/>
            </a:gdLst>
            <a:ahLst/>
            <a:cxnLst/>
            <a:rect l="T0" t="T1" r="T2" b="T3"/>
            <a:pathLst>
              <a:path w="386714" h="170179">
                <a:moveTo>
                  <a:pt x="0" y="99186"/>
                </a:moveTo>
                <a:lnTo>
                  <a:pt x="0" y="75818"/>
                </a:lnTo>
                <a:lnTo>
                  <a:pt x="234187" y="0"/>
                </a:lnTo>
                <a:lnTo>
                  <a:pt x="386461" y="47878"/>
                </a:lnTo>
                <a:lnTo>
                  <a:pt x="386461" y="70992"/>
                </a:lnTo>
                <a:lnTo>
                  <a:pt x="152527" y="169824"/>
                </a:lnTo>
                <a:lnTo>
                  <a:pt x="0" y="99186"/>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07" name="object 1308"/>
          <p:cNvSpPr>
            <a:spLocks noChangeArrowheads="1"/>
          </p:cNvSpPr>
          <p:nvPr/>
        </p:nvSpPr>
        <p:spPr bwMode="auto">
          <a:xfrm>
            <a:off x="2830513" y="5451475"/>
            <a:ext cx="387350" cy="160338"/>
          </a:xfrm>
          <a:custGeom>
            <a:avLst/>
            <a:gdLst>
              <a:gd name="T0" fmla="*/ 0 w 386714"/>
              <a:gd name="T1" fmla="*/ 0 h 160654"/>
              <a:gd name="T2" fmla="*/ 386714 w 386714"/>
              <a:gd name="T3" fmla="*/ 160654 h 160654"/>
            </a:gdLst>
            <a:ahLst/>
            <a:cxnLst/>
            <a:rect l="T0" t="T1" r="T2" b="T3"/>
            <a:pathLst>
              <a:path w="386714" h="160654">
                <a:moveTo>
                  <a:pt x="242315" y="0"/>
                </a:moveTo>
                <a:lnTo>
                  <a:pt x="0" y="89280"/>
                </a:lnTo>
                <a:lnTo>
                  <a:pt x="152527" y="160629"/>
                </a:lnTo>
                <a:lnTo>
                  <a:pt x="386461" y="61213"/>
                </a:lnTo>
                <a:lnTo>
                  <a:pt x="24231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08" name="object 1309"/>
          <p:cNvSpPr>
            <a:spLocks noChangeArrowheads="1"/>
          </p:cNvSpPr>
          <p:nvPr/>
        </p:nvSpPr>
        <p:spPr bwMode="auto">
          <a:xfrm>
            <a:off x="3178175" y="5292725"/>
            <a:ext cx="50800" cy="66675"/>
          </a:xfrm>
          <a:custGeom>
            <a:avLst/>
            <a:gdLst>
              <a:gd name="T0" fmla="*/ 0 w 50800"/>
              <a:gd name="T1" fmla="*/ 0 h 67310"/>
              <a:gd name="T2" fmla="*/ 50800 w 50800"/>
              <a:gd name="T3" fmla="*/ 67310 h 67310"/>
            </a:gdLst>
            <a:ahLst/>
            <a:cxnLst/>
            <a:rect l="T0" t="T1" r="T2" b="T3"/>
            <a:pathLst>
              <a:path w="50800" h="67310">
                <a:moveTo>
                  <a:pt x="0" y="0"/>
                </a:moveTo>
                <a:lnTo>
                  <a:pt x="32385" y="58674"/>
                </a:lnTo>
                <a:lnTo>
                  <a:pt x="30607" y="67309"/>
                </a:lnTo>
                <a:lnTo>
                  <a:pt x="46228" y="67309"/>
                </a:lnTo>
                <a:lnTo>
                  <a:pt x="50800" y="56641"/>
                </a:lnTo>
                <a:lnTo>
                  <a:pt x="45974" y="33781"/>
                </a:lnTo>
                <a:lnTo>
                  <a:pt x="24637" y="1524"/>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09" name="object 1310"/>
          <p:cNvSpPr>
            <a:spLocks noChangeArrowheads="1"/>
          </p:cNvSpPr>
          <p:nvPr/>
        </p:nvSpPr>
        <p:spPr bwMode="auto">
          <a:xfrm>
            <a:off x="3178175" y="5275263"/>
            <a:ext cx="34925" cy="20637"/>
          </a:xfrm>
          <a:custGeom>
            <a:avLst/>
            <a:gdLst>
              <a:gd name="T0" fmla="*/ 0 w 35560"/>
              <a:gd name="T1" fmla="*/ 0 h 21589"/>
              <a:gd name="T2" fmla="*/ 35560 w 35560"/>
              <a:gd name="T3" fmla="*/ 21589 h 21589"/>
            </a:gdLst>
            <a:ahLst/>
            <a:cxnLst/>
            <a:rect l="T0" t="T1" r="T2" b="T3"/>
            <a:pathLst>
              <a:path w="35560" h="21589">
                <a:moveTo>
                  <a:pt x="14859" y="0"/>
                </a:moveTo>
                <a:lnTo>
                  <a:pt x="0" y="19558"/>
                </a:lnTo>
                <a:lnTo>
                  <a:pt x="25400" y="21590"/>
                </a:lnTo>
                <a:lnTo>
                  <a:pt x="35306" y="1143"/>
                </a:lnTo>
                <a:lnTo>
                  <a:pt x="14859"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10" name="object 1311"/>
          <p:cNvSpPr>
            <a:spLocks noChangeArrowheads="1"/>
          </p:cNvSpPr>
          <p:nvPr/>
        </p:nvSpPr>
        <p:spPr bwMode="auto">
          <a:xfrm>
            <a:off x="3201988" y="5276850"/>
            <a:ext cx="42862" cy="82550"/>
          </a:xfrm>
          <a:custGeom>
            <a:avLst/>
            <a:gdLst>
              <a:gd name="T0" fmla="*/ 0 w 43814"/>
              <a:gd name="T1" fmla="*/ 0 h 83185"/>
              <a:gd name="T2" fmla="*/ 43814 w 43814"/>
              <a:gd name="T3" fmla="*/ 83185 h 83185"/>
            </a:gdLst>
            <a:ahLst/>
            <a:cxnLst/>
            <a:rect l="T0" t="T1" r="T2" b="T3"/>
            <a:pathLst>
              <a:path w="43814" h="83185">
                <a:moveTo>
                  <a:pt x="10287" y="0"/>
                </a:moveTo>
                <a:lnTo>
                  <a:pt x="0" y="18415"/>
                </a:lnTo>
                <a:lnTo>
                  <a:pt x="1777" y="21590"/>
                </a:lnTo>
                <a:lnTo>
                  <a:pt x="5333" y="29209"/>
                </a:lnTo>
                <a:lnTo>
                  <a:pt x="11049" y="38862"/>
                </a:lnTo>
                <a:lnTo>
                  <a:pt x="15239" y="49656"/>
                </a:lnTo>
                <a:lnTo>
                  <a:pt x="19176" y="59309"/>
                </a:lnTo>
                <a:lnTo>
                  <a:pt x="21717" y="68072"/>
                </a:lnTo>
                <a:lnTo>
                  <a:pt x="23113" y="76327"/>
                </a:lnTo>
                <a:lnTo>
                  <a:pt x="21970" y="83184"/>
                </a:lnTo>
                <a:lnTo>
                  <a:pt x="23113" y="82550"/>
                </a:lnTo>
                <a:lnTo>
                  <a:pt x="43687" y="56515"/>
                </a:lnTo>
                <a:lnTo>
                  <a:pt x="43567" y="49656"/>
                </a:lnTo>
                <a:lnTo>
                  <a:pt x="35559" y="22097"/>
                </a:lnTo>
                <a:lnTo>
                  <a:pt x="26288" y="10159"/>
                </a:lnTo>
                <a:lnTo>
                  <a:pt x="14224" y="1650"/>
                </a:lnTo>
                <a:lnTo>
                  <a:pt x="10287"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11" name="object 1312"/>
          <p:cNvSpPr>
            <a:spLocks noChangeArrowheads="1"/>
          </p:cNvSpPr>
          <p:nvPr/>
        </p:nvSpPr>
        <p:spPr bwMode="auto">
          <a:xfrm>
            <a:off x="3213100" y="5356225"/>
            <a:ext cx="14288" cy="122238"/>
          </a:xfrm>
          <a:custGeom>
            <a:avLst/>
            <a:gdLst>
              <a:gd name="T0" fmla="*/ 0 w 14605"/>
              <a:gd name="T1" fmla="*/ 0 h 121920"/>
              <a:gd name="T2" fmla="*/ 14605 w 14605"/>
              <a:gd name="T3" fmla="*/ 121920 h 121920"/>
            </a:gdLst>
            <a:ahLst/>
            <a:cxnLst/>
            <a:rect l="T0" t="T1" r="T2" b="T3"/>
            <a:pathLst>
              <a:path w="14605" h="121920">
                <a:moveTo>
                  <a:pt x="14097" y="0"/>
                </a:moveTo>
                <a:lnTo>
                  <a:pt x="0" y="0"/>
                </a:lnTo>
                <a:lnTo>
                  <a:pt x="0" y="120523"/>
                </a:lnTo>
                <a:lnTo>
                  <a:pt x="6477" y="121920"/>
                </a:lnTo>
                <a:lnTo>
                  <a:pt x="14097" y="120523"/>
                </a:lnTo>
                <a:lnTo>
                  <a:pt x="14097"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12" name="object 1313"/>
          <p:cNvSpPr>
            <a:spLocks noChangeArrowheads="1"/>
          </p:cNvSpPr>
          <p:nvPr/>
        </p:nvSpPr>
        <p:spPr bwMode="auto">
          <a:xfrm>
            <a:off x="3206750" y="5383213"/>
            <a:ext cx="23813" cy="19050"/>
          </a:xfrm>
          <a:custGeom>
            <a:avLst/>
            <a:gdLst>
              <a:gd name="T0" fmla="*/ 0 w 24130"/>
              <a:gd name="T1" fmla="*/ 0 h 19685"/>
              <a:gd name="T2" fmla="*/ 24130 w 24130"/>
              <a:gd name="T3" fmla="*/ 19685 h 19685"/>
            </a:gdLst>
            <a:ahLst/>
            <a:cxnLst/>
            <a:rect l="T0" t="T1" r="T2" b="T3"/>
            <a:pathLst>
              <a:path w="24130" h="19685">
                <a:moveTo>
                  <a:pt x="14477" y="0"/>
                </a:moveTo>
                <a:lnTo>
                  <a:pt x="9651" y="0"/>
                </a:lnTo>
                <a:lnTo>
                  <a:pt x="5206" y="1650"/>
                </a:lnTo>
                <a:lnTo>
                  <a:pt x="3429" y="2793"/>
                </a:lnTo>
                <a:lnTo>
                  <a:pt x="2031" y="4190"/>
                </a:lnTo>
                <a:lnTo>
                  <a:pt x="1016" y="5968"/>
                </a:lnTo>
                <a:lnTo>
                  <a:pt x="0" y="7619"/>
                </a:lnTo>
                <a:lnTo>
                  <a:pt x="0" y="11556"/>
                </a:lnTo>
                <a:lnTo>
                  <a:pt x="1016" y="13461"/>
                </a:lnTo>
                <a:lnTo>
                  <a:pt x="2031" y="15239"/>
                </a:lnTo>
                <a:lnTo>
                  <a:pt x="3429" y="16255"/>
                </a:lnTo>
                <a:lnTo>
                  <a:pt x="5206" y="17652"/>
                </a:lnTo>
                <a:lnTo>
                  <a:pt x="7238" y="18287"/>
                </a:lnTo>
                <a:lnTo>
                  <a:pt x="9651" y="19176"/>
                </a:lnTo>
                <a:lnTo>
                  <a:pt x="12064" y="19430"/>
                </a:lnTo>
                <a:lnTo>
                  <a:pt x="14477" y="19176"/>
                </a:lnTo>
                <a:lnTo>
                  <a:pt x="16763" y="18287"/>
                </a:lnTo>
                <a:lnTo>
                  <a:pt x="18923" y="17652"/>
                </a:lnTo>
                <a:lnTo>
                  <a:pt x="20574" y="16255"/>
                </a:lnTo>
                <a:lnTo>
                  <a:pt x="21970" y="15239"/>
                </a:lnTo>
                <a:lnTo>
                  <a:pt x="23368" y="13461"/>
                </a:lnTo>
                <a:lnTo>
                  <a:pt x="23621" y="11556"/>
                </a:lnTo>
                <a:lnTo>
                  <a:pt x="24002" y="9524"/>
                </a:lnTo>
                <a:lnTo>
                  <a:pt x="23621" y="7619"/>
                </a:lnTo>
                <a:lnTo>
                  <a:pt x="16763" y="888"/>
                </a:lnTo>
                <a:lnTo>
                  <a:pt x="14477"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13" name="object 1314"/>
          <p:cNvSpPr>
            <a:spLocks noChangeArrowheads="1"/>
          </p:cNvSpPr>
          <p:nvPr/>
        </p:nvSpPr>
        <p:spPr bwMode="auto">
          <a:xfrm>
            <a:off x="3206750" y="5427663"/>
            <a:ext cx="23813" cy="20637"/>
          </a:xfrm>
          <a:custGeom>
            <a:avLst/>
            <a:gdLst>
              <a:gd name="T0" fmla="*/ 0 w 24130"/>
              <a:gd name="T1" fmla="*/ 0 h 19685"/>
              <a:gd name="T2" fmla="*/ 24130 w 24130"/>
              <a:gd name="T3" fmla="*/ 19685 h 19685"/>
            </a:gdLst>
            <a:ahLst/>
            <a:cxnLst/>
            <a:rect l="T0" t="T1" r="T2" b="T3"/>
            <a:pathLst>
              <a:path w="24130" h="19685">
                <a:moveTo>
                  <a:pt x="12064" y="0"/>
                </a:moveTo>
                <a:lnTo>
                  <a:pt x="9651" y="634"/>
                </a:lnTo>
                <a:lnTo>
                  <a:pt x="7238" y="1142"/>
                </a:lnTo>
                <a:lnTo>
                  <a:pt x="5206" y="1650"/>
                </a:lnTo>
                <a:lnTo>
                  <a:pt x="3429" y="3047"/>
                </a:lnTo>
                <a:lnTo>
                  <a:pt x="2031" y="4444"/>
                </a:lnTo>
                <a:lnTo>
                  <a:pt x="1016" y="5968"/>
                </a:lnTo>
                <a:lnTo>
                  <a:pt x="0" y="7873"/>
                </a:lnTo>
                <a:lnTo>
                  <a:pt x="0" y="11810"/>
                </a:lnTo>
                <a:lnTo>
                  <a:pt x="1016" y="13461"/>
                </a:lnTo>
                <a:lnTo>
                  <a:pt x="2031" y="15239"/>
                </a:lnTo>
                <a:lnTo>
                  <a:pt x="3429" y="16890"/>
                </a:lnTo>
                <a:lnTo>
                  <a:pt x="5206" y="17652"/>
                </a:lnTo>
                <a:lnTo>
                  <a:pt x="7238" y="18795"/>
                </a:lnTo>
                <a:lnTo>
                  <a:pt x="9651" y="19430"/>
                </a:lnTo>
                <a:lnTo>
                  <a:pt x="14477" y="19430"/>
                </a:lnTo>
                <a:lnTo>
                  <a:pt x="16763" y="18795"/>
                </a:lnTo>
                <a:lnTo>
                  <a:pt x="18923" y="17652"/>
                </a:lnTo>
                <a:lnTo>
                  <a:pt x="20574" y="16890"/>
                </a:lnTo>
                <a:lnTo>
                  <a:pt x="21970" y="15239"/>
                </a:lnTo>
                <a:lnTo>
                  <a:pt x="23368" y="13461"/>
                </a:lnTo>
                <a:lnTo>
                  <a:pt x="23621" y="11810"/>
                </a:lnTo>
                <a:lnTo>
                  <a:pt x="24002" y="9905"/>
                </a:lnTo>
                <a:lnTo>
                  <a:pt x="23621" y="7873"/>
                </a:lnTo>
                <a:lnTo>
                  <a:pt x="23368" y="5968"/>
                </a:lnTo>
                <a:lnTo>
                  <a:pt x="21970" y="4444"/>
                </a:lnTo>
                <a:lnTo>
                  <a:pt x="20574" y="3047"/>
                </a:lnTo>
                <a:lnTo>
                  <a:pt x="18923" y="1650"/>
                </a:lnTo>
                <a:lnTo>
                  <a:pt x="16763" y="1142"/>
                </a:lnTo>
                <a:lnTo>
                  <a:pt x="14477" y="634"/>
                </a:lnTo>
                <a:lnTo>
                  <a:pt x="1206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14" name="object 1315"/>
          <p:cNvSpPr>
            <a:spLocks noChangeArrowheads="1"/>
          </p:cNvSpPr>
          <p:nvPr/>
        </p:nvSpPr>
        <p:spPr bwMode="auto">
          <a:xfrm>
            <a:off x="3140075" y="5346700"/>
            <a:ext cx="49213" cy="150813"/>
          </a:xfrm>
          <a:custGeom>
            <a:avLst/>
            <a:gdLst>
              <a:gd name="T0" fmla="*/ 0 w 48260"/>
              <a:gd name="T1" fmla="*/ 0 h 151764"/>
              <a:gd name="T2" fmla="*/ 48260 w 48260"/>
              <a:gd name="T3" fmla="*/ 151764 h 151764"/>
            </a:gdLst>
            <a:ahLst/>
            <a:cxnLst/>
            <a:rect l="T0" t="T1" r="T2" b="T3"/>
            <a:pathLst>
              <a:path w="48260" h="151764">
                <a:moveTo>
                  <a:pt x="11811" y="0"/>
                </a:moveTo>
                <a:lnTo>
                  <a:pt x="0" y="4317"/>
                </a:lnTo>
                <a:lnTo>
                  <a:pt x="37973" y="151510"/>
                </a:lnTo>
                <a:lnTo>
                  <a:pt x="48006" y="146430"/>
                </a:lnTo>
                <a:lnTo>
                  <a:pt x="1181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15" name="object 1316"/>
          <p:cNvSpPr>
            <a:spLocks noChangeArrowheads="1"/>
          </p:cNvSpPr>
          <p:nvPr/>
        </p:nvSpPr>
        <p:spPr bwMode="auto">
          <a:xfrm>
            <a:off x="3128963" y="5351463"/>
            <a:ext cx="50800" cy="146050"/>
          </a:xfrm>
          <a:custGeom>
            <a:avLst/>
            <a:gdLst>
              <a:gd name="T0" fmla="*/ 0 w 49530"/>
              <a:gd name="T1" fmla="*/ 0 h 146050"/>
              <a:gd name="T2" fmla="*/ 49530 w 49530"/>
              <a:gd name="T3" fmla="*/ 146050 h 146050"/>
            </a:gdLst>
            <a:ahLst/>
            <a:cxnLst/>
            <a:rect l="T0" t="T1" r="T2" b="T3"/>
            <a:pathLst>
              <a:path w="49530" h="146050">
                <a:moveTo>
                  <a:pt x="0" y="0"/>
                </a:moveTo>
                <a:lnTo>
                  <a:pt x="36195" y="140715"/>
                </a:lnTo>
                <a:lnTo>
                  <a:pt x="49403" y="145795"/>
                </a:lnTo>
                <a:lnTo>
                  <a:pt x="13334" y="4571"/>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16" name="object 1317"/>
          <p:cNvSpPr>
            <a:spLocks noChangeArrowheads="1"/>
          </p:cNvSpPr>
          <p:nvPr/>
        </p:nvSpPr>
        <p:spPr bwMode="auto">
          <a:xfrm>
            <a:off x="3128963" y="5351463"/>
            <a:ext cx="50800" cy="146050"/>
          </a:xfrm>
          <a:custGeom>
            <a:avLst/>
            <a:gdLst>
              <a:gd name="T0" fmla="*/ 0 w 49530"/>
              <a:gd name="T1" fmla="*/ 0 h 146050"/>
              <a:gd name="T2" fmla="*/ 49530 w 49530"/>
              <a:gd name="T3" fmla="*/ 146050 h 146050"/>
            </a:gdLst>
            <a:ahLst/>
            <a:cxnLst/>
            <a:rect l="T0" t="T1" r="T2" b="T3"/>
            <a:pathLst>
              <a:path w="49530" h="146050">
                <a:moveTo>
                  <a:pt x="0" y="0"/>
                </a:moveTo>
                <a:lnTo>
                  <a:pt x="13334" y="4571"/>
                </a:lnTo>
                <a:lnTo>
                  <a:pt x="49403" y="145795"/>
                </a:lnTo>
                <a:lnTo>
                  <a:pt x="36195" y="140715"/>
                </a:lnTo>
                <a:lnTo>
                  <a:pt x="0"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17" name="object 1318"/>
          <p:cNvSpPr>
            <a:spLocks noChangeArrowheads="1"/>
          </p:cNvSpPr>
          <p:nvPr/>
        </p:nvSpPr>
        <p:spPr bwMode="auto">
          <a:xfrm>
            <a:off x="3054350" y="5302250"/>
            <a:ext cx="149225" cy="93663"/>
          </a:xfrm>
          <a:custGeom>
            <a:avLst/>
            <a:gdLst>
              <a:gd name="T0" fmla="*/ 0 w 148589"/>
              <a:gd name="T1" fmla="*/ 0 h 92710"/>
              <a:gd name="T2" fmla="*/ 148589 w 148589"/>
              <a:gd name="T3" fmla="*/ 92710 h 92710"/>
            </a:gdLst>
            <a:ahLst/>
            <a:cxnLst/>
            <a:rect l="T0" t="T1" r="T2" b="T3"/>
            <a:pathLst>
              <a:path w="148589" h="92710">
                <a:moveTo>
                  <a:pt x="130174" y="0"/>
                </a:moveTo>
                <a:lnTo>
                  <a:pt x="0" y="65024"/>
                </a:lnTo>
                <a:lnTo>
                  <a:pt x="253" y="85725"/>
                </a:lnTo>
                <a:lnTo>
                  <a:pt x="18287" y="92328"/>
                </a:lnTo>
                <a:lnTo>
                  <a:pt x="60451" y="60451"/>
                </a:lnTo>
                <a:lnTo>
                  <a:pt x="140715" y="10794"/>
                </a:lnTo>
                <a:lnTo>
                  <a:pt x="148081" y="2031"/>
                </a:lnTo>
                <a:lnTo>
                  <a:pt x="13017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18" name="object 1319"/>
          <p:cNvSpPr>
            <a:spLocks noChangeArrowheads="1"/>
          </p:cNvSpPr>
          <p:nvPr/>
        </p:nvSpPr>
        <p:spPr bwMode="auto">
          <a:xfrm>
            <a:off x="3054350" y="5375275"/>
            <a:ext cx="19050" cy="33338"/>
          </a:xfrm>
          <a:custGeom>
            <a:avLst/>
            <a:gdLst>
              <a:gd name="T0" fmla="*/ 0 w 18415"/>
              <a:gd name="T1" fmla="*/ 0 h 32385"/>
              <a:gd name="T2" fmla="*/ 18415 w 18415"/>
              <a:gd name="T3" fmla="*/ 32385 h 32385"/>
            </a:gdLst>
            <a:ahLst/>
            <a:cxnLst/>
            <a:rect l="T0" t="T1" r="T2" b="T3"/>
            <a:pathLst>
              <a:path w="18415" h="32385">
                <a:moveTo>
                  <a:pt x="0" y="0"/>
                </a:moveTo>
                <a:lnTo>
                  <a:pt x="0" y="25780"/>
                </a:lnTo>
                <a:lnTo>
                  <a:pt x="18287" y="32003"/>
                </a:lnTo>
                <a:lnTo>
                  <a:pt x="18287" y="6222"/>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19" name="object 1320"/>
          <p:cNvSpPr>
            <a:spLocks noChangeArrowheads="1"/>
          </p:cNvSpPr>
          <p:nvPr/>
        </p:nvSpPr>
        <p:spPr bwMode="auto">
          <a:xfrm>
            <a:off x="3038475" y="5395913"/>
            <a:ext cx="44450" cy="25400"/>
          </a:xfrm>
          <a:custGeom>
            <a:avLst/>
            <a:gdLst>
              <a:gd name="T0" fmla="*/ 0 w 45719"/>
              <a:gd name="T1" fmla="*/ 0 h 25400"/>
              <a:gd name="T2" fmla="*/ 45719 w 45719"/>
              <a:gd name="T3" fmla="*/ 25400 h 25400"/>
            </a:gdLst>
            <a:ahLst/>
            <a:cxnLst/>
            <a:rect l="T0" t="T1" r="T2" b="T3"/>
            <a:pathLst>
              <a:path w="45719" h="25400">
                <a:moveTo>
                  <a:pt x="0" y="0"/>
                </a:moveTo>
                <a:lnTo>
                  <a:pt x="0" y="8636"/>
                </a:lnTo>
                <a:lnTo>
                  <a:pt x="45212" y="25019"/>
                </a:lnTo>
                <a:lnTo>
                  <a:pt x="45212" y="16383"/>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20" name="object 1321"/>
          <p:cNvSpPr>
            <a:spLocks noChangeArrowheads="1"/>
          </p:cNvSpPr>
          <p:nvPr/>
        </p:nvSpPr>
        <p:spPr bwMode="auto">
          <a:xfrm>
            <a:off x="3032125" y="5403850"/>
            <a:ext cx="11113" cy="85725"/>
          </a:xfrm>
          <a:custGeom>
            <a:avLst/>
            <a:gdLst>
              <a:gd name="T0" fmla="*/ 0 w 11430"/>
              <a:gd name="T1" fmla="*/ 0 h 84454"/>
              <a:gd name="T2" fmla="*/ 11430 w 11430"/>
              <a:gd name="T3" fmla="*/ 84454 h 84454"/>
            </a:gdLst>
            <a:ahLst/>
            <a:cxnLst/>
            <a:rect l="T0" t="T1" r="T2" b="T3"/>
            <a:pathLst>
              <a:path w="11430" h="84454">
                <a:moveTo>
                  <a:pt x="4444" y="0"/>
                </a:moveTo>
                <a:lnTo>
                  <a:pt x="0" y="84327"/>
                </a:lnTo>
                <a:lnTo>
                  <a:pt x="6476" y="84327"/>
                </a:lnTo>
                <a:lnTo>
                  <a:pt x="11303" y="2285"/>
                </a:lnTo>
                <a:lnTo>
                  <a:pt x="444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21" name="object 1322"/>
          <p:cNvSpPr>
            <a:spLocks noChangeArrowheads="1"/>
          </p:cNvSpPr>
          <p:nvPr/>
        </p:nvSpPr>
        <p:spPr bwMode="auto">
          <a:xfrm>
            <a:off x="2938463" y="5545138"/>
            <a:ext cx="33337" cy="39687"/>
          </a:xfrm>
          <a:custGeom>
            <a:avLst/>
            <a:gdLst>
              <a:gd name="T0" fmla="*/ 0 w 32384"/>
              <a:gd name="T1" fmla="*/ 0 h 38735"/>
              <a:gd name="T2" fmla="*/ 32384 w 32384"/>
              <a:gd name="T3" fmla="*/ 38735 h 38735"/>
            </a:gdLst>
            <a:ahLst/>
            <a:cxnLst/>
            <a:rect l="T0" t="T1" r="T2" b="T3"/>
            <a:pathLst>
              <a:path w="32384" h="38735">
                <a:moveTo>
                  <a:pt x="32384" y="0"/>
                </a:moveTo>
                <a:lnTo>
                  <a:pt x="0" y="17525"/>
                </a:lnTo>
                <a:lnTo>
                  <a:pt x="0" y="38734"/>
                </a:lnTo>
                <a:lnTo>
                  <a:pt x="32384" y="21843"/>
                </a:lnTo>
                <a:lnTo>
                  <a:pt x="32384"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22" name="object 1323"/>
          <p:cNvSpPr>
            <a:spLocks noChangeArrowheads="1"/>
          </p:cNvSpPr>
          <p:nvPr/>
        </p:nvSpPr>
        <p:spPr bwMode="auto">
          <a:xfrm>
            <a:off x="2909888" y="5537200"/>
            <a:ext cx="30162" cy="33338"/>
          </a:xfrm>
          <a:custGeom>
            <a:avLst/>
            <a:gdLst>
              <a:gd name="T0" fmla="*/ 0 w 31115"/>
              <a:gd name="T1" fmla="*/ 0 h 34289"/>
              <a:gd name="T2" fmla="*/ 31115 w 31115"/>
              <a:gd name="T3" fmla="*/ 34289 h 34289"/>
            </a:gdLst>
            <a:ahLst/>
            <a:cxnLst/>
            <a:rect l="T0" t="T1" r="T2" b="T3"/>
            <a:pathLst>
              <a:path w="31115" h="34289">
                <a:moveTo>
                  <a:pt x="30988" y="0"/>
                </a:moveTo>
                <a:lnTo>
                  <a:pt x="0" y="12827"/>
                </a:lnTo>
                <a:lnTo>
                  <a:pt x="0" y="34163"/>
                </a:lnTo>
                <a:lnTo>
                  <a:pt x="30988" y="20447"/>
                </a:lnTo>
                <a:lnTo>
                  <a:pt x="30988"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23" name="object 1324"/>
          <p:cNvSpPr>
            <a:spLocks noChangeArrowheads="1"/>
          </p:cNvSpPr>
          <p:nvPr/>
        </p:nvSpPr>
        <p:spPr bwMode="auto">
          <a:xfrm>
            <a:off x="2844800" y="5440363"/>
            <a:ext cx="195263" cy="98425"/>
          </a:xfrm>
          <a:custGeom>
            <a:avLst/>
            <a:gdLst>
              <a:gd name="T0" fmla="*/ 0 w 194944"/>
              <a:gd name="T1" fmla="*/ 0 h 98425"/>
              <a:gd name="T2" fmla="*/ 194944 w 194944"/>
              <a:gd name="T3" fmla="*/ 98425 h 98425"/>
            </a:gdLst>
            <a:ahLst/>
            <a:cxnLst/>
            <a:rect l="T0" t="T1" r="T2" b="T3"/>
            <a:pathLst>
              <a:path w="194944" h="98425">
                <a:moveTo>
                  <a:pt x="1396" y="98043"/>
                </a:moveTo>
                <a:lnTo>
                  <a:pt x="0" y="69849"/>
                </a:lnTo>
                <a:lnTo>
                  <a:pt x="194564"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24" name="object 1325"/>
          <p:cNvSpPr>
            <a:spLocks noChangeArrowheads="1"/>
          </p:cNvSpPr>
          <p:nvPr/>
        </p:nvSpPr>
        <p:spPr bwMode="auto">
          <a:xfrm>
            <a:off x="3017838" y="5449888"/>
            <a:ext cx="1587" cy="30162"/>
          </a:xfrm>
          <a:custGeom>
            <a:avLst/>
            <a:gdLst>
              <a:gd name="T0" fmla="*/ 0 w 1905"/>
              <a:gd name="T1" fmla="*/ 0 h 29845"/>
              <a:gd name="T2" fmla="*/ 1905 w 1905"/>
              <a:gd name="T3" fmla="*/ 29845 h 29845"/>
            </a:gdLst>
            <a:ahLst/>
            <a:cxnLst/>
            <a:rect l="T0" t="T1" r="T2" b="T3"/>
            <a:pathLst>
              <a:path w="1905" h="29845">
                <a:moveTo>
                  <a:pt x="0" y="29591"/>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25" name="object 1326"/>
          <p:cNvSpPr>
            <a:spLocks noChangeArrowheads="1"/>
          </p:cNvSpPr>
          <p:nvPr/>
        </p:nvSpPr>
        <p:spPr bwMode="auto">
          <a:xfrm>
            <a:off x="2963863" y="5467350"/>
            <a:ext cx="3175" cy="31750"/>
          </a:xfrm>
          <a:custGeom>
            <a:avLst/>
            <a:gdLst>
              <a:gd name="T0" fmla="*/ 0 w 1905"/>
              <a:gd name="T1" fmla="*/ 0 h 32385"/>
              <a:gd name="T2" fmla="*/ 1905 w 1905"/>
              <a:gd name="T3" fmla="*/ 32385 h 32385"/>
            </a:gdLst>
            <a:ahLst/>
            <a:cxnLst/>
            <a:rect l="T0" t="T1" r="T2" b="T3"/>
            <a:pathLst>
              <a:path w="1905" h="32385">
                <a:moveTo>
                  <a:pt x="0" y="31876"/>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26" name="object 1327"/>
          <p:cNvSpPr>
            <a:spLocks noChangeArrowheads="1"/>
          </p:cNvSpPr>
          <p:nvPr/>
        </p:nvSpPr>
        <p:spPr bwMode="auto">
          <a:xfrm>
            <a:off x="2913063" y="5486400"/>
            <a:ext cx="1587" cy="30163"/>
          </a:xfrm>
          <a:custGeom>
            <a:avLst/>
            <a:gdLst>
              <a:gd name="T0" fmla="*/ 0 w 1905"/>
              <a:gd name="T1" fmla="*/ 0 h 29845"/>
              <a:gd name="T2" fmla="*/ 1905 w 1905"/>
              <a:gd name="T3" fmla="*/ 29845 h 29845"/>
            </a:gdLst>
            <a:ahLst/>
            <a:cxnLst/>
            <a:rect l="T0" t="T1" r="T2" b="T3"/>
            <a:pathLst>
              <a:path w="1905" h="29845">
                <a:moveTo>
                  <a:pt x="0" y="29591"/>
                </a:moveTo>
                <a:lnTo>
                  <a:pt x="1397"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27" name="object 1328"/>
          <p:cNvSpPr>
            <a:spLocks noChangeArrowheads="1"/>
          </p:cNvSpPr>
          <p:nvPr/>
        </p:nvSpPr>
        <p:spPr bwMode="auto">
          <a:xfrm>
            <a:off x="2979738" y="5487988"/>
            <a:ext cx="215900" cy="115887"/>
          </a:xfrm>
          <a:custGeom>
            <a:avLst/>
            <a:gdLst>
              <a:gd name="T0" fmla="*/ 0 w 215900"/>
              <a:gd name="T1" fmla="*/ 0 h 116204"/>
              <a:gd name="T2" fmla="*/ 215900 w 215900"/>
              <a:gd name="T3" fmla="*/ 116204 h 116204"/>
            </a:gdLst>
            <a:ahLst/>
            <a:cxnLst/>
            <a:rect l="T0" t="T1" r="T2" b="T3"/>
            <a:pathLst>
              <a:path w="215900" h="116204">
                <a:moveTo>
                  <a:pt x="1396" y="116204"/>
                </a:moveTo>
                <a:lnTo>
                  <a:pt x="0" y="88137"/>
                </a:lnTo>
                <a:lnTo>
                  <a:pt x="215772"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28" name="object 1329"/>
          <p:cNvSpPr>
            <a:spLocks noChangeArrowheads="1"/>
          </p:cNvSpPr>
          <p:nvPr/>
        </p:nvSpPr>
        <p:spPr bwMode="auto">
          <a:xfrm>
            <a:off x="3194050" y="5489575"/>
            <a:ext cx="1588" cy="25400"/>
          </a:xfrm>
          <a:custGeom>
            <a:avLst/>
            <a:gdLst>
              <a:gd name="T0" fmla="*/ 0 w 1905"/>
              <a:gd name="T1" fmla="*/ 0 h 26670"/>
              <a:gd name="T2" fmla="*/ 1905 w 1905"/>
              <a:gd name="T3" fmla="*/ 26670 h 26670"/>
            </a:gdLst>
            <a:ahLst/>
            <a:cxnLst/>
            <a:rect l="T0" t="T1" r="T2" b="T3"/>
            <a:pathLst>
              <a:path w="1905" h="26670">
                <a:moveTo>
                  <a:pt x="0" y="26162"/>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29" name="object 1330"/>
          <p:cNvSpPr>
            <a:spLocks noChangeArrowheads="1"/>
          </p:cNvSpPr>
          <p:nvPr/>
        </p:nvSpPr>
        <p:spPr bwMode="auto">
          <a:xfrm>
            <a:off x="2909888" y="5549900"/>
            <a:ext cx="30162" cy="34925"/>
          </a:xfrm>
          <a:custGeom>
            <a:avLst/>
            <a:gdLst>
              <a:gd name="T0" fmla="*/ 0 w 29844"/>
              <a:gd name="T1" fmla="*/ 0 h 35560"/>
              <a:gd name="T2" fmla="*/ 29844 w 29844"/>
              <a:gd name="T3" fmla="*/ 35560 h 35560"/>
            </a:gdLst>
            <a:ahLst/>
            <a:cxnLst/>
            <a:rect l="T0" t="T1" r="T2" b="T3"/>
            <a:pathLst>
              <a:path w="29844" h="35560">
                <a:moveTo>
                  <a:pt x="0" y="0"/>
                </a:moveTo>
                <a:lnTo>
                  <a:pt x="0" y="21081"/>
                </a:lnTo>
                <a:lnTo>
                  <a:pt x="29591" y="35306"/>
                </a:lnTo>
                <a:lnTo>
                  <a:pt x="29591" y="14350"/>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30" name="object 1331"/>
          <p:cNvSpPr>
            <a:spLocks noChangeArrowheads="1"/>
          </p:cNvSpPr>
          <p:nvPr/>
        </p:nvSpPr>
        <p:spPr bwMode="auto">
          <a:xfrm>
            <a:off x="2909888" y="5535613"/>
            <a:ext cx="55562" cy="26987"/>
          </a:xfrm>
          <a:custGeom>
            <a:avLst/>
            <a:gdLst>
              <a:gd name="T0" fmla="*/ 0 w 56515"/>
              <a:gd name="T1" fmla="*/ 0 h 27304"/>
              <a:gd name="T2" fmla="*/ 56515 w 56515"/>
              <a:gd name="T3" fmla="*/ 27304 h 27304"/>
            </a:gdLst>
            <a:ahLst/>
            <a:cxnLst/>
            <a:rect l="T0" t="T1" r="T2" b="T3"/>
            <a:pathLst>
              <a:path w="56515" h="27304">
                <a:moveTo>
                  <a:pt x="31242" y="0"/>
                </a:moveTo>
                <a:lnTo>
                  <a:pt x="0" y="13207"/>
                </a:lnTo>
                <a:lnTo>
                  <a:pt x="30607" y="27304"/>
                </a:lnTo>
                <a:lnTo>
                  <a:pt x="47371" y="17906"/>
                </a:lnTo>
                <a:lnTo>
                  <a:pt x="56388" y="9906"/>
                </a:lnTo>
                <a:lnTo>
                  <a:pt x="31242"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31" name="object 1332"/>
          <p:cNvSpPr>
            <a:spLocks noChangeArrowheads="1"/>
          </p:cNvSpPr>
          <p:nvPr/>
        </p:nvSpPr>
        <p:spPr bwMode="auto">
          <a:xfrm>
            <a:off x="3152775" y="5505450"/>
            <a:ext cx="3175" cy="26988"/>
          </a:xfrm>
          <a:custGeom>
            <a:avLst/>
            <a:gdLst>
              <a:gd name="T0" fmla="*/ 0 w 1905"/>
              <a:gd name="T1" fmla="*/ 0 h 27939"/>
              <a:gd name="T2" fmla="*/ 1905 w 1905"/>
              <a:gd name="T3" fmla="*/ 27939 h 27939"/>
            </a:gdLst>
            <a:ahLst/>
            <a:cxnLst/>
            <a:rect l="T0" t="T1" r="T2" b="T3"/>
            <a:pathLst>
              <a:path w="1905" h="27939">
                <a:moveTo>
                  <a:pt x="0" y="27431"/>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32" name="object 1333"/>
          <p:cNvSpPr>
            <a:spLocks noChangeArrowheads="1"/>
          </p:cNvSpPr>
          <p:nvPr/>
        </p:nvSpPr>
        <p:spPr bwMode="auto">
          <a:xfrm>
            <a:off x="3100388" y="5526088"/>
            <a:ext cx="1587" cy="26987"/>
          </a:xfrm>
          <a:custGeom>
            <a:avLst/>
            <a:gdLst>
              <a:gd name="T0" fmla="*/ 0 w 1905"/>
              <a:gd name="T1" fmla="*/ 0 h 27304"/>
              <a:gd name="T2" fmla="*/ 1905 w 1905"/>
              <a:gd name="T3" fmla="*/ 27304 h 27304"/>
            </a:gdLst>
            <a:ahLst/>
            <a:cxnLst/>
            <a:rect l="T0" t="T1" r="T2" b="T3"/>
            <a:pathLst>
              <a:path w="1905" h="27304">
                <a:moveTo>
                  <a:pt x="0" y="27305"/>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33" name="object 1334"/>
          <p:cNvSpPr>
            <a:spLocks noChangeArrowheads="1"/>
          </p:cNvSpPr>
          <p:nvPr/>
        </p:nvSpPr>
        <p:spPr bwMode="auto">
          <a:xfrm>
            <a:off x="3048000" y="5548313"/>
            <a:ext cx="1588" cy="26987"/>
          </a:xfrm>
          <a:custGeom>
            <a:avLst/>
            <a:gdLst>
              <a:gd name="T0" fmla="*/ 0 w 1905"/>
              <a:gd name="T1" fmla="*/ 0 h 27939"/>
              <a:gd name="T2" fmla="*/ 1905 w 1905"/>
              <a:gd name="T3" fmla="*/ 27939 h 27939"/>
            </a:gdLst>
            <a:ahLst/>
            <a:cxnLst/>
            <a:rect l="T0" t="T1" r="T2" b="T3"/>
            <a:pathLst>
              <a:path w="1905" h="27939">
                <a:moveTo>
                  <a:pt x="0" y="27431"/>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34" name="object 1335"/>
          <p:cNvSpPr>
            <a:spLocks noChangeArrowheads="1"/>
          </p:cNvSpPr>
          <p:nvPr/>
        </p:nvSpPr>
        <p:spPr bwMode="auto">
          <a:xfrm>
            <a:off x="2998788" y="5441950"/>
            <a:ext cx="68262" cy="76200"/>
          </a:xfrm>
          <a:custGeom>
            <a:avLst/>
            <a:gdLst>
              <a:gd name="T0" fmla="*/ 0 w 67944"/>
              <a:gd name="T1" fmla="*/ 0 h 75564"/>
              <a:gd name="T2" fmla="*/ 67944 w 67944"/>
              <a:gd name="T3" fmla="*/ 75564 h 75564"/>
            </a:gdLst>
            <a:ahLst/>
            <a:cxnLst/>
            <a:rect l="T0" t="T1" r="T2" b="T3"/>
            <a:pathLst>
              <a:path w="67944" h="75564">
                <a:moveTo>
                  <a:pt x="45465" y="0"/>
                </a:moveTo>
                <a:lnTo>
                  <a:pt x="38481" y="0"/>
                </a:lnTo>
                <a:lnTo>
                  <a:pt x="35306" y="889"/>
                </a:lnTo>
                <a:lnTo>
                  <a:pt x="31495" y="1651"/>
                </a:lnTo>
                <a:lnTo>
                  <a:pt x="28320" y="3048"/>
                </a:lnTo>
                <a:lnTo>
                  <a:pt x="25145" y="4826"/>
                </a:lnTo>
                <a:lnTo>
                  <a:pt x="22351" y="6223"/>
                </a:lnTo>
                <a:lnTo>
                  <a:pt x="18922" y="8763"/>
                </a:lnTo>
                <a:lnTo>
                  <a:pt x="16128" y="11049"/>
                </a:lnTo>
                <a:lnTo>
                  <a:pt x="13334" y="13589"/>
                </a:lnTo>
                <a:lnTo>
                  <a:pt x="10921" y="16764"/>
                </a:lnTo>
                <a:lnTo>
                  <a:pt x="8381" y="19812"/>
                </a:lnTo>
                <a:lnTo>
                  <a:pt x="6350" y="23241"/>
                </a:lnTo>
                <a:lnTo>
                  <a:pt x="4953" y="26416"/>
                </a:lnTo>
                <a:lnTo>
                  <a:pt x="3175" y="30099"/>
                </a:lnTo>
                <a:lnTo>
                  <a:pt x="1778" y="33782"/>
                </a:lnTo>
                <a:lnTo>
                  <a:pt x="762" y="37719"/>
                </a:lnTo>
                <a:lnTo>
                  <a:pt x="0" y="43942"/>
                </a:lnTo>
                <a:lnTo>
                  <a:pt x="0" y="49911"/>
                </a:lnTo>
                <a:lnTo>
                  <a:pt x="381" y="52451"/>
                </a:lnTo>
                <a:lnTo>
                  <a:pt x="762" y="55626"/>
                </a:lnTo>
                <a:lnTo>
                  <a:pt x="1396" y="57912"/>
                </a:lnTo>
                <a:lnTo>
                  <a:pt x="2793" y="60452"/>
                </a:lnTo>
                <a:lnTo>
                  <a:pt x="3556" y="62738"/>
                </a:lnTo>
                <a:lnTo>
                  <a:pt x="5334" y="64643"/>
                </a:lnTo>
                <a:lnTo>
                  <a:pt x="6350" y="66675"/>
                </a:lnTo>
                <a:lnTo>
                  <a:pt x="8381" y="68707"/>
                </a:lnTo>
                <a:lnTo>
                  <a:pt x="10159" y="70104"/>
                </a:lnTo>
                <a:lnTo>
                  <a:pt x="11937" y="71755"/>
                </a:lnTo>
                <a:lnTo>
                  <a:pt x="13969" y="72644"/>
                </a:lnTo>
                <a:lnTo>
                  <a:pt x="16382" y="73533"/>
                </a:lnTo>
                <a:lnTo>
                  <a:pt x="18541" y="74676"/>
                </a:lnTo>
                <a:lnTo>
                  <a:pt x="23368" y="75184"/>
                </a:lnTo>
                <a:lnTo>
                  <a:pt x="28956" y="75184"/>
                </a:lnTo>
                <a:lnTo>
                  <a:pt x="32893" y="74676"/>
                </a:lnTo>
                <a:lnTo>
                  <a:pt x="35940" y="73533"/>
                </a:lnTo>
                <a:lnTo>
                  <a:pt x="39115" y="72390"/>
                </a:lnTo>
                <a:lnTo>
                  <a:pt x="56641" y="58674"/>
                </a:lnTo>
                <a:lnTo>
                  <a:pt x="59054" y="55880"/>
                </a:lnTo>
                <a:lnTo>
                  <a:pt x="63245" y="48768"/>
                </a:lnTo>
                <a:lnTo>
                  <a:pt x="64262" y="45339"/>
                </a:lnTo>
                <a:lnTo>
                  <a:pt x="66040" y="41656"/>
                </a:lnTo>
                <a:lnTo>
                  <a:pt x="66675" y="37719"/>
                </a:lnTo>
                <a:lnTo>
                  <a:pt x="67690" y="33782"/>
                </a:lnTo>
                <a:lnTo>
                  <a:pt x="67690" y="26416"/>
                </a:lnTo>
                <a:lnTo>
                  <a:pt x="56641" y="4826"/>
                </a:lnTo>
                <a:lnTo>
                  <a:pt x="54101" y="3048"/>
                </a:lnTo>
                <a:lnTo>
                  <a:pt x="51307" y="1651"/>
                </a:lnTo>
                <a:lnTo>
                  <a:pt x="48259" y="889"/>
                </a:lnTo>
                <a:lnTo>
                  <a:pt x="45465"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35" name="object 1336"/>
          <p:cNvSpPr>
            <a:spLocks noChangeArrowheads="1"/>
          </p:cNvSpPr>
          <p:nvPr/>
        </p:nvSpPr>
        <p:spPr bwMode="auto">
          <a:xfrm>
            <a:off x="3014663" y="5443538"/>
            <a:ext cx="60325" cy="82550"/>
          </a:xfrm>
          <a:custGeom>
            <a:avLst/>
            <a:gdLst>
              <a:gd name="T0" fmla="*/ 0 w 59690"/>
              <a:gd name="T1" fmla="*/ 0 h 83185"/>
              <a:gd name="T2" fmla="*/ 59690 w 59690"/>
              <a:gd name="T3" fmla="*/ 83185 h 83185"/>
            </a:gdLst>
            <a:ahLst/>
            <a:cxnLst/>
            <a:rect l="T0" t="T1" r="T2" b="T3"/>
            <a:pathLst>
              <a:path w="59690" h="83185">
                <a:moveTo>
                  <a:pt x="34289" y="0"/>
                </a:moveTo>
                <a:lnTo>
                  <a:pt x="0" y="72389"/>
                </a:lnTo>
                <a:lnTo>
                  <a:pt x="23875" y="83184"/>
                </a:lnTo>
                <a:lnTo>
                  <a:pt x="59181" y="11429"/>
                </a:lnTo>
                <a:lnTo>
                  <a:pt x="34289"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36" name="object 1337"/>
          <p:cNvSpPr>
            <a:spLocks noChangeArrowheads="1"/>
          </p:cNvSpPr>
          <p:nvPr/>
        </p:nvSpPr>
        <p:spPr bwMode="auto">
          <a:xfrm>
            <a:off x="3021013" y="5453063"/>
            <a:ext cx="68262" cy="74612"/>
          </a:xfrm>
          <a:custGeom>
            <a:avLst/>
            <a:gdLst>
              <a:gd name="T0" fmla="*/ 0 w 67944"/>
              <a:gd name="T1" fmla="*/ 0 h 75564"/>
              <a:gd name="T2" fmla="*/ 67944 w 67944"/>
              <a:gd name="T3" fmla="*/ 75564 h 75564"/>
            </a:gdLst>
            <a:ahLst/>
            <a:cxnLst/>
            <a:rect l="T0" t="T1" r="T2" b="T3"/>
            <a:pathLst>
              <a:path w="67944" h="75564">
                <a:moveTo>
                  <a:pt x="41528" y="0"/>
                </a:moveTo>
                <a:lnTo>
                  <a:pt x="38353" y="254"/>
                </a:lnTo>
                <a:lnTo>
                  <a:pt x="35306" y="1016"/>
                </a:lnTo>
                <a:lnTo>
                  <a:pt x="31368" y="1651"/>
                </a:lnTo>
                <a:lnTo>
                  <a:pt x="16001" y="11303"/>
                </a:lnTo>
                <a:lnTo>
                  <a:pt x="13207" y="13843"/>
                </a:lnTo>
                <a:lnTo>
                  <a:pt x="10794" y="16891"/>
                </a:lnTo>
                <a:lnTo>
                  <a:pt x="8381" y="19685"/>
                </a:lnTo>
                <a:lnTo>
                  <a:pt x="6350" y="23114"/>
                </a:lnTo>
                <a:lnTo>
                  <a:pt x="4953" y="26543"/>
                </a:lnTo>
                <a:lnTo>
                  <a:pt x="3175" y="29972"/>
                </a:lnTo>
                <a:lnTo>
                  <a:pt x="2159" y="33909"/>
                </a:lnTo>
                <a:lnTo>
                  <a:pt x="762" y="37592"/>
                </a:lnTo>
                <a:lnTo>
                  <a:pt x="0" y="45466"/>
                </a:lnTo>
                <a:lnTo>
                  <a:pt x="0" y="48514"/>
                </a:lnTo>
                <a:lnTo>
                  <a:pt x="381" y="52197"/>
                </a:lnTo>
                <a:lnTo>
                  <a:pt x="1015" y="55626"/>
                </a:lnTo>
                <a:lnTo>
                  <a:pt x="2159" y="58420"/>
                </a:lnTo>
                <a:lnTo>
                  <a:pt x="3175" y="61595"/>
                </a:lnTo>
                <a:lnTo>
                  <a:pt x="4953" y="64135"/>
                </a:lnTo>
                <a:lnTo>
                  <a:pt x="6603" y="66675"/>
                </a:lnTo>
                <a:lnTo>
                  <a:pt x="10794" y="70612"/>
                </a:lnTo>
                <a:lnTo>
                  <a:pt x="13588" y="72390"/>
                </a:lnTo>
                <a:lnTo>
                  <a:pt x="16382" y="73787"/>
                </a:lnTo>
                <a:lnTo>
                  <a:pt x="22732" y="74930"/>
                </a:lnTo>
                <a:lnTo>
                  <a:pt x="25781" y="75184"/>
                </a:lnTo>
                <a:lnTo>
                  <a:pt x="28956" y="74930"/>
                </a:lnTo>
                <a:lnTo>
                  <a:pt x="56514" y="58420"/>
                </a:lnTo>
                <a:lnTo>
                  <a:pt x="59054" y="55626"/>
                </a:lnTo>
                <a:lnTo>
                  <a:pt x="66675" y="37592"/>
                </a:lnTo>
                <a:lnTo>
                  <a:pt x="67690" y="33909"/>
                </a:lnTo>
                <a:lnTo>
                  <a:pt x="67690" y="26543"/>
                </a:lnTo>
                <a:lnTo>
                  <a:pt x="67309" y="23114"/>
                </a:lnTo>
                <a:lnTo>
                  <a:pt x="48132" y="1016"/>
                </a:lnTo>
                <a:lnTo>
                  <a:pt x="45338" y="254"/>
                </a:lnTo>
                <a:lnTo>
                  <a:pt x="41528"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37" name="object 1338"/>
          <p:cNvSpPr>
            <a:spLocks noChangeArrowheads="1"/>
          </p:cNvSpPr>
          <p:nvPr/>
        </p:nvSpPr>
        <p:spPr bwMode="auto">
          <a:xfrm>
            <a:off x="3067050" y="5351463"/>
            <a:ext cx="73025" cy="184150"/>
          </a:xfrm>
          <a:custGeom>
            <a:avLst/>
            <a:gdLst>
              <a:gd name="T0" fmla="*/ 0 w 72390"/>
              <a:gd name="T1" fmla="*/ 0 h 182879"/>
              <a:gd name="T2" fmla="*/ 72390 w 72390"/>
              <a:gd name="T3" fmla="*/ 182879 h 182879"/>
            </a:gdLst>
            <a:ahLst/>
            <a:cxnLst/>
            <a:rect l="T0" t="T1" r="T2" b="T3"/>
            <a:pathLst>
              <a:path w="72390" h="182879">
                <a:moveTo>
                  <a:pt x="71881" y="0"/>
                </a:moveTo>
                <a:lnTo>
                  <a:pt x="59562" y="4190"/>
                </a:lnTo>
                <a:lnTo>
                  <a:pt x="0" y="182371"/>
                </a:lnTo>
                <a:lnTo>
                  <a:pt x="11937" y="182371"/>
                </a:lnTo>
                <a:lnTo>
                  <a:pt x="71881"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38" name="object 1339"/>
          <p:cNvSpPr>
            <a:spLocks noChangeArrowheads="1"/>
          </p:cNvSpPr>
          <p:nvPr/>
        </p:nvSpPr>
        <p:spPr bwMode="auto">
          <a:xfrm>
            <a:off x="3054350" y="5356225"/>
            <a:ext cx="74613" cy="177800"/>
          </a:xfrm>
          <a:custGeom>
            <a:avLst/>
            <a:gdLst>
              <a:gd name="T0" fmla="*/ 0 w 73659"/>
              <a:gd name="T1" fmla="*/ 0 h 177800"/>
              <a:gd name="T2" fmla="*/ 73659 w 73659"/>
              <a:gd name="T3" fmla="*/ 177800 h 177800"/>
            </a:gdLst>
            <a:ahLst/>
            <a:cxnLst/>
            <a:rect l="T0" t="T1" r="T2" b="T3"/>
            <a:pathLst>
              <a:path w="73659" h="177800">
                <a:moveTo>
                  <a:pt x="73278" y="0"/>
                </a:moveTo>
                <a:lnTo>
                  <a:pt x="61213" y="0"/>
                </a:lnTo>
                <a:lnTo>
                  <a:pt x="0" y="172974"/>
                </a:lnTo>
                <a:lnTo>
                  <a:pt x="12826" y="177800"/>
                </a:lnTo>
                <a:lnTo>
                  <a:pt x="73278"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39" name="object 1340"/>
          <p:cNvSpPr>
            <a:spLocks noChangeArrowheads="1"/>
          </p:cNvSpPr>
          <p:nvPr/>
        </p:nvSpPr>
        <p:spPr bwMode="auto">
          <a:xfrm>
            <a:off x="3073400" y="5408613"/>
            <a:ext cx="9525" cy="85725"/>
          </a:xfrm>
          <a:custGeom>
            <a:avLst/>
            <a:gdLst>
              <a:gd name="T0" fmla="*/ 0 w 10159"/>
              <a:gd name="T1" fmla="*/ 0 h 86995"/>
              <a:gd name="T2" fmla="*/ 10159 w 10159"/>
              <a:gd name="T3" fmla="*/ 86995 h 86995"/>
            </a:gdLst>
            <a:ahLst/>
            <a:cxnLst/>
            <a:rect l="T0" t="T1" r="T2" b="T3"/>
            <a:pathLst>
              <a:path w="10159" h="86995">
                <a:moveTo>
                  <a:pt x="634" y="0"/>
                </a:moveTo>
                <a:lnTo>
                  <a:pt x="0" y="86614"/>
                </a:lnTo>
                <a:lnTo>
                  <a:pt x="6222" y="86614"/>
                </a:lnTo>
                <a:lnTo>
                  <a:pt x="9906" y="3429"/>
                </a:lnTo>
                <a:lnTo>
                  <a:pt x="63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40" name="object 1341"/>
          <p:cNvSpPr>
            <a:spLocks noChangeArrowheads="1"/>
          </p:cNvSpPr>
          <p:nvPr/>
        </p:nvSpPr>
        <p:spPr bwMode="auto">
          <a:xfrm>
            <a:off x="3063875" y="5484813"/>
            <a:ext cx="73025" cy="28575"/>
          </a:xfrm>
          <a:custGeom>
            <a:avLst/>
            <a:gdLst>
              <a:gd name="T0" fmla="*/ 0 w 73659"/>
              <a:gd name="T1" fmla="*/ 0 h 27304"/>
              <a:gd name="T2" fmla="*/ 73659 w 73659"/>
              <a:gd name="T3" fmla="*/ 27304 h 27304"/>
            </a:gdLst>
            <a:ahLst/>
            <a:cxnLst/>
            <a:rect l="T0" t="T1" r="T2" b="T3"/>
            <a:pathLst>
              <a:path w="73659" h="27304">
                <a:moveTo>
                  <a:pt x="2412" y="0"/>
                </a:moveTo>
                <a:lnTo>
                  <a:pt x="0" y="19938"/>
                </a:lnTo>
                <a:lnTo>
                  <a:pt x="49529" y="27304"/>
                </a:lnTo>
                <a:lnTo>
                  <a:pt x="73406" y="17144"/>
                </a:lnTo>
                <a:lnTo>
                  <a:pt x="241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41" name="object 1342"/>
          <p:cNvSpPr>
            <a:spLocks noChangeArrowheads="1"/>
          </p:cNvSpPr>
          <p:nvPr/>
        </p:nvSpPr>
        <p:spPr bwMode="auto">
          <a:xfrm>
            <a:off x="2955925" y="5484813"/>
            <a:ext cx="103188" cy="82550"/>
          </a:xfrm>
          <a:custGeom>
            <a:avLst/>
            <a:gdLst>
              <a:gd name="T0" fmla="*/ 0 w 103505"/>
              <a:gd name="T1" fmla="*/ 0 h 82550"/>
              <a:gd name="T2" fmla="*/ 103505 w 103505"/>
              <a:gd name="T3" fmla="*/ 82550 h 82550"/>
            </a:gdLst>
            <a:ahLst/>
            <a:cxnLst/>
            <a:rect l="T0" t="T1" r="T2" b="T3"/>
            <a:pathLst>
              <a:path w="103505" h="82550">
                <a:moveTo>
                  <a:pt x="96392" y="0"/>
                </a:moveTo>
                <a:lnTo>
                  <a:pt x="95631" y="254"/>
                </a:lnTo>
                <a:lnTo>
                  <a:pt x="94995" y="508"/>
                </a:lnTo>
                <a:lnTo>
                  <a:pt x="93853" y="1143"/>
                </a:lnTo>
                <a:lnTo>
                  <a:pt x="93217" y="2286"/>
                </a:lnTo>
                <a:lnTo>
                  <a:pt x="0" y="67310"/>
                </a:lnTo>
                <a:lnTo>
                  <a:pt x="0" y="82042"/>
                </a:lnTo>
                <a:lnTo>
                  <a:pt x="96647" y="27178"/>
                </a:lnTo>
                <a:lnTo>
                  <a:pt x="98043" y="26924"/>
                </a:lnTo>
                <a:lnTo>
                  <a:pt x="102997" y="13843"/>
                </a:lnTo>
                <a:lnTo>
                  <a:pt x="102615" y="10795"/>
                </a:lnTo>
                <a:lnTo>
                  <a:pt x="102234" y="8509"/>
                </a:lnTo>
                <a:lnTo>
                  <a:pt x="101600" y="6223"/>
                </a:lnTo>
                <a:lnTo>
                  <a:pt x="100837" y="4191"/>
                </a:lnTo>
                <a:lnTo>
                  <a:pt x="100203" y="2286"/>
                </a:lnTo>
                <a:lnTo>
                  <a:pt x="98806" y="1143"/>
                </a:lnTo>
                <a:lnTo>
                  <a:pt x="97789" y="254"/>
                </a:lnTo>
                <a:lnTo>
                  <a:pt x="96392"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42" name="object 1343"/>
          <p:cNvSpPr>
            <a:spLocks noChangeArrowheads="1"/>
          </p:cNvSpPr>
          <p:nvPr/>
        </p:nvSpPr>
        <p:spPr bwMode="auto">
          <a:xfrm>
            <a:off x="2963863" y="5484813"/>
            <a:ext cx="107950" cy="85725"/>
          </a:xfrm>
          <a:custGeom>
            <a:avLst/>
            <a:gdLst>
              <a:gd name="T0" fmla="*/ 0 w 107315"/>
              <a:gd name="T1" fmla="*/ 0 h 85725"/>
              <a:gd name="T2" fmla="*/ 107315 w 107315"/>
              <a:gd name="T3" fmla="*/ 85725 h 85725"/>
            </a:gdLst>
            <a:ahLst/>
            <a:cxnLst/>
            <a:rect l="T0" t="T1" r="T2" b="T3"/>
            <a:pathLst>
              <a:path w="107315" h="85725">
                <a:moveTo>
                  <a:pt x="101853" y="0"/>
                </a:moveTo>
                <a:lnTo>
                  <a:pt x="99822" y="0"/>
                </a:lnTo>
                <a:lnTo>
                  <a:pt x="99059" y="761"/>
                </a:lnTo>
                <a:lnTo>
                  <a:pt x="97662" y="1396"/>
                </a:lnTo>
                <a:lnTo>
                  <a:pt x="97027" y="2793"/>
                </a:lnTo>
                <a:lnTo>
                  <a:pt x="0" y="70484"/>
                </a:lnTo>
                <a:lnTo>
                  <a:pt x="0" y="85470"/>
                </a:lnTo>
                <a:lnTo>
                  <a:pt x="100837" y="27304"/>
                </a:lnTo>
                <a:lnTo>
                  <a:pt x="100837" y="27050"/>
                </a:lnTo>
                <a:lnTo>
                  <a:pt x="102234" y="26796"/>
                </a:lnTo>
                <a:lnTo>
                  <a:pt x="106172" y="18922"/>
                </a:lnTo>
                <a:lnTo>
                  <a:pt x="106806" y="16001"/>
                </a:lnTo>
                <a:lnTo>
                  <a:pt x="107187" y="13461"/>
                </a:lnTo>
                <a:lnTo>
                  <a:pt x="106806" y="10921"/>
                </a:lnTo>
                <a:lnTo>
                  <a:pt x="106172" y="8127"/>
                </a:lnTo>
                <a:lnTo>
                  <a:pt x="105790" y="5841"/>
                </a:lnTo>
                <a:lnTo>
                  <a:pt x="105028" y="3936"/>
                </a:lnTo>
                <a:lnTo>
                  <a:pt x="104393" y="2539"/>
                </a:lnTo>
                <a:lnTo>
                  <a:pt x="101853"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43" name="object 1344"/>
          <p:cNvSpPr>
            <a:spLocks noChangeArrowheads="1"/>
          </p:cNvSpPr>
          <p:nvPr/>
        </p:nvSpPr>
        <p:spPr bwMode="auto">
          <a:xfrm>
            <a:off x="2955925" y="5551488"/>
            <a:ext cx="9525" cy="19050"/>
          </a:xfrm>
          <a:custGeom>
            <a:avLst/>
            <a:gdLst>
              <a:gd name="T0" fmla="*/ 0 w 8890"/>
              <a:gd name="T1" fmla="*/ 0 h 19685"/>
              <a:gd name="T2" fmla="*/ 8890 w 8890"/>
              <a:gd name="T3" fmla="*/ 19685 h 19685"/>
            </a:gdLst>
            <a:ahLst/>
            <a:cxnLst/>
            <a:rect l="T0" t="T1" r="T2" b="T3"/>
            <a:pathLst>
              <a:path w="8890" h="19685">
                <a:moveTo>
                  <a:pt x="0" y="0"/>
                </a:moveTo>
                <a:lnTo>
                  <a:pt x="0" y="14478"/>
                </a:lnTo>
                <a:lnTo>
                  <a:pt x="8509" y="19431"/>
                </a:lnTo>
                <a:lnTo>
                  <a:pt x="8509" y="4698"/>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44" name="object 1345"/>
          <p:cNvSpPr>
            <a:spLocks noChangeArrowheads="1"/>
          </p:cNvSpPr>
          <p:nvPr/>
        </p:nvSpPr>
        <p:spPr bwMode="auto">
          <a:xfrm>
            <a:off x="3073400" y="5305425"/>
            <a:ext cx="139700" cy="90488"/>
          </a:xfrm>
          <a:custGeom>
            <a:avLst/>
            <a:gdLst>
              <a:gd name="T0" fmla="*/ 0 w 139700"/>
              <a:gd name="T1" fmla="*/ 0 h 90170"/>
              <a:gd name="T2" fmla="*/ 139700 w 139700"/>
              <a:gd name="T3" fmla="*/ 90170 h 90170"/>
            </a:gdLst>
            <a:ahLst/>
            <a:cxnLst/>
            <a:rect l="T0" t="T1" r="T2" b="T3"/>
            <a:pathLst>
              <a:path w="139700" h="90170">
                <a:moveTo>
                  <a:pt x="130809" y="0"/>
                </a:moveTo>
                <a:lnTo>
                  <a:pt x="0" y="69341"/>
                </a:lnTo>
                <a:lnTo>
                  <a:pt x="381" y="90042"/>
                </a:lnTo>
                <a:lnTo>
                  <a:pt x="139699" y="16509"/>
                </a:lnTo>
                <a:lnTo>
                  <a:pt x="130809"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45" name="object 1346"/>
          <p:cNvSpPr>
            <a:spLocks noChangeArrowheads="1"/>
          </p:cNvSpPr>
          <p:nvPr/>
        </p:nvSpPr>
        <p:spPr bwMode="auto">
          <a:xfrm>
            <a:off x="3206750" y="5475288"/>
            <a:ext cx="23813" cy="4762"/>
          </a:xfrm>
          <a:custGeom>
            <a:avLst/>
            <a:gdLst>
              <a:gd name="T0" fmla="*/ 0 w 24130"/>
              <a:gd name="T1" fmla="*/ 0 h 5714"/>
              <a:gd name="T2" fmla="*/ 24130 w 24130"/>
              <a:gd name="T3" fmla="*/ 5714 h 5714"/>
            </a:gdLst>
            <a:ahLst/>
            <a:cxnLst/>
            <a:rect l="T0" t="T1" r="T2" b="T3"/>
            <a:pathLst>
              <a:path w="24130" h="5714">
                <a:moveTo>
                  <a:pt x="12064" y="0"/>
                </a:moveTo>
                <a:lnTo>
                  <a:pt x="7238" y="634"/>
                </a:lnTo>
                <a:lnTo>
                  <a:pt x="3429" y="888"/>
                </a:lnTo>
                <a:lnTo>
                  <a:pt x="2031" y="1523"/>
                </a:lnTo>
                <a:lnTo>
                  <a:pt x="1016" y="1777"/>
                </a:lnTo>
                <a:lnTo>
                  <a:pt x="0" y="2666"/>
                </a:lnTo>
                <a:lnTo>
                  <a:pt x="0" y="3555"/>
                </a:lnTo>
                <a:lnTo>
                  <a:pt x="1016" y="3936"/>
                </a:lnTo>
                <a:lnTo>
                  <a:pt x="2031" y="4825"/>
                </a:lnTo>
                <a:lnTo>
                  <a:pt x="3429" y="5079"/>
                </a:lnTo>
                <a:lnTo>
                  <a:pt x="7238" y="5714"/>
                </a:lnTo>
                <a:lnTo>
                  <a:pt x="16763" y="5714"/>
                </a:lnTo>
                <a:lnTo>
                  <a:pt x="20574" y="5079"/>
                </a:lnTo>
                <a:lnTo>
                  <a:pt x="21970" y="4825"/>
                </a:lnTo>
                <a:lnTo>
                  <a:pt x="23368" y="3936"/>
                </a:lnTo>
                <a:lnTo>
                  <a:pt x="23621" y="3555"/>
                </a:lnTo>
                <a:lnTo>
                  <a:pt x="24002" y="3047"/>
                </a:lnTo>
                <a:lnTo>
                  <a:pt x="23621" y="2666"/>
                </a:lnTo>
                <a:lnTo>
                  <a:pt x="23368" y="1777"/>
                </a:lnTo>
                <a:lnTo>
                  <a:pt x="21970" y="1523"/>
                </a:lnTo>
                <a:lnTo>
                  <a:pt x="20574" y="888"/>
                </a:lnTo>
                <a:lnTo>
                  <a:pt x="16763" y="634"/>
                </a:lnTo>
                <a:lnTo>
                  <a:pt x="1206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46" name="object 1347"/>
          <p:cNvSpPr>
            <a:spLocks noChangeArrowheads="1"/>
          </p:cNvSpPr>
          <p:nvPr/>
        </p:nvSpPr>
        <p:spPr bwMode="auto">
          <a:xfrm>
            <a:off x="3190875" y="5116513"/>
            <a:ext cx="55563" cy="0"/>
          </a:xfrm>
          <a:custGeom>
            <a:avLst/>
            <a:gdLst>
              <a:gd name="T0" fmla="*/ 0 w 56514"/>
              <a:gd name="T1" fmla="*/ 56514 w 56514"/>
            </a:gdLst>
            <a:ahLst/>
            <a:cxnLst/>
            <a:rect l="T0" t="0" r="T1" b="0"/>
            <a:pathLst>
              <a:path w="56514">
                <a:moveTo>
                  <a:pt x="0" y="0"/>
                </a:moveTo>
                <a:lnTo>
                  <a:pt x="56427" y="0"/>
                </a:lnTo>
              </a:path>
            </a:pathLst>
          </a:custGeom>
          <a:noFill/>
          <a:ln w="9116">
            <a:solidFill>
              <a:srgbClr val="5F5D5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47" name="object 1348"/>
          <p:cNvSpPr>
            <a:spLocks noChangeArrowheads="1"/>
          </p:cNvSpPr>
          <p:nvPr/>
        </p:nvSpPr>
        <p:spPr bwMode="auto">
          <a:xfrm>
            <a:off x="3190875" y="5111750"/>
            <a:ext cx="57150" cy="15875"/>
          </a:xfrm>
          <a:custGeom>
            <a:avLst/>
            <a:gdLst>
              <a:gd name="T0" fmla="*/ 0 w 57785"/>
              <a:gd name="T1" fmla="*/ 0 h 15875"/>
              <a:gd name="T2" fmla="*/ 57785 w 57785"/>
              <a:gd name="T3" fmla="*/ 15875 h 15875"/>
            </a:gdLst>
            <a:ahLst/>
            <a:cxnLst/>
            <a:rect l="T0" t="T1" r="T2" b="T3"/>
            <a:pathLst>
              <a:path w="57785" h="15875">
                <a:moveTo>
                  <a:pt x="28956" y="0"/>
                </a:moveTo>
                <a:lnTo>
                  <a:pt x="762" y="6350"/>
                </a:lnTo>
                <a:lnTo>
                  <a:pt x="0" y="6857"/>
                </a:lnTo>
                <a:lnTo>
                  <a:pt x="0" y="8635"/>
                </a:lnTo>
                <a:lnTo>
                  <a:pt x="762" y="9270"/>
                </a:lnTo>
                <a:lnTo>
                  <a:pt x="1143" y="10413"/>
                </a:lnTo>
                <a:lnTo>
                  <a:pt x="2540" y="10921"/>
                </a:lnTo>
                <a:lnTo>
                  <a:pt x="5080" y="12445"/>
                </a:lnTo>
                <a:lnTo>
                  <a:pt x="8255" y="13334"/>
                </a:lnTo>
                <a:lnTo>
                  <a:pt x="12700" y="14477"/>
                </a:lnTo>
                <a:lnTo>
                  <a:pt x="17653" y="14985"/>
                </a:lnTo>
                <a:lnTo>
                  <a:pt x="23114" y="15875"/>
                </a:lnTo>
                <a:lnTo>
                  <a:pt x="34671" y="15875"/>
                </a:lnTo>
                <a:lnTo>
                  <a:pt x="40132" y="14985"/>
                </a:lnTo>
                <a:lnTo>
                  <a:pt x="45212" y="14477"/>
                </a:lnTo>
                <a:lnTo>
                  <a:pt x="52832" y="12445"/>
                </a:lnTo>
                <a:lnTo>
                  <a:pt x="55245" y="10921"/>
                </a:lnTo>
                <a:lnTo>
                  <a:pt x="56768" y="10413"/>
                </a:lnTo>
                <a:lnTo>
                  <a:pt x="57150" y="9270"/>
                </a:lnTo>
                <a:lnTo>
                  <a:pt x="57785" y="8635"/>
                </a:lnTo>
                <a:lnTo>
                  <a:pt x="57785" y="6857"/>
                </a:lnTo>
                <a:lnTo>
                  <a:pt x="57150" y="6350"/>
                </a:lnTo>
                <a:lnTo>
                  <a:pt x="56768" y="5714"/>
                </a:lnTo>
                <a:lnTo>
                  <a:pt x="55245" y="4825"/>
                </a:lnTo>
                <a:lnTo>
                  <a:pt x="52832" y="3682"/>
                </a:lnTo>
                <a:lnTo>
                  <a:pt x="49530" y="2285"/>
                </a:lnTo>
                <a:lnTo>
                  <a:pt x="45212" y="1396"/>
                </a:lnTo>
                <a:lnTo>
                  <a:pt x="40132" y="507"/>
                </a:lnTo>
                <a:lnTo>
                  <a:pt x="28956"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48" name="object 1349"/>
          <p:cNvSpPr>
            <a:spLocks noChangeArrowheads="1"/>
          </p:cNvSpPr>
          <p:nvPr/>
        </p:nvSpPr>
        <p:spPr bwMode="auto">
          <a:xfrm>
            <a:off x="3190875" y="5105400"/>
            <a:ext cx="57150" cy="14288"/>
          </a:xfrm>
          <a:custGeom>
            <a:avLst/>
            <a:gdLst>
              <a:gd name="T0" fmla="*/ 0 w 57785"/>
              <a:gd name="T1" fmla="*/ 0 h 15239"/>
              <a:gd name="T2" fmla="*/ 57785 w 57785"/>
              <a:gd name="T3" fmla="*/ 15239 h 15239"/>
            </a:gdLst>
            <a:ahLst/>
            <a:cxnLst/>
            <a:rect l="T0" t="T1" r="T2" b="T3"/>
            <a:pathLst>
              <a:path w="57785" h="15239">
                <a:moveTo>
                  <a:pt x="28956" y="0"/>
                </a:moveTo>
                <a:lnTo>
                  <a:pt x="762" y="5842"/>
                </a:lnTo>
                <a:lnTo>
                  <a:pt x="0" y="6731"/>
                </a:lnTo>
                <a:lnTo>
                  <a:pt x="0" y="8001"/>
                </a:lnTo>
                <a:lnTo>
                  <a:pt x="762" y="8890"/>
                </a:lnTo>
                <a:lnTo>
                  <a:pt x="1143" y="9398"/>
                </a:lnTo>
                <a:lnTo>
                  <a:pt x="2540" y="9906"/>
                </a:lnTo>
                <a:lnTo>
                  <a:pt x="5080" y="11303"/>
                </a:lnTo>
                <a:lnTo>
                  <a:pt x="8255" y="12573"/>
                </a:lnTo>
                <a:lnTo>
                  <a:pt x="12700" y="13462"/>
                </a:lnTo>
                <a:lnTo>
                  <a:pt x="17653" y="14224"/>
                </a:lnTo>
                <a:lnTo>
                  <a:pt x="28956" y="14732"/>
                </a:lnTo>
                <a:lnTo>
                  <a:pt x="40132" y="14224"/>
                </a:lnTo>
                <a:lnTo>
                  <a:pt x="45212" y="13462"/>
                </a:lnTo>
                <a:lnTo>
                  <a:pt x="49530" y="12573"/>
                </a:lnTo>
                <a:lnTo>
                  <a:pt x="52832" y="11303"/>
                </a:lnTo>
                <a:lnTo>
                  <a:pt x="55245" y="9906"/>
                </a:lnTo>
                <a:lnTo>
                  <a:pt x="56768" y="9398"/>
                </a:lnTo>
                <a:lnTo>
                  <a:pt x="57785" y="8001"/>
                </a:lnTo>
                <a:lnTo>
                  <a:pt x="57785" y="6731"/>
                </a:lnTo>
                <a:lnTo>
                  <a:pt x="57150" y="5842"/>
                </a:lnTo>
                <a:lnTo>
                  <a:pt x="56768" y="5080"/>
                </a:lnTo>
                <a:lnTo>
                  <a:pt x="34671" y="254"/>
                </a:lnTo>
                <a:lnTo>
                  <a:pt x="28956"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49" name="object 1350"/>
          <p:cNvSpPr>
            <a:spLocks noChangeArrowheads="1"/>
          </p:cNvSpPr>
          <p:nvPr/>
        </p:nvSpPr>
        <p:spPr bwMode="auto">
          <a:xfrm>
            <a:off x="3076575" y="5040313"/>
            <a:ext cx="11113" cy="87312"/>
          </a:xfrm>
          <a:custGeom>
            <a:avLst/>
            <a:gdLst>
              <a:gd name="T0" fmla="*/ 0 w 10159"/>
              <a:gd name="T1" fmla="*/ 0 h 86995"/>
              <a:gd name="T2" fmla="*/ 10159 w 10159"/>
              <a:gd name="T3" fmla="*/ 86995 h 86995"/>
            </a:gdLst>
            <a:ahLst/>
            <a:cxnLst/>
            <a:rect l="T0" t="T1" r="T2" b="T3"/>
            <a:pathLst>
              <a:path w="10159" h="86995">
                <a:moveTo>
                  <a:pt x="762" y="0"/>
                </a:moveTo>
                <a:lnTo>
                  <a:pt x="0" y="86614"/>
                </a:lnTo>
                <a:lnTo>
                  <a:pt x="5968" y="86614"/>
                </a:lnTo>
                <a:lnTo>
                  <a:pt x="9906" y="3810"/>
                </a:lnTo>
                <a:lnTo>
                  <a:pt x="76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50" name="object 1351"/>
          <p:cNvSpPr>
            <a:spLocks noChangeArrowheads="1"/>
          </p:cNvSpPr>
          <p:nvPr/>
        </p:nvSpPr>
        <p:spPr bwMode="auto">
          <a:xfrm>
            <a:off x="3038475" y="5029200"/>
            <a:ext cx="49213" cy="25400"/>
          </a:xfrm>
          <a:custGeom>
            <a:avLst/>
            <a:gdLst>
              <a:gd name="T0" fmla="*/ 0 w 49530"/>
              <a:gd name="T1" fmla="*/ 0 h 25400"/>
              <a:gd name="T2" fmla="*/ 49530 w 49530"/>
              <a:gd name="T3" fmla="*/ 25400 h 25400"/>
            </a:gdLst>
            <a:ahLst/>
            <a:cxnLst/>
            <a:rect l="T0" t="T1" r="T2" b="T3"/>
            <a:pathLst>
              <a:path w="49530" h="25400">
                <a:moveTo>
                  <a:pt x="4571" y="0"/>
                </a:moveTo>
                <a:lnTo>
                  <a:pt x="0" y="762"/>
                </a:lnTo>
                <a:lnTo>
                  <a:pt x="49403" y="25018"/>
                </a:lnTo>
                <a:lnTo>
                  <a:pt x="49403" y="16382"/>
                </a:lnTo>
                <a:lnTo>
                  <a:pt x="4571"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51" name="object 1352"/>
          <p:cNvSpPr>
            <a:spLocks noChangeArrowheads="1"/>
          </p:cNvSpPr>
          <p:nvPr/>
        </p:nvSpPr>
        <p:spPr bwMode="auto">
          <a:xfrm>
            <a:off x="2830513" y="5097463"/>
            <a:ext cx="387350" cy="169862"/>
          </a:xfrm>
          <a:custGeom>
            <a:avLst/>
            <a:gdLst>
              <a:gd name="T0" fmla="*/ 0 w 386714"/>
              <a:gd name="T1" fmla="*/ 0 h 170179"/>
              <a:gd name="T2" fmla="*/ 386714 w 386714"/>
              <a:gd name="T3" fmla="*/ 170179 h 170179"/>
            </a:gdLst>
            <a:ahLst/>
            <a:cxnLst/>
            <a:rect l="T0" t="T1" r="T2" b="T3"/>
            <a:pathLst>
              <a:path w="386714" h="170179">
                <a:moveTo>
                  <a:pt x="234187" y="0"/>
                </a:moveTo>
                <a:lnTo>
                  <a:pt x="0" y="75819"/>
                </a:lnTo>
                <a:lnTo>
                  <a:pt x="0" y="99187"/>
                </a:lnTo>
                <a:lnTo>
                  <a:pt x="152527" y="169799"/>
                </a:lnTo>
                <a:lnTo>
                  <a:pt x="386461" y="70993"/>
                </a:lnTo>
                <a:lnTo>
                  <a:pt x="386461" y="47879"/>
                </a:lnTo>
                <a:lnTo>
                  <a:pt x="234187"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52" name="object 1353"/>
          <p:cNvSpPr>
            <a:spLocks noChangeArrowheads="1"/>
          </p:cNvSpPr>
          <p:nvPr/>
        </p:nvSpPr>
        <p:spPr bwMode="auto">
          <a:xfrm>
            <a:off x="2830513" y="5097463"/>
            <a:ext cx="387350" cy="169862"/>
          </a:xfrm>
          <a:custGeom>
            <a:avLst/>
            <a:gdLst>
              <a:gd name="T0" fmla="*/ 0 w 386714"/>
              <a:gd name="T1" fmla="*/ 0 h 170179"/>
              <a:gd name="T2" fmla="*/ 386714 w 386714"/>
              <a:gd name="T3" fmla="*/ 170179 h 170179"/>
            </a:gdLst>
            <a:ahLst/>
            <a:cxnLst/>
            <a:rect l="T0" t="T1" r="T2" b="T3"/>
            <a:pathLst>
              <a:path w="386714" h="170179">
                <a:moveTo>
                  <a:pt x="0" y="99187"/>
                </a:moveTo>
                <a:lnTo>
                  <a:pt x="0" y="75819"/>
                </a:lnTo>
                <a:lnTo>
                  <a:pt x="234187" y="0"/>
                </a:lnTo>
                <a:lnTo>
                  <a:pt x="386461" y="47879"/>
                </a:lnTo>
                <a:lnTo>
                  <a:pt x="386461" y="70993"/>
                </a:lnTo>
                <a:lnTo>
                  <a:pt x="152527" y="169799"/>
                </a:lnTo>
                <a:lnTo>
                  <a:pt x="0" y="99187"/>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53" name="object 1354"/>
          <p:cNvSpPr>
            <a:spLocks noChangeArrowheads="1"/>
          </p:cNvSpPr>
          <p:nvPr/>
        </p:nvSpPr>
        <p:spPr bwMode="auto">
          <a:xfrm>
            <a:off x="2830513" y="5084763"/>
            <a:ext cx="387350" cy="160337"/>
          </a:xfrm>
          <a:custGeom>
            <a:avLst/>
            <a:gdLst>
              <a:gd name="T0" fmla="*/ 0 w 386714"/>
              <a:gd name="T1" fmla="*/ 0 h 160654"/>
              <a:gd name="T2" fmla="*/ 386714 w 386714"/>
              <a:gd name="T3" fmla="*/ 160654 h 160654"/>
            </a:gdLst>
            <a:ahLst/>
            <a:cxnLst/>
            <a:rect l="T0" t="T1" r="T2" b="T3"/>
            <a:pathLst>
              <a:path w="386714" h="160654">
                <a:moveTo>
                  <a:pt x="242315" y="0"/>
                </a:moveTo>
                <a:lnTo>
                  <a:pt x="0" y="89534"/>
                </a:lnTo>
                <a:lnTo>
                  <a:pt x="152527" y="160654"/>
                </a:lnTo>
                <a:lnTo>
                  <a:pt x="386461" y="61467"/>
                </a:lnTo>
                <a:lnTo>
                  <a:pt x="24231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54" name="object 1355"/>
          <p:cNvSpPr>
            <a:spLocks noChangeArrowheads="1"/>
          </p:cNvSpPr>
          <p:nvPr/>
        </p:nvSpPr>
        <p:spPr bwMode="auto">
          <a:xfrm>
            <a:off x="3178175" y="4927600"/>
            <a:ext cx="50800" cy="65088"/>
          </a:xfrm>
          <a:custGeom>
            <a:avLst/>
            <a:gdLst>
              <a:gd name="T0" fmla="*/ 0 w 50800"/>
              <a:gd name="T1" fmla="*/ 0 h 66039"/>
              <a:gd name="T2" fmla="*/ 50800 w 50800"/>
              <a:gd name="T3" fmla="*/ 66039 h 66039"/>
            </a:gdLst>
            <a:ahLst/>
            <a:cxnLst/>
            <a:rect l="T0" t="T1" r="T2" b="T3"/>
            <a:pathLst>
              <a:path w="50800" h="66039">
                <a:moveTo>
                  <a:pt x="0" y="0"/>
                </a:moveTo>
                <a:lnTo>
                  <a:pt x="32385" y="57785"/>
                </a:lnTo>
                <a:lnTo>
                  <a:pt x="30607" y="66040"/>
                </a:lnTo>
                <a:lnTo>
                  <a:pt x="46228" y="66040"/>
                </a:lnTo>
                <a:lnTo>
                  <a:pt x="50800" y="55880"/>
                </a:lnTo>
                <a:lnTo>
                  <a:pt x="45974" y="33020"/>
                </a:lnTo>
                <a:lnTo>
                  <a:pt x="24637" y="1397"/>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55" name="object 1356"/>
          <p:cNvSpPr>
            <a:spLocks noChangeArrowheads="1"/>
          </p:cNvSpPr>
          <p:nvPr/>
        </p:nvSpPr>
        <p:spPr bwMode="auto">
          <a:xfrm>
            <a:off x="3178175" y="4908550"/>
            <a:ext cx="34925" cy="20638"/>
          </a:xfrm>
          <a:custGeom>
            <a:avLst/>
            <a:gdLst>
              <a:gd name="T0" fmla="*/ 0 w 35560"/>
              <a:gd name="T1" fmla="*/ 0 h 20954"/>
              <a:gd name="T2" fmla="*/ 35560 w 35560"/>
              <a:gd name="T3" fmla="*/ 20954 h 20954"/>
            </a:gdLst>
            <a:ahLst/>
            <a:cxnLst/>
            <a:rect l="T0" t="T1" r="T2" b="T3"/>
            <a:pathLst>
              <a:path w="35560" h="20954">
                <a:moveTo>
                  <a:pt x="14859" y="0"/>
                </a:moveTo>
                <a:lnTo>
                  <a:pt x="0" y="18542"/>
                </a:lnTo>
                <a:lnTo>
                  <a:pt x="25400" y="20574"/>
                </a:lnTo>
                <a:lnTo>
                  <a:pt x="35306" y="1143"/>
                </a:lnTo>
                <a:lnTo>
                  <a:pt x="14859"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56" name="object 1357"/>
          <p:cNvSpPr>
            <a:spLocks noChangeArrowheads="1"/>
          </p:cNvSpPr>
          <p:nvPr/>
        </p:nvSpPr>
        <p:spPr bwMode="auto">
          <a:xfrm>
            <a:off x="3201988" y="4910138"/>
            <a:ext cx="42862" cy="82550"/>
          </a:xfrm>
          <a:custGeom>
            <a:avLst/>
            <a:gdLst>
              <a:gd name="T0" fmla="*/ 0 w 43814"/>
              <a:gd name="T1" fmla="*/ 0 h 83185"/>
              <a:gd name="T2" fmla="*/ 43814 w 43814"/>
              <a:gd name="T3" fmla="*/ 83185 h 83185"/>
            </a:gdLst>
            <a:ahLst/>
            <a:cxnLst/>
            <a:rect l="T0" t="T1" r="T2" b="T3"/>
            <a:pathLst>
              <a:path w="43814" h="83185">
                <a:moveTo>
                  <a:pt x="10287" y="0"/>
                </a:moveTo>
                <a:lnTo>
                  <a:pt x="0" y="18541"/>
                </a:lnTo>
                <a:lnTo>
                  <a:pt x="1777" y="21716"/>
                </a:lnTo>
                <a:lnTo>
                  <a:pt x="5333" y="29082"/>
                </a:lnTo>
                <a:lnTo>
                  <a:pt x="11049" y="39115"/>
                </a:lnTo>
                <a:lnTo>
                  <a:pt x="15239" y="49910"/>
                </a:lnTo>
                <a:lnTo>
                  <a:pt x="19176" y="59562"/>
                </a:lnTo>
                <a:lnTo>
                  <a:pt x="21717" y="68452"/>
                </a:lnTo>
                <a:lnTo>
                  <a:pt x="22732" y="74167"/>
                </a:lnTo>
                <a:lnTo>
                  <a:pt x="23113" y="76707"/>
                </a:lnTo>
                <a:lnTo>
                  <a:pt x="21970" y="83184"/>
                </a:lnTo>
                <a:lnTo>
                  <a:pt x="23113" y="82930"/>
                </a:lnTo>
                <a:lnTo>
                  <a:pt x="43687" y="56768"/>
                </a:lnTo>
                <a:lnTo>
                  <a:pt x="43567" y="49910"/>
                </a:lnTo>
                <a:lnTo>
                  <a:pt x="35559" y="22224"/>
                </a:lnTo>
                <a:lnTo>
                  <a:pt x="26288" y="10286"/>
                </a:lnTo>
                <a:lnTo>
                  <a:pt x="14224" y="1777"/>
                </a:lnTo>
                <a:lnTo>
                  <a:pt x="10287"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57" name="object 1358"/>
          <p:cNvSpPr>
            <a:spLocks noChangeArrowheads="1"/>
          </p:cNvSpPr>
          <p:nvPr/>
        </p:nvSpPr>
        <p:spPr bwMode="auto">
          <a:xfrm>
            <a:off x="3213100" y="4989513"/>
            <a:ext cx="14288" cy="122237"/>
          </a:xfrm>
          <a:custGeom>
            <a:avLst/>
            <a:gdLst>
              <a:gd name="T0" fmla="*/ 0 w 14605"/>
              <a:gd name="T1" fmla="*/ 0 h 121920"/>
              <a:gd name="T2" fmla="*/ 14605 w 14605"/>
              <a:gd name="T3" fmla="*/ 121920 h 121920"/>
            </a:gdLst>
            <a:ahLst/>
            <a:cxnLst/>
            <a:rect l="T0" t="T1" r="T2" b="T3"/>
            <a:pathLst>
              <a:path w="14605" h="121920">
                <a:moveTo>
                  <a:pt x="14097" y="0"/>
                </a:moveTo>
                <a:lnTo>
                  <a:pt x="0" y="0"/>
                </a:lnTo>
                <a:lnTo>
                  <a:pt x="0" y="120396"/>
                </a:lnTo>
                <a:lnTo>
                  <a:pt x="6477" y="121920"/>
                </a:lnTo>
                <a:lnTo>
                  <a:pt x="14097" y="120396"/>
                </a:lnTo>
                <a:lnTo>
                  <a:pt x="14097"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58" name="object 1359"/>
          <p:cNvSpPr>
            <a:spLocks noChangeArrowheads="1"/>
          </p:cNvSpPr>
          <p:nvPr/>
        </p:nvSpPr>
        <p:spPr bwMode="auto">
          <a:xfrm>
            <a:off x="3206750" y="5016500"/>
            <a:ext cx="23813" cy="19050"/>
          </a:xfrm>
          <a:custGeom>
            <a:avLst/>
            <a:gdLst>
              <a:gd name="T0" fmla="*/ 0 w 24130"/>
              <a:gd name="T1" fmla="*/ 0 h 19685"/>
              <a:gd name="T2" fmla="*/ 24130 w 24130"/>
              <a:gd name="T3" fmla="*/ 19685 h 19685"/>
            </a:gdLst>
            <a:ahLst/>
            <a:cxnLst/>
            <a:rect l="T0" t="T1" r="T2" b="T3"/>
            <a:pathLst>
              <a:path w="24130" h="19685">
                <a:moveTo>
                  <a:pt x="14477" y="0"/>
                </a:moveTo>
                <a:lnTo>
                  <a:pt x="9651" y="0"/>
                </a:lnTo>
                <a:lnTo>
                  <a:pt x="5206" y="1651"/>
                </a:lnTo>
                <a:lnTo>
                  <a:pt x="3429" y="2540"/>
                </a:lnTo>
                <a:lnTo>
                  <a:pt x="2031" y="4191"/>
                </a:lnTo>
                <a:lnTo>
                  <a:pt x="1016" y="5842"/>
                </a:lnTo>
                <a:lnTo>
                  <a:pt x="0" y="7620"/>
                </a:lnTo>
                <a:lnTo>
                  <a:pt x="0" y="11557"/>
                </a:lnTo>
                <a:lnTo>
                  <a:pt x="12064" y="19304"/>
                </a:lnTo>
                <a:lnTo>
                  <a:pt x="14477" y="19050"/>
                </a:lnTo>
                <a:lnTo>
                  <a:pt x="16763" y="18287"/>
                </a:lnTo>
                <a:lnTo>
                  <a:pt x="18923" y="17653"/>
                </a:lnTo>
                <a:lnTo>
                  <a:pt x="20574" y="16256"/>
                </a:lnTo>
                <a:lnTo>
                  <a:pt x="21970" y="15112"/>
                </a:lnTo>
                <a:lnTo>
                  <a:pt x="23368" y="13462"/>
                </a:lnTo>
                <a:lnTo>
                  <a:pt x="23621" y="11557"/>
                </a:lnTo>
                <a:lnTo>
                  <a:pt x="24002" y="9525"/>
                </a:lnTo>
                <a:lnTo>
                  <a:pt x="23621" y="7620"/>
                </a:lnTo>
                <a:lnTo>
                  <a:pt x="23368" y="5842"/>
                </a:lnTo>
                <a:lnTo>
                  <a:pt x="20574" y="2540"/>
                </a:lnTo>
                <a:lnTo>
                  <a:pt x="18923" y="1651"/>
                </a:lnTo>
                <a:lnTo>
                  <a:pt x="16763" y="889"/>
                </a:lnTo>
                <a:lnTo>
                  <a:pt x="14477"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59" name="object 1360"/>
          <p:cNvSpPr>
            <a:spLocks noChangeArrowheads="1"/>
          </p:cNvSpPr>
          <p:nvPr/>
        </p:nvSpPr>
        <p:spPr bwMode="auto">
          <a:xfrm>
            <a:off x="3206750" y="5060950"/>
            <a:ext cx="23813" cy="20638"/>
          </a:xfrm>
          <a:custGeom>
            <a:avLst/>
            <a:gdLst>
              <a:gd name="T0" fmla="*/ 0 w 24130"/>
              <a:gd name="T1" fmla="*/ 0 h 19685"/>
              <a:gd name="T2" fmla="*/ 24130 w 24130"/>
              <a:gd name="T3" fmla="*/ 19685 h 19685"/>
            </a:gdLst>
            <a:ahLst/>
            <a:cxnLst/>
            <a:rect l="T0" t="T1" r="T2" b="T3"/>
            <a:pathLst>
              <a:path w="24130" h="19685">
                <a:moveTo>
                  <a:pt x="12064" y="0"/>
                </a:moveTo>
                <a:lnTo>
                  <a:pt x="9651" y="508"/>
                </a:lnTo>
                <a:lnTo>
                  <a:pt x="7238" y="1143"/>
                </a:lnTo>
                <a:lnTo>
                  <a:pt x="5206" y="1651"/>
                </a:lnTo>
                <a:lnTo>
                  <a:pt x="3429" y="3048"/>
                </a:lnTo>
                <a:lnTo>
                  <a:pt x="2031" y="4191"/>
                </a:lnTo>
                <a:lnTo>
                  <a:pt x="1016" y="5842"/>
                </a:lnTo>
                <a:lnTo>
                  <a:pt x="0" y="7874"/>
                </a:lnTo>
                <a:lnTo>
                  <a:pt x="0" y="11811"/>
                </a:lnTo>
                <a:lnTo>
                  <a:pt x="2031" y="15113"/>
                </a:lnTo>
                <a:lnTo>
                  <a:pt x="3429" y="16764"/>
                </a:lnTo>
                <a:lnTo>
                  <a:pt x="5206" y="17653"/>
                </a:lnTo>
                <a:lnTo>
                  <a:pt x="7238" y="18796"/>
                </a:lnTo>
                <a:lnTo>
                  <a:pt x="9651" y="19304"/>
                </a:lnTo>
                <a:lnTo>
                  <a:pt x="14477" y="19304"/>
                </a:lnTo>
                <a:lnTo>
                  <a:pt x="16763" y="18796"/>
                </a:lnTo>
                <a:lnTo>
                  <a:pt x="20574" y="16764"/>
                </a:lnTo>
                <a:lnTo>
                  <a:pt x="23368" y="13462"/>
                </a:lnTo>
                <a:lnTo>
                  <a:pt x="23621" y="11811"/>
                </a:lnTo>
                <a:lnTo>
                  <a:pt x="24002" y="9779"/>
                </a:lnTo>
                <a:lnTo>
                  <a:pt x="23621" y="7874"/>
                </a:lnTo>
                <a:lnTo>
                  <a:pt x="23368" y="5842"/>
                </a:lnTo>
                <a:lnTo>
                  <a:pt x="21970" y="4191"/>
                </a:lnTo>
                <a:lnTo>
                  <a:pt x="20574" y="3048"/>
                </a:lnTo>
                <a:lnTo>
                  <a:pt x="18923" y="1651"/>
                </a:lnTo>
                <a:lnTo>
                  <a:pt x="16763" y="1143"/>
                </a:lnTo>
                <a:lnTo>
                  <a:pt x="14477" y="508"/>
                </a:lnTo>
                <a:lnTo>
                  <a:pt x="1206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60" name="object 1361"/>
          <p:cNvSpPr>
            <a:spLocks noChangeArrowheads="1"/>
          </p:cNvSpPr>
          <p:nvPr/>
        </p:nvSpPr>
        <p:spPr bwMode="auto">
          <a:xfrm>
            <a:off x="3140075" y="4979988"/>
            <a:ext cx="49213" cy="150812"/>
          </a:xfrm>
          <a:custGeom>
            <a:avLst/>
            <a:gdLst>
              <a:gd name="T0" fmla="*/ 0 w 48260"/>
              <a:gd name="T1" fmla="*/ 0 h 151764"/>
              <a:gd name="T2" fmla="*/ 48260 w 48260"/>
              <a:gd name="T3" fmla="*/ 151764 h 151764"/>
            </a:gdLst>
            <a:ahLst/>
            <a:cxnLst/>
            <a:rect l="T0" t="T1" r="T2" b="T3"/>
            <a:pathLst>
              <a:path w="48260" h="151764">
                <a:moveTo>
                  <a:pt x="11811" y="0"/>
                </a:moveTo>
                <a:lnTo>
                  <a:pt x="0" y="4825"/>
                </a:lnTo>
                <a:lnTo>
                  <a:pt x="37973" y="151510"/>
                </a:lnTo>
                <a:lnTo>
                  <a:pt x="48006" y="146430"/>
                </a:lnTo>
                <a:lnTo>
                  <a:pt x="1181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61" name="object 1362"/>
          <p:cNvSpPr>
            <a:spLocks noChangeArrowheads="1"/>
          </p:cNvSpPr>
          <p:nvPr/>
        </p:nvSpPr>
        <p:spPr bwMode="auto">
          <a:xfrm>
            <a:off x="3128963" y="4986338"/>
            <a:ext cx="50800" cy="144462"/>
          </a:xfrm>
          <a:custGeom>
            <a:avLst/>
            <a:gdLst>
              <a:gd name="T0" fmla="*/ 0 w 49530"/>
              <a:gd name="T1" fmla="*/ 0 h 144779"/>
              <a:gd name="T2" fmla="*/ 49530 w 49530"/>
              <a:gd name="T3" fmla="*/ 144779 h 144779"/>
            </a:gdLst>
            <a:ahLst/>
            <a:cxnLst/>
            <a:rect l="T0" t="T1" r="T2" b="T3"/>
            <a:pathLst>
              <a:path w="49530" h="144779">
                <a:moveTo>
                  <a:pt x="0" y="0"/>
                </a:moveTo>
                <a:lnTo>
                  <a:pt x="36195" y="139573"/>
                </a:lnTo>
                <a:lnTo>
                  <a:pt x="49403" y="144652"/>
                </a:lnTo>
                <a:lnTo>
                  <a:pt x="13334" y="4825"/>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62" name="object 1363"/>
          <p:cNvSpPr>
            <a:spLocks noChangeArrowheads="1"/>
          </p:cNvSpPr>
          <p:nvPr/>
        </p:nvSpPr>
        <p:spPr bwMode="auto">
          <a:xfrm>
            <a:off x="3128963" y="4986338"/>
            <a:ext cx="50800" cy="144462"/>
          </a:xfrm>
          <a:custGeom>
            <a:avLst/>
            <a:gdLst>
              <a:gd name="T0" fmla="*/ 0 w 49530"/>
              <a:gd name="T1" fmla="*/ 0 h 144779"/>
              <a:gd name="T2" fmla="*/ 49530 w 49530"/>
              <a:gd name="T3" fmla="*/ 144779 h 144779"/>
            </a:gdLst>
            <a:ahLst/>
            <a:cxnLst/>
            <a:rect l="T0" t="T1" r="T2" b="T3"/>
            <a:pathLst>
              <a:path w="49530" h="144779">
                <a:moveTo>
                  <a:pt x="0" y="0"/>
                </a:moveTo>
                <a:lnTo>
                  <a:pt x="13334" y="4825"/>
                </a:lnTo>
                <a:lnTo>
                  <a:pt x="49403" y="144652"/>
                </a:lnTo>
                <a:lnTo>
                  <a:pt x="36195" y="139573"/>
                </a:lnTo>
                <a:lnTo>
                  <a:pt x="0"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63" name="object 1364"/>
          <p:cNvSpPr>
            <a:spLocks noChangeArrowheads="1"/>
          </p:cNvSpPr>
          <p:nvPr/>
        </p:nvSpPr>
        <p:spPr bwMode="auto">
          <a:xfrm>
            <a:off x="3054350" y="4937125"/>
            <a:ext cx="149225" cy="92075"/>
          </a:xfrm>
          <a:custGeom>
            <a:avLst/>
            <a:gdLst>
              <a:gd name="T0" fmla="*/ 0 w 148589"/>
              <a:gd name="T1" fmla="*/ 0 h 92710"/>
              <a:gd name="T2" fmla="*/ 148589 w 148589"/>
              <a:gd name="T3" fmla="*/ 92710 h 92710"/>
            </a:gdLst>
            <a:ahLst/>
            <a:cxnLst/>
            <a:rect l="T0" t="T1" r="T2" b="T3"/>
            <a:pathLst>
              <a:path w="148589" h="92710">
                <a:moveTo>
                  <a:pt x="130174" y="0"/>
                </a:moveTo>
                <a:lnTo>
                  <a:pt x="0" y="64897"/>
                </a:lnTo>
                <a:lnTo>
                  <a:pt x="253" y="85471"/>
                </a:lnTo>
                <a:lnTo>
                  <a:pt x="18287" y="92329"/>
                </a:lnTo>
                <a:lnTo>
                  <a:pt x="60451" y="60325"/>
                </a:lnTo>
                <a:lnTo>
                  <a:pt x="140715" y="10795"/>
                </a:lnTo>
                <a:lnTo>
                  <a:pt x="148081" y="1650"/>
                </a:lnTo>
                <a:lnTo>
                  <a:pt x="13017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64" name="object 1365"/>
          <p:cNvSpPr>
            <a:spLocks noChangeArrowheads="1"/>
          </p:cNvSpPr>
          <p:nvPr/>
        </p:nvSpPr>
        <p:spPr bwMode="auto">
          <a:xfrm>
            <a:off x="3054350" y="5010150"/>
            <a:ext cx="19050" cy="31750"/>
          </a:xfrm>
          <a:custGeom>
            <a:avLst/>
            <a:gdLst>
              <a:gd name="T0" fmla="*/ 0 w 18415"/>
              <a:gd name="T1" fmla="*/ 0 h 32385"/>
              <a:gd name="T2" fmla="*/ 18415 w 18415"/>
              <a:gd name="T3" fmla="*/ 32385 h 32385"/>
            </a:gdLst>
            <a:ahLst/>
            <a:cxnLst/>
            <a:rect l="T0" t="T1" r="T2" b="T3"/>
            <a:pathLst>
              <a:path w="18415" h="32385">
                <a:moveTo>
                  <a:pt x="0" y="0"/>
                </a:moveTo>
                <a:lnTo>
                  <a:pt x="0" y="25400"/>
                </a:lnTo>
                <a:lnTo>
                  <a:pt x="18287" y="31876"/>
                </a:lnTo>
                <a:lnTo>
                  <a:pt x="18287" y="6223"/>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65" name="object 1366"/>
          <p:cNvSpPr>
            <a:spLocks noChangeArrowheads="1"/>
          </p:cNvSpPr>
          <p:nvPr/>
        </p:nvSpPr>
        <p:spPr bwMode="auto">
          <a:xfrm>
            <a:off x="3038475" y="5029200"/>
            <a:ext cx="44450" cy="23813"/>
          </a:xfrm>
          <a:custGeom>
            <a:avLst/>
            <a:gdLst>
              <a:gd name="T0" fmla="*/ 0 w 45719"/>
              <a:gd name="T1" fmla="*/ 0 h 24129"/>
              <a:gd name="T2" fmla="*/ 45719 w 45719"/>
              <a:gd name="T3" fmla="*/ 24129 h 24129"/>
            </a:gdLst>
            <a:ahLst/>
            <a:cxnLst/>
            <a:rect l="T0" t="T1" r="T2" b="T3"/>
            <a:pathLst>
              <a:path w="45719" h="24129">
                <a:moveTo>
                  <a:pt x="0" y="0"/>
                </a:moveTo>
                <a:lnTo>
                  <a:pt x="0" y="8382"/>
                </a:lnTo>
                <a:lnTo>
                  <a:pt x="45212" y="23876"/>
                </a:lnTo>
                <a:lnTo>
                  <a:pt x="45212" y="15494"/>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66" name="object 1367"/>
          <p:cNvSpPr>
            <a:spLocks noChangeArrowheads="1"/>
          </p:cNvSpPr>
          <p:nvPr/>
        </p:nvSpPr>
        <p:spPr bwMode="auto">
          <a:xfrm>
            <a:off x="3032125" y="5037138"/>
            <a:ext cx="11113" cy="85725"/>
          </a:xfrm>
          <a:custGeom>
            <a:avLst/>
            <a:gdLst>
              <a:gd name="T0" fmla="*/ 0 w 11430"/>
              <a:gd name="T1" fmla="*/ 0 h 85725"/>
              <a:gd name="T2" fmla="*/ 11430 w 11430"/>
              <a:gd name="T3" fmla="*/ 85725 h 85725"/>
            </a:gdLst>
            <a:ahLst/>
            <a:cxnLst/>
            <a:rect l="T0" t="T1" r="T2" b="T3"/>
            <a:pathLst>
              <a:path w="11430" h="85725">
                <a:moveTo>
                  <a:pt x="4444" y="0"/>
                </a:moveTo>
                <a:lnTo>
                  <a:pt x="0" y="85471"/>
                </a:lnTo>
                <a:lnTo>
                  <a:pt x="6476" y="85471"/>
                </a:lnTo>
                <a:lnTo>
                  <a:pt x="11303" y="2413"/>
                </a:lnTo>
                <a:lnTo>
                  <a:pt x="444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67" name="object 1368"/>
          <p:cNvSpPr>
            <a:spLocks noChangeArrowheads="1"/>
          </p:cNvSpPr>
          <p:nvPr/>
        </p:nvSpPr>
        <p:spPr bwMode="auto">
          <a:xfrm>
            <a:off x="2938463" y="5178425"/>
            <a:ext cx="33337" cy="39688"/>
          </a:xfrm>
          <a:custGeom>
            <a:avLst/>
            <a:gdLst>
              <a:gd name="T0" fmla="*/ 0 w 32384"/>
              <a:gd name="T1" fmla="*/ 0 h 40004"/>
              <a:gd name="T2" fmla="*/ 32384 w 32384"/>
              <a:gd name="T3" fmla="*/ 40004 h 40004"/>
            </a:gdLst>
            <a:ahLst/>
            <a:cxnLst/>
            <a:rect l="T0" t="T1" r="T2" b="T3"/>
            <a:pathLst>
              <a:path w="32384" h="40004">
                <a:moveTo>
                  <a:pt x="32384" y="0"/>
                </a:moveTo>
                <a:lnTo>
                  <a:pt x="0" y="18034"/>
                </a:lnTo>
                <a:lnTo>
                  <a:pt x="0" y="39878"/>
                </a:lnTo>
                <a:lnTo>
                  <a:pt x="32384" y="21844"/>
                </a:lnTo>
                <a:lnTo>
                  <a:pt x="32384"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68" name="object 1369"/>
          <p:cNvSpPr>
            <a:spLocks noChangeArrowheads="1"/>
          </p:cNvSpPr>
          <p:nvPr/>
        </p:nvSpPr>
        <p:spPr bwMode="auto">
          <a:xfrm>
            <a:off x="2909888" y="5168900"/>
            <a:ext cx="30162" cy="34925"/>
          </a:xfrm>
          <a:custGeom>
            <a:avLst/>
            <a:gdLst>
              <a:gd name="T0" fmla="*/ 0 w 31115"/>
              <a:gd name="T1" fmla="*/ 0 h 34289"/>
              <a:gd name="T2" fmla="*/ 31115 w 31115"/>
              <a:gd name="T3" fmla="*/ 34289 h 34289"/>
            </a:gdLst>
            <a:ahLst/>
            <a:cxnLst/>
            <a:rect l="T0" t="T1" r="T2" b="T3"/>
            <a:pathLst>
              <a:path w="31115" h="34289">
                <a:moveTo>
                  <a:pt x="30988" y="0"/>
                </a:moveTo>
                <a:lnTo>
                  <a:pt x="0" y="12573"/>
                </a:lnTo>
                <a:lnTo>
                  <a:pt x="0" y="34162"/>
                </a:lnTo>
                <a:lnTo>
                  <a:pt x="30988" y="20319"/>
                </a:lnTo>
                <a:lnTo>
                  <a:pt x="30988"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69" name="object 1370"/>
          <p:cNvSpPr>
            <a:spLocks noChangeArrowheads="1"/>
          </p:cNvSpPr>
          <p:nvPr/>
        </p:nvSpPr>
        <p:spPr bwMode="auto">
          <a:xfrm>
            <a:off x="2844800" y="5073650"/>
            <a:ext cx="195263" cy="98425"/>
          </a:xfrm>
          <a:custGeom>
            <a:avLst/>
            <a:gdLst>
              <a:gd name="T0" fmla="*/ 0 w 194944"/>
              <a:gd name="T1" fmla="*/ 0 h 98425"/>
              <a:gd name="T2" fmla="*/ 194944 w 194944"/>
              <a:gd name="T3" fmla="*/ 98425 h 98425"/>
            </a:gdLst>
            <a:ahLst/>
            <a:cxnLst/>
            <a:rect l="T0" t="T1" r="T2" b="T3"/>
            <a:pathLst>
              <a:path w="194944" h="98425">
                <a:moveTo>
                  <a:pt x="1396" y="97917"/>
                </a:moveTo>
                <a:lnTo>
                  <a:pt x="0" y="69977"/>
                </a:lnTo>
                <a:lnTo>
                  <a:pt x="194564"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70" name="object 1371"/>
          <p:cNvSpPr>
            <a:spLocks noChangeArrowheads="1"/>
          </p:cNvSpPr>
          <p:nvPr/>
        </p:nvSpPr>
        <p:spPr bwMode="auto">
          <a:xfrm>
            <a:off x="3017838" y="5084763"/>
            <a:ext cx="1587" cy="28575"/>
          </a:xfrm>
          <a:custGeom>
            <a:avLst/>
            <a:gdLst>
              <a:gd name="T0" fmla="*/ 0 w 1905"/>
              <a:gd name="T1" fmla="*/ 0 h 29845"/>
              <a:gd name="T2" fmla="*/ 1905 w 1905"/>
              <a:gd name="T3" fmla="*/ 29845 h 29845"/>
            </a:gdLst>
            <a:ahLst/>
            <a:cxnLst/>
            <a:rect l="T0" t="T1" r="T2" b="T3"/>
            <a:pathLst>
              <a:path w="1905" h="29845">
                <a:moveTo>
                  <a:pt x="0" y="29717"/>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71" name="object 1372"/>
          <p:cNvSpPr>
            <a:spLocks noChangeArrowheads="1"/>
          </p:cNvSpPr>
          <p:nvPr/>
        </p:nvSpPr>
        <p:spPr bwMode="auto">
          <a:xfrm>
            <a:off x="2963863" y="5100638"/>
            <a:ext cx="3175" cy="33337"/>
          </a:xfrm>
          <a:custGeom>
            <a:avLst/>
            <a:gdLst>
              <a:gd name="T0" fmla="*/ 0 w 1905"/>
              <a:gd name="T1" fmla="*/ 0 h 32385"/>
              <a:gd name="T2" fmla="*/ 1905 w 1905"/>
              <a:gd name="T3" fmla="*/ 32385 h 32385"/>
            </a:gdLst>
            <a:ahLst/>
            <a:cxnLst/>
            <a:rect l="T0" t="T1" r="T2" b="T3"/>
            <a:pathLst>
              <a:path w="1905" h="32385">
                <a:moveTo>
                  <a:pt x="0" y="31876"/>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72" name="object 1373"/>
          <p:cNvSpPr>
            <a:spLocks noChangeArrowheads="1"/>
          </p:cNvSpPr>
          <p:nvPr/>
        </p:nvSpPr>
        <p:spPr bwMode="auto">
          <a:xfrm>
            <a:off x="2913063" y="5119688"/>
            <a:ext cx="1587" cy="30162"/>
          </a:xfrm>
          <a:custGeom>
            <a:avLst/>
            <a:gdLst>
              <a:gd name="T0" fmla="*/ 0 w 1905"/>
              <a:gd name="T1" fmla="*/ 0 h 31114"/>
              <a:gd name="T2" fmla="*/ 1905 w 1905"/>
              <a:gd name="T3" fmla="*/ 31114 h 31114"/>
            </a:gdLst>
            <a:ahLst/>
            <a:cxnLst/>
            <a:rect l="T0" t="T1" r="T2" b="T3"/>
            <a:pathLst>
              <a:path w="1905" h="31114">
                <a:moveTo>
                  <a:pt x="0" y="30860"/>
                </a:moveTo>
                <a:lnTo>
                  <a:pt x="1397"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73" name="object 1374"/>
          <p:cNvSpPr>
            <a:spLocks noChangeArrowheads="1"/>
          </p:cNvSpPr>
          <p:nvPr/>
        </p:nvSpPr>
        <p:spPr bwMode="auto">
          <a:xfrm>
            <a:off x="2979738" y="5121275"/>
            <a:ext cx="215900" cy="115888"/>
          </a:xfrm>
          <a:custGeom>
            <a:avLst/>
            <a:gdLst>
              <a:gd name="T0" fmla="*/ 0 w 215900"/>
              <a:gd name="T1" fmla="*/ 0 h 115570"/>
              <a:gd name="T2" fmla="*/ 215900 w 215900"/>
              <a:gd name="T3" fmla="*/ 115570 h 115570"/>
            </a:gdLst>
            <a:ahLst/>
            <a:cxnLst/>
            <a:rect l="T0" t="T1" r="T2" b="T3"/>
            <a:pathLst>
              <a:path w="215900" h="115570">
                <a:moveTo>
                  <a:pt x="1396" y="115189"/>
                </a:moveTo>
                <a:lnTo>
                  <a:pt x="0" y="87249"/>
                </a:lnTo>
                <a:lnTo>
                  <a:pt x="215772"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74" name="object 1375"/>
          <p:cNvSpPr>
            <a:spLocks noChangeArrowheads="1"/>
          </p:cNvSpPr>
          <p:nvPr/>
        </p:nvSpPr>
        <p:spPr bwMode="auto">
          <a:xfrm>
            <a:off x="3194050" y="5121275"/>
            <a:ext cx="1588" cy="26988"/>
          </a:xfrm>
          <a:custGeom>
            <a:avLst/>
            <a:gdLst>
              <a:gd name="T0" fmla="*/ 0 w 1905"/>
              <a:gd name="T1" fmla="*/ 0 h 26670"/>
              <a:gd name="T2" fmla="*/ 1905 w 1905"/>
              <a:gd name="T3" fmla="*/ 26670 h 26670"/>
            </a:gdLst>
            <a:ahLst/>
            <a:cxnLst/>
            <a:rect l="T0" t="T1" r="T2" b="T3"/>
            <a:pathLst>
              <a:path w="1905" h="26670">
                <a:moveTo>
                  <a:pt x="0" y="26289"/>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75" name="object 1376"/>
          <p:cNvSpPr>
            <a:spLocks noChangeArrowheads="1"/>
          </p:cNvSpPr>
          <p:nvPr/>
        </p:nvSpPr>
        <p:spPr bwMode="auto">
          <a:xfrm>
            <a:off x="2909888" y="5181600"/>
            <a:ext cx="30162" cy="38100"/>
          </a:xfrm>
          <a:custGeom>
            <a:avLst/>
            <a:gdLst>
              <a:gd name="T0" fmla="*/ 0 w 29844"/>
              <a:gd name="T1" fmla="*/ 0 h 36829"/>
              <a:gd name="T2" fmla="*/ 29844 w 29844"/>
              <a:gd name="T3" fmla="*/ 36829 h 36829"/>
            </a:gdLst>
            <a:ahLst/>
            <a:cxnLst/>
            <a:rect l="T0" t="T1" r="T2" b="T3"/>
            <a:pathLst>
              <a:path w="29844" h="36829">
                <a:moveTo>
                  <a:pt x="0" y="0"/>
                </a:moveTo>
                <a:lnTo>
                  <a:pt x="0" y="21843"/>
                </a:lnTo>
                <a:lnTo>
                  <a:pt x="29591" y="36448"/>
                </a:lnTo>
                <a:lnTo>
                  <a:pt x="29591" y="14985"/>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76" name="object 1377"/>
          <p:cNvSpPr>
            <a:spLocks noChangeArrowheads="1"/>
          </p:cNvSpPr>
          <p:nvPr/>
        </p:nvSpPr>
        <p:spPr bwMode="auto">
          <a:xfrm>
            <a:off x="2909888" y="5168900"/>
            <a:ext cx="55562" cy="28575"/>
          </a:xfrm>
          <a:custGeom>
            <a:avLst/>
            <a:gdLst>
              <a:gd name="T0" fmla="*/ 0 w 56515"/>
              <a:gd name="T1" fmla="*/ 0 h 28575"/>
              <a:gd name="T2" fmla="*/ 56515 w 56515"/>
              <a:gd name="T3" fmla="*/ 28575 h 28575"/>
            </a:gdLst>
            <a:ahLst/>
            <a:cxnLst/>
            <a:rect l="T0" t="T1" r="T2" b="T3"/>
            <a:pathLst>
              <a:path w="56515" h="28575">
                <a:moveTo>
                  <a:pt x="31242" y="0"/>
                </a:moveTo>
                <a:lnTo>
                  <a:pt x="0" y="13588"/>
                </a:lnTo>
                <a:lnTo>
                  <a:pt x="30607" y="28574"/>
                </a:lnTo>
                <a:lnTo>
                  <a:pt x="47371" y="18795"/>
                </a:lnTo>
                <a:lnTo>
                  <a:pt x="56388" y="10413"/>
                </a:lnTo>
                <a:lnTo>
                  <a:pt x="31242"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77" name="object 1378"/>
          <p:cNvSpPr>
            <a:spLocks noChangeArrowheads="1"/>
          </p:cNvSpPr>
          <p:nvPr/>
        </p:nvSpPr>
        <p:spPr bwMode="auto">
          <a:xfrm>
            <a:off x="3152775" y="5137150"/>
            <a:ext cx="3175" cy="28575"/>
          </a:xfrm>
          <a:custGeom>
            <a:avLst/>
            <a:gdLst>
              <a:gd name="T0" fmla="*/ 0 w 1905"/>
              <a:gd name="T1" fmla="*/ 0 h 27304"/>
              <a:gd name="T2" fmla="*/ 1905 w 1905"/>
              <a:gd name="T3" fmla="*/ 27304 h 27304"/>
            </a:gdLst>
            <a:ahLst/>
            <a:cxnLst/>
            <a:rect l="T0" t="T1" r="T2" b="T3"/>
            <a:pathLst>
              <a:path w="1905" h="27304">
                <a:moveTo>
                  <a:pt x="0" y="27304"/>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78" name="object 1379"/>
          <p:cNvSpPr>
            <a:spLocks noChangeArrowheads="1"/>
          </p:cNvSpPr>
          <p:nvPr/>
        </p:nvSpPr>
        <p:spPr bwMode="auto">
          <a:xfrm>
            <a:off x="3100388" y="5159375"/>
            <a:ext cx="1587" cy="28575"/>
          </a:xfrm>
          <a:custGeom>
            <a:avLst/>
            <a:gdLst>
              <a:gd name="T0" fmla="*/ 0 w 1905"/>
              <a:gd name="T1" fmla="*/ 0 h 28575"/>
              <a:gd name="T2" fmla="*/ 1905 w 1905"/>
              <a:gd name="T3" fmla="*/ 28575 h 28575"/>
            </a:gdLst>
            <a:ahLst/>
            <a:cxnLst/>
            <a:rect l="T0" t="T1" r="T2" b="T3"/>
            <a:pathLst>
              <a:path w="1905" h="28575">
                <a:moveTo>
                  <a:pt x="0" y="28575"/>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79" name="object 1380"/>
          <p:cNvSpPr>
            <a:spLocks noChangeArrowheads="1"/>
          </p:cNvSpPr>
          <p:nvPr/>
        </p:nvSpPr>
        <p:spPr bwMode="auto">
          <a:xfrm>
            <a:off x="3048000" y="5181600"/>
            <a:ext cx="1588" cy="28575"/>
          </a:xfrm>
          <a:custGeom>
            <a:avLst/>
            <a:gdLst>
              <a:gd name="T0" fmla="*/ 0 w 1905"/>
              <a:gd name="T1" fmla="*/ 0 h 27304"/>
              <a:gd name="T2" fmla="*/ 1905 w 1905"/>
              <a:gd name="T3" fmla="*/ 27304 h 27304"/>
            </a:gdLst>
            <a:ahLst/>
            <a:cxnLst/>
            <a:rect l="T0" t="T1" r="T2" b="T3"/>
            <a:pathLst>
              <a:path w="1905" h="27304">
                <a:moveTo>
                  <a:pt x="0" y="27304"/>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80" name="object 1381"/>
          <p:cNvSpPr>
            <a:spLocks noChangeArrowheads="1"/>
          </p:cNvSpPr>
          <p:nvPr/>
        </p:nvSpPr>
        <p:spPr bwMode="auto">
          <a:xfrm>
            <a:off x="2998788" y="5076825"/>
            <a:ext cx="68262" cy="74613"/>
          </a:xfrm>
          <a:custGeom>
            <a:avLst/>
            <a:gdLst>
              <a:gd name="T0" fmla="*/ 0 w 67944"/>
              <a:gd name="T1" fmla="*/ 0 h 75564"/>
              <a:gd name="T2" fmla="*/ 67944 w 67944"/>
              <a:gd name="T3" fmla="*/ 75564 h 75564"/>
            </a:gdLst>
            <a:ahLst/>
            <a:cxnLst/>
            <a:rect l="T0" t="T1" r="T2" b="T3"/>
            <a:pathLst>
              <a:path w="67944" h="75564">
                <a:moveTo>
                  <a:pt x="45465" y="0"/>
                </a:moveTo>
                <a:lnTo>
                  <a:pt x="38481" y="0"/>
                </a:lnTo>
                <a:lnTo>
                  <a:pt x="35306" y="889"/>
                </a:lnTo>
                <a:lnTo>
                  <a:pt x="31495" y="1778"/>
                </a:lnTo>
                <a:lnTo>
                  <a:pt x="4953" y="26416"/>
                </a:lnTo>
                <a:lnTo>
                  <a:pt x="3175" y="30099"/>
                </a:lnTo>
                <a:lnTo>
                  <a:pt x="1778" y="33782"/>
                </a:lnTo>
                <a:lnTo>
                  <a:pt x="762" y="37846"/>
                </a:lnTo>
                <a:lnTo>
                  <a:pt x="0" y="44068"/>
                </a:lnTo>
                <a:lnTo>
                  <a:pt x="0" y="50037"/>
                </a:lnTo>
                <a:lnTo>
                  <a:pt x="762" y="55118"/>
                </a:lnTo>
                <a:lnTo>
                  <a:pt x="1396" y="57912"/>
                </a:lnTo>
                <a:lnTo>
                  <a:pt x="2793" y="60452"/>
                </a:lnTo>
                <a:lnTo>
                  <a:pt x="3556" y="62737"/>
                </a:lnTo>
                <a:lnTo>
                  <a:pt x="5334" y="64770"/>
                </a:lnTo>
                <a:lnTo>
                  <a:pt x="6350" y="66802"/>
                </a:lnTo>
                <a:lnTo>
                  <a:pt x="8381" y="68453"/>
                </a:lnTo>
                <a:lnTo>
                  <a:pt x="10159" y="70104"/>
                </a:lnTo>
                <a:lnTo>
                  <a:pt x="11937" y="71628"/>
                </a:lnTo>
                <a:lnTo>
                  <a:pt x="13969" y="72771"/>
                </a:lnTo>
                <a:lnTo>
                  <a:pt x="16382" y="73533"/>
                </a:lnTo>
                <a:lnTo>
                  <a:pt x="18541" y="74422"/>
                </a:lnTo>
                <a:lnTo>
                  <a:pt x="20954" y="74930"/>
                </a:lnTo>
                <a:lnTo>
                  <a:pt x="23368" y="75311"/>
                </a:lnTo>
                <a:lnTo>
                  <a:pt x="28956" y="75311"/>
                </a:lnTo>
                <a:lnTo>
                  <a:pt x="32893" y="74676"/>
                </a:lnTo>
                <a:lnTo>
                  <a:pt x="35940" y="73533"/>
                </a:lnTo>
                <a:lnTo>
                  <a:pt x="39115" y="72390"/>
                </a:lnTo>
                <a:lnTo>
                  <a:pt x="56641" y="58801"/>
                </a:lnTo>
                <a:lnTo>
                  <a:pt x="59054" y="56007"/>
                </a:lnTo>
                <a:lnTo>
                  <a:pt x="63245" y="48895"/>
                </a:lnTo>
                <a:lnTo>
                  <a:pt x="64262" y="45212"/>
                </a:lnTo>
                <a:lnTo>
                  <a:pt x="66040" y="41783"/>
                </a:lnTo>
                <a:lnTo>
                  <a:pt x="66675" y="37846"/>
                </a:lnTo>
                <a:lnTo>
                  <a:pt x="67690" y="33782"/>
                </a:lnTo>
                <a:lnTo>
                  <a:pt x="67690" y="26416"/>
                </a:lnTo>
                <a:lnTo>
                  <a:pt x="56641" y="4826"/>
                </a:lnTo>
                <a:lnTo>
                  <a:pt x="54101" y="3175"/>
                </a:lnTo>
                <a:lnTo>
                  <a:pt x="51307" y="1778"/>
                </a:lnTo>
                <a:lnTo>
                  <a:pt x="48259" y="889"/>
                </a:lnTo>
                <a:lnTo>
                  <a:pt x="45465"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81" name="object 1382"/>
          <p:cNvSpPr>
            <a:spLocks noChangeArrowheads="1"/>
          </p:cNvSpPr>
          <p:nvPr/>
        </p:nvSpPr>
        <p:spPr bwMode="auto">
          <a:xfrm>
            <a:off x="3014663" y="5076825"/>
            <a:ext cx="60325" cy="84138"/>
          </a:xfrm>
          <a:custGeom>
            <a:avLst/>
            <a:gdLst>
              <a:gd name="T0" fmla="*/ 0 w 59690"/>
              <a:gd name="T1" fmla="*/ 0 h 83185"/>
              <a:gd name="T2" fmla="*/ 59690 w 59690"/>
              <a:gd name="T3" fmla="*/ 83185 h 83185"/>
            </a:gdLst>
            <a:ahLst/>
            <a:cxnLst/>
            <a:rect l="T0" t="T1" r="T2" b="T3"/>
            <a:pathLst>
              <a:path w="59690" h="83185">
                <a:moveTo>
                  <a:pt x="34289" y="0"/>
                </a:moveTo>
                <a:lnTo>
                  <a:pt x="0" y="72390"/>
                </a:lnTo>
                <a:lnTo>
                  <a:pt x="23875" y="83185"/>
                </a:lnTo>
                <a:lnTo>
                  <a:pt x="59181" y="11176"/>
                </a:lnTo>
                <a:lnTo>
                  <a:pt x="34289"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82" name="object 1383"/>
          <p:cNvSpPr>
            <a:spLocks noChangeArrowheads="1"/>
          </p:cNvSpPr>
          <p:nvPr/>
        </p:nvSpPr>
        <p:spPr bwMode="auto">
          <a:xfrm>
            <a:off x="3021013" y="5084763"/>
            <a:ext cx="68262" cy="77787"/>
          </a:xfrm>
          <a:custGeom>
            <a:avLst/>
            <a:gdLst>
              <a:gd name="T0" fmla="*/ 0 w 67944"/>
              <a:gd name="T1" fmla="*/ 0 h 76835"/>
              <a:gd name="T2" fmla="*/ 67944 w 67944"/>
              <a:gd name="T3" fmla="*/ 76835 h 76835"/>
            </a:gdLst>
            <a:ahLst/>
            <a:cxnLst/>
            <a:rect l="T0" t="T1" r="T2" b="T3"/>
            <a:pathLst>
              <a:path w="67944" h="76835">
                <a:moveTo>
                  <a:pt x="41528" y="0"/>
                </a:moveTo>
                <a:lnTo>
                  <a:pt x="38353" y="381"/>
                </a:lnTo>
                <a:lnTo>
                  <a:pt x="35306" y="635"/>
                </a:lnTo>
                <a:lnTo>
                  <a:pt x="31368" y="1778"/>
                </a:lnTo>
                <a:lnTo>
                  <a:pt x="28320" y="3175"/>
                </a:lnTo>
                <a:lnTo>
                  <a:pt x="25145" y="4572"/>
                </a:lnTo>
                <a:lnTo>
                  <a:pt x="21589" y="6604"/>
                </a:lnTo>
                <a:lnTo>
                  <a:pt x="18795" y="8636"/>
                </a:lnTo>
                <a:lnTo>
                  <a:pt x="16001" y="11557"/>
                </a:lnTo>
                <a:lnTo>
                  <a:pt x="13207" y="14097"/>
                </a:lnTo>
                <a:lnTo>
                  <a:pt x="10794" y="17018"/>
                </a:lnTo>
                <a:lnTo>
                  <a:pt x="8381" y="20066"/>
                </a:lnTo>
                <a:lnTo>
                  <a:pt x="6350" y="23241"/>
                </a:lnTo>
                <a:lnTo>
                  <a:pt x="4953" y="26670"/>
                </a:lnTo>
                <a:lnTo>
                  <a:pt x="3175" y="30480"/>
                </a:lnTo>
                <a:lnTo>
                  <a:pt x="2159" y="34417"/>
                </a:lnTo>
                <a:lnTo>
                  <a:pt x="762" y="38227"/>
                </a:lnTo>
                <a:lnTo>
                  <a:pt x="381" y="42164"/>
                </a:lnTo>
                <a:lnTo>
                  <a:pt x="0" y="45720"/>
                </a:lnTo>
                <a:lnTo>
                  <a:pt x="0" y="49403"/>
                </a:lnTo>
                <a:lnTo>
                  <a:pt x="381" y="53086"/>
                </a:lnTo>
                <a:lnTo>
                  <a:pt x="1015" y="56515"/>
                </a:lnTo>
                <a:lnTo>
                  <a:pt x="2159" y="59436"/>
                </a:lnTo>
                <a:lnTo>
                  <a:pt x="3175" y="62357"/>
                </a:lnTo>
                <a:lnTo>
                  <a:pt x="4953" y="65151"/>
                </a:lnTo>
                <a:lnTo>
                  <a:pt x="6603" y="67818"/>
                </a:lnTo>
                <a:lnTo>
                  <a:pt x="8762" y="69723"/>
                </a:lnTo>
                <a:lnTo>
                  <a:pt x="25781" y="76327"/>
                </a:lnTo>
                <a:lnTo>
                  <a:pt x="28956" y="76073"/>
                </a:lnTo>
                <a:lnTo>
                  <a:pt x="56514" y="59436"/>
                </a:lnTo>
                <a:lnTo>
                  <a:pt x="59054" y="56515"/>
                </a:lnTo>
                <a:lnTo>
                  <a:pt x="61087" y="53086"/>
                </a:lnTo>
                <a:lnTo>
                  <a:pt x="62864" y="49403"/>
                </a:lnTo>
                <a:lnTo>
                  <a:pt x="64262" y="45720"/>
                </a:lnTo>
                <a:lnTo>
                  <a:pt x="65912" y="42164"/>
                </a:lnTo>
                <a:lnTo>
                  <a:pt x="66675" y="38227"/>
                </a:lnTo>
                <a:lnTo>
                  <a:pt x="67690" y="34417"/>
                </a:lnTo>
                <a:lnTo>
                  <a:pt x="67690" y="26670"/>
                </a:lnTo>
                <a:lnTo>
                  <a:pt x="53720" y="3175"/>
                </a:lnTo>
                <a:lnTo>
                  <a:pt x="51307" y="1778"/>
                </a:lnTo>
                <a:lnTo>
                  <a:pt x="48132" y="635"/>
                </a:lnTo>
                <a:lnTo>
                  <a:pt x="41528"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83" name="object 1384"/>
          <p:cNvSpPr>
            <a:spLocks noChangeArrowheads="1"/>
          </p:cNvSpPr>
          <p:nvPr/>
        </p:nvSpPr>
        <p:spPr bwMode="auto">
          <a:xfrm>
            <a:off x="3067050" y="4984750"/>
            <a:ext cx="73025" cy="184150"/>
          </a:xfrm>
          <a:custGeom>
            <a:avLst/>
            <a:gdLst>
              <a:gd name="T0" fmla="*/ 0 w 72390"/>
              <a:gd name="T1" fmla="*/ 0 h 183514"/>
              <a:gd name="T2" fmla="*/ 72390 w 72390"/>
              <a:gd name="T3" fmla="*/ 183514 h 183514"/>
            </a:gdLst>
            <a:ahLst/>
            <a:cxnLst/>
            <a:rect l="T0" t="T1" r="T2" b="T3"/>
            <a:pathLst>
              <a:path w="72390" h="183514">
                <a:moveTo>
                  <a:pt x="71881" y="0"/>
                </a:moveTo>
                <a:lnTo>
                  <a:pt x="59562" y="4191"/>
                </a:lnTo>
                <a:lnTo>
                  <a:pt x="0" y="183388"/>
                </a:lnTo>
                <a:lnTo>
                  <a:pt x="11937" y="183388"/>
                </a:lnTo>
                <a:lnTo>
                  <a:pt x="71881"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84" name="object 1385"/>
          <p:cNvSpPr>
            <a:spLocks noChangeArrowheads="1"/>
          </p:cNvSpPr>
          <p:nvPr/>
        </p:nvSpPr>
        <p:spPr bwMode="auto">
          <a:xfrm>
            <a:off x="3054350" y="4989513"/>
            <a:ext cx="74613" cy="179387"/>
          </a:xfrm>
          <a:custGeom>
            <a:avLst/>
            <a:gdLst>
              <a:gd name="T0" fmla="*/ 0 w 73659"/>
              <a:gd name="T1" fmla="*/ 0 h 179070"/>
              <a:gd name="T2" fmla="*/ 73659 w 73659"/>
              <a:gd name="T3" fmla="*/ 179070 h 179070"/>
            </a:gdLst>
            <a:ahLst/>
            <a:cxnLst/>
            <a:rect l="T0" t="T1" r="T2" b="T3"/>
            <a:pathLst>
              <a:path w="73659" h="179070">
                <a:moveTo>
                  <a:pt x="73278" y="0"/>
                </a:moveTo>
                <a:lnTo>
                  <a:pt x="61213" y="0"/>
                </a:lnTo>
                <a:lnTo>
                  <a:pt x="0" y="174244"/>
                </a:lnTo>
                <a:lnTo>
                  <a:pt x="12826" y="178816"/>
                </a:lnTo>
                <a:lnTo>
                  <a:pt x="73278"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85" name="object 1386"/>
          <p:cNvSpPr>
            <a:spLocks noChangeArrowheads="1"/>
          </p:cNvSpPr>
          <p:nvPr/>
        </p:nvSpPr>
        <p:spPr bwMode="auto">
          <a:xfrm>
            <a:off x="3073400" y="5041900"/>
            <a:ext cx="9525" cy="85725"/>
          </a:xfrm>
          <a:custGeom>
            <a:avLst/>
            <a:gdLst>
              <a:gd name="T0" fmla="*/ 0 w 10159"/>
              <a:gd name="T1" fmla="*/ 0 h 85725"/>
              <a:gd name="T2" fmla="*/ 10159 w 10159"/>
              <a:gd name="T3" fmla="*/ 85725 h 85725"/>
            </a:gdLst>
            <a:ahLst/>
            <a:cxnLst/>
            <a:rect l="T0" t="T1" r="T2" b="T3"/>
            <a:pathLst>
              <a:path w="10159" h="85725">
                <a:moveTo>
                  <a:pt x="634" y="0"/>
                </a:moveTo>
                <a:lnTo>
                  <a:pt x="0" y="85471"/>
                </a:lnTo>
                <a:lnTo>
                  <a:pt x="6222" y="85471"/>
                </a:lnTo>
                <a:lnTo>
                  <a:pt x="9906" y="3175"/>
                </a:lnTo>
                <a:lnTo>
                  <a:pt x="63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86" name="object 1387"/>
          <p:cNvSpPr>
            <a:spLocks noChangeArrowheads="1"/>
          </p:cNvSpPr>
          <p:nvPr/>
        </p:nvSpPr>
        <p:spPr bwMode="auto">
          <a:xfrm>
            <a:off x="3063875" y="5118100"/>
            <a:ext cx="73025" cy="28575"/>
          </a:xfrm>
          <a:custGeom>
            <a:avLst/>
            <a:gdLst>
              <a:gd name="T0" fmla="*/ 0 w 73659"/>
              <a:gd name="T1" fmla="*/ 0 h 27939"/>
              <a:gd name="T2" fmla="*/ 73659 w 73659"/>
              <a:gd name="T3" fmla="*/ 27939 h 27939"/>
            </a:gdLst>
            <a:ahLst/>
            <a:cxnLst/>
            <a:rect l="T0" t="T1" r="T2" b="T3"/>
            <a:pathLst>
              <a:path w="73659" h="27939">
                <a:moveTo>
                  <a:pt x="2412" y="0"/>
                </a:moveTo>
                <a:lnTo>
                  <a:pt x="0" y="20193"/>
                </a:lnTo>
                <a:lnTo>
                  <a:pt x="49529" y="27432"/>
                </a:lnTo>
                <a:lnTo>
                  <a:pt x="73406" y="17399"/>
                </a:lnTo>
                <a:lnTo>
                  <a:pt x="241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87" name="object 1388"/>
          <p:cNvSpPr>
            <a:spLocks noChangeArrowheads="1"/>
          </p:cNvSpPr>
          <p:nvPr/>
        </p:nvSpPr>
        <p:spPr bwMode="auto">
          <a:xfrm>
            <a:off x="2955925" y="5116513"/>
            <a:ext cx="103188" cy="82550"/>
          </a:xfrm>
          <a:custGeom>
            <a:avLst/>
            <a:gdLst>
              <a:gd name="T0" fmla="*/ 0 w 103505"/>
              <a:gd name="T1" fmla="*/ 0 h 82550"/>
              <a:gd name="T2" fmla="*/ 103505 w 103505"/>
              <a:gd name="T3" fmla="*/ 82550 h 82550"/>
            </a:gdLst>
            <a:ahLst/>
            <a:cxnLst/>
            <a:rect l="T0" t="T1" r="T2" b="T3"/>
            <a:pathLst>
              <a:path w="103505" h="82550">
                <a:moveTo>
                  <a:pt x="96392" y="0"/>
                </a:moveTo>
                <a:lnTo>
                  <a:pt x="95631" y="381"/>
                </a:lnTo>
                <a:lnTo>
                  <a:pt x="94995" y="634"/>
                </a:lnTo>
                <a:lnTo>
                  <a:pt x="93853" y="1143"/>
                </a:lnTo>
                <a:lnTo>
                  <a:pt x="93217" y="2286"/>
                </a:lnTo>
                <a:lnTo>
                  <a:pt x="0" y="67309"/>
                </a:lnTo>
                <a:lnTo>
                  <a:pt x="0" y="82168"/>
                </a:lnTo>
                <a:lnTo>
                  <a:pt x="96647" y="27305"/>
                </a:lnTo>
                <a:lnTo>
                  <a:pt x="98043" y="27050"/>
                </a:lnTo>
                <a:lnTo>
                  <a:pt x="99186" y="25907"/>
                </a:lnTo>
                <a:lnTo>
                  <a:pt x="102997" y="13715"/>
                </a:lnTo>
                <a:lnTo>
                  <a:pt x="102615" y="10794"/>
                </a:lnTo>
                <a:lnTo>
                  <a:pt x="97789" y="381"/>
                </a:lnTo>
                <a:lnTo>
                  <a:pt x="96392"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88" name="object 1389"/>
          <p:cNvSpPr>
            <a:spLocks noChangeArrowheads="1"/>
          </p:cNvSpPr>
          <p:nvPr/>
        </p:nvSpPr>
        <p:spPr bwMode="auto">
          <a:xfrm>
            <a:off x="2963863" y="5118100"/>
            <a:ext cx="107950" cy="87313"/>
          </a:xfrm>
          <a:custGeom>
            <a:avLst/>
            <a:gdLst>
              <a:gd name="T0" fmla="*/ 0 w 107315"/>
              <a:gd name="T1" fmla="*/ 0 h 86995"/>
              <a:gd name="T2" fmla="*/ 107315 w 107315"/>
              <a:gd name="T3" fmla="*/ 86995 h 86995"/>
            </a:gdLst>
            <a:ahLst/>
            <a:cxnLst/>
            <a:rect l="T0" t="T1" r="T2" b="T3"/>
            <a:pathLst>
              <a:path w="107315" h="86995">
                <a:moveTo>
                  <a:pt x="100456" y="0"/>
                </a:moveTo>
                <a:lnTo>
                  <a:pt x="99822" y="381"/>
                </a:lnTo>
                <a:lnTo>
                  <a:pt x="99059" y="1143"/>
                </a:lnTo>
                <a:lnTo>
                  <a:pt x="97662" y="1778"/>
                </a:lnTo>
                <a:lnTo>
                  <a:pt x="97027" y="2667"/>
                </a:lnTo>
                <a:lnTo>
                  <a:pt x="0" y="71755"/>
                </a:lnTo>
                <a:lnTo>
                  <a:pt x="0" y="86614"/>
                </a:lnTo>
                <a:lnTo>
                  <a:pt x="100837" y="28067"/>
                </a:lnTo>
                <a:lnTo>
                  <a:pt x="100837" y="27813"/>
                </a:lnTo>
                <a:lnTo>
                  <a:pt x="102234" y="27178"/>
                </a:lnTo>
                <a:lnTo>
                  <a:pt x="106172" y="18923"/>
                </a:lnTo>
                <a:lnTo>
                  <a:pt x="106806" y="16637"/>
                </a:lnTo>
                <a:lnTo>
                  <a:pt x="107187" y="14097"/>
                </a:lnTo>
                <a:lnTo>
                  <a:pt x="106806" y="11176"/>
                </a:lnTo>
                <a:lnTo>
                  <a:pt x="106172" y="8636"/>
                </a:lnTo>
                <a:lnTo>
                  <a:pt x="105790" y="6350"/>
                </a:lnTo>
                <a:lnTo>
                  <a:pt x="104393" y="2667"/>
                </a:lnTo>
                <a:lnTo>
                  <a:pt x="102997" y="1524"/>
                </a:lnTo>
                <a:lnTo>
                  <a:pt x="101853" y="381"/>
                </a:lnTo>
                <a:lnTo>
                  <a:pt x="100456"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89" name="object 1390"/>
          <p:cNvSpPr>
            <a:spLocks noChangeArrowheads="1"/>
          </p:cNvSpPr>
          <p:nvPr/>
        </p:nvSpPr>
        <p:spPr bwMode="auto">
          <a:xfrm>
            <a:off x="2955925" y="5184775"/>
            <a:ext cx="9525" cy="20638"/>
          </a:xfrm>
          <a:custGeom>
            <a:avLst/>
            <a:gdLst>
              <a:gd name="T0" fmla="*/ 0 w 8890"/>
              <a:gd name="T1" fmla="*/ 0 h 20954"/>
              <a:gd name="T2" fmla="*/ 8890 w 8890"/>
              <a:gd name="T3" fmla="*/ 20954 h 20954"/>
            </a:gdLst>
            <a:ahLst/>
            <a:cxnLst/>
            <a:rect l="T0" t="T1" r="T2" b="T3"/>
            <a:pathLst>
              <a:path w="8890" h="20954">
                <a:moveTo>
                  <a:pt x="0" y="0"/>
                </a:moveTo>
                <a:lnTo>
                  <a:pt x="0" y="15493"/>
                </a:lnTo>
                <a:lnTo>
                  <a:pt x="8509" y="20446"/>
                </a:lnTo>
                <a:lnTo>
                  <a:pt x="8509" y="5079"/>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90" name="object 1391"/>
          <p:cNvSpPr>
            <a:spLocks noChangeArrowheads="1"/>
          </p:cNvSpPr>
          <p:nvPr/>
        </p:nvSpPr>
        <p:spPr bwMode="auto">
          <a:xfrm>
            <a:off x="3073400" y="4940300"/>
            <a:ext cx="139700" cy="88900"/>
          </a:xfrm>
          <a:custGeom>
            <a:avLst/>
            <a:gdLst>
              <a:gd name="T0" fmla="*/ 0 w 139700"/>
              <a:gd name="T1" fmla="*/ 0 h 90170"/>
              <a:gd name="T2" fmla="*/ 139700 w 139700"/>
              <a:gd name="T3" fmla="*/ 90170 h 90170"/>
            </a:gdLst>
            <a:ahLst/>
            <a:cxnLst/>
            <a:rect l="T0" t="T1" r="T2" b="T3"/>
            <a:pathLst>
              <a:path w="139700" h="90170">
                <a:moveTo>
                  <a:pt x="130809" y="0"/>
                </a:moveTo>
                <a:lnTo>
                  <a:pt x="0" y="69087"/>
                </a:lnTo>
                <a:lnTo>
                  <a:pt x="381" y="90043"/>
                </a:lnTo>
                <a:lnTo>
                  <a:pt x="139699" y="16637"/>
                </a:lnTo>
                <a:lnTo>
                  <a:pt x="130809"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91" name="object 1392"/>
          <p:cNvSpPr>
            <a:spLocks noChangeArrowheads="1"/>
          </p:cNvSpPr>
          <p:nvPr/>
        </p:nvSpPr>
        <p:spPr bwMode="auto">
          <a:xfrm>
            <a:off x="3206750" y="5108575"/>
            <a:ext cx="23813" cy="4763"/>
          </a:xfrm>
          <a:custGeom>
            <a:avLst/>
            <a:gdLst>
              <a:gd name="T0" fmla="*/ 0 w 24130"/>
              <a:gd name="T1" fmla="*/ 0 h 5714"/>
              <a:gd name="T2" fmla="*/ 24130 w 24130"/>
              <a:gd name="T3" fmla="*/ 5714 h 5714"/>
            </a:gdLst>
            <a:ahLst/>
            <a:cxnLst/>
            <a:rect l="T0" t="T1" r="T2" b="T3"/>
            <a:pathLst>
              <a:path w="24130" h="5714">
                <a:moveTo>
                  <a:pt x="12064" y="0"/>
                </a:moveTo>
                <a:lnTo>
                  <a:pt x="7238" y="253"/>
                </a:lnTo>
                <a:lnTo>
                  <a:pt x="3429" y="888"/>
                </a:lnTo>
                <a:lnTo>
                  <a:pt x="2031" y="1523"/>
                </a:lnTo>
                <a:lnTo>
                  <a:pt x="0" y="2031"/>
                </a:lnTo>
                <a:lnTo>
                  <a:pt x="0" y="3555"/>
                </a:lnTo>
                <a:lnTo>
                  <a:pt x="1016" y="3809"/>
                </a:lnTo>
                <a:lnTo>
                  <a:pt x="2031" y="4444"/>
                </a:lnTo>
                <a:lnTo>
                  <a:pt x="3429" y="5079"/>
                </a:lnTo>
                <a:lnTo>
                  <a:pt x="7238" y="5333"/>
                </a:lnTo>
                <a:lnTo>
                  <a:pt x="12064" y="5714"/>
                </a:lnTo>
                <a:lnTo>
                  <a:pt x="16763" y="5333"/>
                </a:lnTo>
                <a:lnTo>
                  <a:pt x="20574" y="5079"/>
                </a:lnTo>
                <a:lnTo>
                  <a:pt x="23368" y="3809"/>
                </a:lnTo>
                <a:lnTo>
                  <a:pt x="23621" y="3555"/>
                </a:lnTo>
                <a:lnTo>
                  <a:pt x="24002" y="2920"/>
                </a:lnTo>
                <a:lnTo>
                  <a:pt x="23621" y="2031"/>
                </a:lnTo>
                <a:lnTo>
                  <a:pt x="23368" y="1777"/>
                </a:lnTo>
                <a:lnTo>
                  <a:pt x="21970" y="1523"/>
                </a:lnTo>
                <a:lnTo>
                  <a:pt x="20574" y="888"/>
                </a:lnTo>
                <a:lnTo>
                  <a:pt x="16763" y="253"/>
                </a:lnTo>
                <a:lnTo>
                  <a:pt x="1206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92" name="object 1393"/>
          <p:cNvSpPr>
            <a:spLocks noChangeArrowheads="1"/>
          </p:cNvSpPr>
          <p:nvPr/>
        </p:nvSpPr>
        <p:spPr bwMode="auto">
          <a:xfrm>
            <a:off x="4246563" y="4487863"/>
            <a:ext cx="38100" cy="31750"/>
          </a:xfrm>
          <a:custGeom>
            <a:avLst/>
            <a:gdLst>
              <a:gd name="T0" fmla="*/ 0 w 38100"/>
              <a:gd name="T1" fmla="*/ 0 h 31114"/>
              <a:gd name="T2" fmla="*/ 38100 w 38100"/>
              <a:gd name="T3" fmla="*/ 31114 h 31114"/>
            </a:gdLst>
            <a:ahLst/>
            <a:cxnLst/>
            <a:rect l="T0" t="T1" r="T2" b="T3"/>
            <a:pathLst>
              <a:path w="38100" h="31114">
                <a:moveTo>
                  <a:pt x="11406" y="0"/>
                </a:moveTo>
                <a:lnTo>
                  <a:pt x="2389" y="3429"/>
                </a:lnTo>
                <a:lnTo>
                  <a:pt x="1373" y="4191"/>
                </a:lnTo>
                <a:lnTo>
                  <a:pt x="611" y="5588"/>
                </a:lnTo>
                <a:lnTo>
                  <a:pt x="230" y="6731"/>
                </a:lnTo>
                <a:lnTo>
                  <a:pt x="115" y="7366"/>
                </a:lnTo>
                <a:lnTo>
                  <a:pt x="0" y="9779"/>
                </a:lnTo>
                <a:lnTo>
                  <a:pt x="230" y="12319"/>
                </a:lnTo>
                <a:lnTo>
                  <a:pt x="1373" y="15748"/>
                </a:lnTo>
                <a:lnTo>
                  <a:pt x="3151" y="18542"/>
                </a:lnTo>
                <a:lnTo>
                  <a:pt x="5691" y="21082"/>
                </a:lnTo>
                <a:lnTo>
                  <a:pt x="8231" y="24130"/>
                </a:lnTo>
                <a:lnTo>
                  <a:pt x="11406" y="26289"/>
                </a:lnTo>
                <a:lnTo>
                  <a:pt x="15343" y="28321"/>
                </a:lnTo>
                <a:lnTo>
                  <a:pt x="19026" y="29972"/>
                </a:lnTo>
                <a:lnTo>
                  <a:pt x="26519" y="30861"/>
                </a:lnTo>
                <a:lnTo>
                  <a:pt x="29694" y="30861"/>
                </a:lnTo>
                <a:lnTo>
                  <a:pt x="32615" y="29972"/>
                </a:lnTo>
                <a:lnTo>
                  <a:pt x="34012" y="29464"/>
                </a:lnTo>
                <a:lnTo>
                  <a:pt x="34774" y="28575"/>
                </a:lnTo>
                <a:lnTo>
                  <a:pt x="36171" y="27686"/>
                </a:lnTo>
                <a:lnTo>
                  <a:pt x="36933" y="26670"/>
                </a:lnTo>
                <a:lnTo>
                  <a:pt x="37314" y="25781"/>
                </a:lnTo>
                <a:lnTo>
                  <a:pt x="38076" y="22987"/>
                </a:lnTo>
                <a:lnTo>
                  <a:pt x="38013" y="21082"/>
                </a:lnTo>
                <a:lnTo>
                  <a:pt x="19026" y="1397"/>
                </a:lnTo>
                <a:lnTo>
                  <a:pt x="15343" y="381"/>
                </a:lnTo>
                <a:lnTo>
                  <a:pt x="1140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93" name="object 1394"/>
          <p:cNvSpPr>
            <a:spLocks noChangeArrowheads="1"/>
          </p:cNvSpPr>
          <p:nvPr/>
        </p:nvSpPr>
        <p:spPr bwMode="auto">
          <a:xfrm>
            <a:off x="4246563" y="4487863"/>
            <a:ext cx="38100" cy="31750"/>
          </a:xfrm>
          <a:custGeom>
            <a:avLst/>
            <a:gdLst>
              <a:gd name="T0" fmla="*/ 0 w 38100"/>
              <a:gd name="T1" fmla="*/ 0 h 31114"/>
              <a:gd name="T2" fmla="*/ 38100 w 38100"/>
              <a:gd name="T3" fmla="*/ 31114 h 31114"/>
            </a:gdLst>
            <a:ahLst/>
            <a:cxnLst/>
            <a:rect l="T0" t="T1" r="T2" b="T3"/>
            <a:pathLst>
              <a:path w="38100" h="31114">
                <a:moveTo>
                  <a:pt x="19050" y="1397"/>
                </a:moveTo>
                <a:lnTo>
                  <a:pt x="38100" y="21590"/>
                </a:lnTo>
                <a:lnTo>
                  <a:pt x="38100" y="22987"/>
                </a:lnTo>
                <a:lnTo>
                  <a:pt x="37718" y="24384"/>
                </a:lnTo>
                <a:lnTo>
                  <a:pt x="37337" y="25781"/>
                </a:lnTo>
                <a:lnTo>
                  <a:pt x="36956" y="26670"/>
                </a:lnTo>
                <a:lnTo>
                  <a:pt x="36194" y="27686"/>
                </a:lnTo>
                <a:lnTo>
                  <a:pt x="34797" y="28575"/>
                </a:lnTo>
                <a:lnTo>
                  <a:pt x="34036" y="29464"/>
                </a:lnTo>
                <a:lnTo>
                  <a:pt x="32638" y="29972"/>
                </a:lnTo>
                <a:lnTo>
                  <a:pt x="29718" y="30861"/>
                </a:lnTo>
                <a:lnTo>
                  <a:pt x="26543" y="30861"/>
                </a:lnTo>
                <a:lnTo>
                  <a:pt x="23368" y="30480"/>
                </a:lnTo>
                <a:lnTo>
                  <a:pt x="19050" y="29972"/>
                </a:lnTo>
                <a:lnTo>
                  <a:pt x="15367" y="28321"/>
                </a:lnTo>
                <a:lnTo>
                  <a:pt x="11430" y="26289"/>
                </a:lnTo>
                <a:lnTo>
                  <a:pt x="8255" y="24130"/>
                </a:lnTo>
                <a:lnTo>
                  <a:pt x="5714" y="21082"/>
                </a:lnTo>
                <a:lnTo>
                  <a:pt x="3175" y="18542"/>
                </a:lnTo>
                <a:lnTo>
                  <a:pt x="1396" y="15748"/>
                </a:lnTo>
                <a:lnTo>
                  <a:pt x="253" y="12319"/>
                </a:lnTo>
                <a:lnTo>
                  <a:pt x="0" y="9525"/>
                </a:lnTo>
                <a:lnTo>
                  <a:pt x="0" y="8128"/>
                </a:lnTo>
                <a:lnTo>
                  <a:pt x="253" y="6731"/>
                </a:lnTo>
                <a:lnTo>
                  <a:pt x="634" y="5588"/>
                </a:lnTo>
                <a:lnTo>
                  <a:pt x="1396" y="4191"/>
                </a:lnTo>
                <a:lnTo>
                  <a:pt x="2412" y="3429"/>
                </a:lnTo>
                <a:lnTo>
                  <a:pt x="3175" y="2540"/>
                </a:lnTo>
                <a:lnTo>
                  <a:pt x="4318" y="1778"/>
                </a:lnTo>
                <a:lnTo>
                  <a:pt x="5714" y="889"/>
                </a:lnTo>
                <a:lnTo>
                  <a:pt x="8255" y="381"/>
                </a:lnTo>
                <a:lnTo>
                  <a:pt x="11430" y="0"/>
                </a:lnTo>
                <a:lnTo>
                  <a:pt x="15367" y="381"/>
                </a:lnTo>
                <a:lnTo>
                  <a:pt x="19050" y="1397"/>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94" name="object 1395"/>
          <p:cNvSpPr>
            <a:spLocks noChangeArrowheads="1"/>
          </p:cNvSpPr>
          <p:nvPr/>
        </p:nvSpPr>
        <p:spPr bwMode="auto">
          <a:xfrm>
            <a:off x="4237038" y="4491038"/>
            <a:ext cx="47625" cy="34925"/>
          </a:xfrm>
          <a:custGeom>
            <a:avLst/>
            <a:gdLst>
              <a:gd name="T0" fmla="*/ 0 w 48260"/>
              <a:gd name="T1" fmla="*/ 0 h 33654"/>
              <a:gd name="T2" fmla="*/ 48260 w 48260"/>
              <a:gd name="T3" fmla="*/ 33654 h 33654"/>
            </a:gdLst>
            <a:ahLst/>
            <a:cxnLst/>
            <a:rect l="T0" t="T1" r="T2" b="T3"/>
            <a:pathLst>
              <a:path w="48260" h="33654">
                <a:moveTo>
                  <a:pt x="13081" y="0"/>
                </a:moveTo>
                <a:lnTo>
                  <a:pt x="0" y="7747"/>
                </a:lnTo>
                <a:lnTo>
                  <a:pt x="32765" y="33147"/>
                </a:lnTo>
                <a:lnTo>
                  <a:pt x="48006" y="22479"/>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95" name="object 1396"/>
          <p:cNvSpPr>
            <a:spLocks noChangeArrowheads="1"/>
          </p:cNvSpPr>
          <p:nvPr/>
        </p:nvSpPr>
        <p:spPr bwMode="auto">
          <a:xfrm>
            <a:off x="4237038" y="4491038"/>
            <a:ext cx="47625" cy="34925"/>
          </a:xfrm>
          <a:custGeom>
            <a:avLst/>
            <a:gdLst>
              <a:gd name="T0" fmla="*/ 0 w 48260"/>
              <a:gd name="T1" fmla="*/ 0 h 33654"/>
              <a:gd name="T2" fmla="*/ 48260 w 48260"/>
              <a:gd name="T3" fmla="*/ 33654 h 33654"/>
            </a:gdLst>
            <a:ahLst/>
            <a:cxnLst/>
            <a:rect l="T0" t="T1" r="T2" b="T3"/>
            <a:pathLst>
              <a:path w="48260" h="33654">
                <a:moveTo>
                  <a:pt x="13081" y="0"/>
                </a:moveTo>
                <a:lnTo>
                  <a:pt x="0" y="7747"/>
                </a:lnTo>
                <a:lnTo>
                  <a:pt x="32765" y="33147"/>
                </a:lnTo>
                <a:lnTo>
                  <a:pt x="48006" y="22479"/>
                </a:lnTo>
                <a:lnTo>
                  <a:pt x="13081"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96" name="object 1397"/>
          <p:cNvSpPr>
            <a:spLocks noChangeArrowheads="1"/>
          </p:cNvSpPr>
          <p:nvPr/>
        </p:nvSpPr>
        <p:spPr bwMode="auto">
          <a:xfrm>
            <a:off x="4233863" y="4495800"/>
            <a:ext cx="38100" cy="31750"/>
          </a:xfrm>
          <a:custGeom>
            <a:avLst/>
            <a:gdLst>
              <a:gd name="T0" fmla="*/ 0 w 38100"/>
              <a:gd name="T1" fmla="*/ 0 h 31114"/>
              <a:gd name="T2" fmla="*/ 38100 w 38100"/>
              <a:gd name="T3" fmla="*/ 31114 h 31114"/>
            </a:gdLst>
            <a:ahLst/>
            <a:cxnLst/>
            <a:rect l="T0" t="T1" r="T2" b="T3"/>
            <a:pathLst>
              <a:path w="38100" h="31114">
                <a:moveTo>
                  <a:pt x="11683" y="0"/>
                </a:moveTo>
                <a:lnTo>
                  <a:pt x="8508" y="254"/>
                </a:lnTo>
                <a:lnTo>
                  <a:pt x="5968" y="889"/>
                </a:lnTo>
                <a:lnTo>
                  <a:pt x="4571" y="1651"/>
                </a:lnTo>
                <a:lnTo>
                  <a:pt x="3556" y="2540"/>
                </a:lnTo>
                <a:lnTo>
                  <a:pt x="2412" y="3048"/>
                </a:lnTo>
                <a:lnTo>
                  <a:pt x="1015" y="5588"/>
                </a:lnTo>
                <a:lnTo>
                  <a:pt x="634" y="6731"/>
                </a:lnTo>
                <a:lnTo>
                  <a:pt x="0" y="8128"/>
                </a:lnTo>
                <a:lnTo>
                  <a:pt x="5968" y="20955"/>
                </a:lnTo>
                <a:lnTo>
                  <a:pt x="8508" y="24130"/>
                </a:lnTo>
                <a:lnTo>
                  <a:pt x="26669" y="30734"/>
                </a:lnTo>
                <a:lnTo>
                  <a:pt x="29844" y="30734"/>
                </a:lnTo>
                <a:lnTo>
                  <a:pt x="38100" y="22987"/>
                </a:lnTo>
                <a:lnTo>
                  <a:pt x="38020" y="20955"/>
                </a:lnTo>
                <a:lnTo>
                  <a:pt x="15239" y="254"/>
                </a:lnTo>
                <a:lnTo>
                  <a:pt x="11683"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97" name="object 1398"/>
          <p:cNvSpPr>
            <a:spLocks noChangeArrowheads="1"/>
          </p:cNvSpPr>
          <p:nvPr/>
        </p:nvSpPr>
        <p:spPr bwMode="auto">
          <a:xfrm>
            <a:off x="4233863" y="4495800"/>
            <a:ext cx="38100" cy="31750"/>
          </a:xfrm>
          <a:custGeom>
            <a:avLst/>
            <a:gdLst>
              <a:gd name="T0" fmla="*/ 0 w 38100"/>
              <a:gd name="T1" fmla="*/ 0 h 31114"/>
              <a:gd name="T2" fmla="*/ 38100 w 38100"/>
              <a:gd name="T3" fmla="*/ 31114 h 31114"/>
            </a:gdLst>
            <a:ahLst/>
            <a:cxnLst/>
            <a:rect l="T0" t="T1" r="T2" b="T3"/>
            <a:pathLst>
              <a:path w="38100" h="31114">
                <a:moveTo>
                  <a:pt x="19176" y="1143"/>
                </a:moveTo>
                <a:lnTo>
                  <a:pt x="38100" y="21590"/>
                </a:lnTo>
                <a:lnTo>
                  <a:pt x="38100" y="22987"/>
                </a:lnTo>
                <a:lnTo>
                  <a:pt x="37718" y="24384"/>
                </a:lnTo>
                <a:lnTo>
                  <a:pt x="37337" y="25781"/>
                </a:lnTo>
                <a:lnTo>
                  <a:pt x="36956" y="26543"/>
                </a:lnTo>
                <a:lnTo>
                  <a:pt x="35940" y="27686"/>
                </a:lnTo>
                <a:lnTo>
                  <a:pt x="34797" y="28575"/>
                </a:lnTo>
                <a:lnTo>
                  <a:pt x="34162" y="29083"/>
                </a:lnTo>
                <a:lnTo>
                  <a:pt x="32765" y="29972"/>
                </a:lnTo>
                <a:lnTo>
                  <a:pt x="29844" y="30734"/>
                </a:lnTo>
                <a:lnTo>
                  <a:pt x="26669" y="30734"/>
                </a:lnTo>
                <a:lnTo>
                  <a:pt x="5968" y="20955"/>
                </a:lnTo>
                <a:lnTo>
                  <a:pt x="3556" y="18542"/>
                </a:lnTo>
                <a:lnTo>
                  <a:pt x="1777" y="15748"/>
                </a:lnTo>
                <a:lnTo>
                  <a:pt x="634" y="12319"/>
                </a:lnTo>
                <a:lnTo>
                  <a:pt x="0" y="9525"/>
                </a:lnTo>
                <a:lnTo>
                  <a:pt x="0" y="8128"/>
                </a:lnTo>
                <a:lnTo>
                  <a:pt x="634" y="6731"/>
                </a:lnTo>
                <a:lnTo>
                  <a:pt x="1015" y="5588"/>
                </a:lnTo>
                <a:lnTo>
                  <a:pt x="1777" y="4191"/>
                </a:lnTo>
                <a:lnTo>
                  <a:pt x="2412" y="3048"/>
                </a:lnTo>
                <a:lnTo>
                  <a:pt x="3556" y="2540"/>
                </a:lnTo>
                <a:lnTo>
                  <a:pt x="4571" y="1651"/>
                </a:lnTo>
                <a:lnTo>
                  <a:pt x="5968" y="889"/>
                </a:lnTo>
                <a:lnTo>
                  <a:pt x="8508" y="254"/>
                </a:lnTo>
                <a:lnTo>
                  <a:pt x="11683" y="0"/>
                </a:lnTo>
                <a:lnTo>
                  <a:pt x="15239" y="254"/>
                </a:lnTo>
                <a:lnTo>
                  <a:pt x="19176" y="1143"/>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498" name="object 1399"/>
          <p:cNvSpPr>
            <a:spLocks noChangeArrowheads="1"/>
          </p:cNvSpPr>
          <p:nvPr/>
        </p:nvSpPr>
        <p:spPr bwMode="auto">
          <a:xfrm>
            <a:off x="4243388" y="4503738"/>
            <a:ext cx="19050" cy="15875"/>
          </a:xfrm>
          <a:custGeom>
            <a:avLst/>
            <a:gdLst>
              <a:gd name="T0" fmla="*/ 0 w 18414"/>
              <a:gd name="T1" fmla="*/ 0 h 15239"/>
              <a:gd name="T2" fmla="*/ 18414 w 18414"/>
              <a:gd name="T3" fmla="*/ 15239 h 15239"/>
            </a:gdLst>
            <a:ahLst/>
            <a:cxnLst/>
            <a:rect l="T0" t="T1" r="T2" b="T3"/>
            <a:pathLst>
              <a:path w="18414" h="15239">
                <a:moveTo>
                  <a:pt x="7493" y="0"/>
                </a:moveTo>
                <a:lnTo>
                  <a:pt x="4191" y="0"/>
                </a:lnTo>
                <a:lnTo>
                  <a:pt x="2667" y="254"/>
                </a:lnTo>
                <a:lnTo>
                  <a:pt x="1143" y="2032"/>
                </a:lnTo>
                <a:lnTo>
                  <a:pt x="762" y="3302"/>
                </a:lnTo>
                <a:lnTo>
                  <a:pt x="0" y="4445"/>
                </a:lnTo>
                <a:lnTo>
                  <a:pt x="762" y="5969"/>
                </a:lnTo>
                <a:lnTo>
                  <a:pt x="1143" y="7747"/>
                </a:lnTo>
                <a:lnTo>
                  <a:pt x="1905" y="8890"/>
                </a:lnTo>
                <a:lnTo>
                  <a:pt x="2667" y="10414"/>
                </a:lnTo>
                <a:lnTo>
                  <a:pt x="4191" y="11303"/>
                </a:lnTo>
                <a:lnTo>
                  <a:pt x="6096" y="12700"/>
                </a:lnTo>
                <a:lnTo>
                  <a:pt x="7493" y="13970"/>
                </a:lnTo>
                <a:lnTo>
                  <a:pt x="9398" y="14478"/>
                </a:lnTo>
                <a:lnTo>
                  <a:pt x="10922" y="14859"/>
                </a:lnTo>
                <a:lnTo>
                  <a:pt x="14605" y="14859"/>
                </a:lnTo>
                <a:lnTo>
                  <a:pt x="17272" y="13970"/>
                </a:lnTo>
                <a:lnTo>
                  <a:pt x="18034" y="12700"/>
                </a:lnTo>
                <a:lnTo>
                  <a:pt x="18415" y="11811"/>
                </a:lnTo>
                <a:lnTo>
                  <a:pt x="18415" y="8890"/>
                </a:lnTo>
                <a:lnTo>
                  <a:pt x="10922" y="1524"/>
                </a:lnTo>
                <a:lnTo>
                  <a:pt x="9398" y="635"/>
                </a:lnTo>
                <a:lnTo>
                  <a:pt x="7493"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499" name="object 1400"/>
          <p:cNvSpPr>
            <a:spLocks noChangeArrowheads="1"/>
          </p:cNvSpPr>
          <p:nvPr/>
        </p:nvSpPr>
        <p:spPr bwMode="auto">
          <a:xfrm>
            <a:off x="4243388" y="4503738"/>
            <a:ext cx="19050" cy="15875"/>
          </a:xfrm>
          <a:custGeom>
            <a:avLst/>
            <a:gdLst>
              <a:gd name="T0" fmla="*/ 0 w 18414"/>
              <a:gd name="T1" fmla="*/ 0 h 15239"/>
              <a:gd name="T2" fmla="*/ 18414 w 18414"/>
              <a:gd name="T3" fmla="*/ 15239 h 15239"/>
            </a:gdLst>
            <a:ahLst/>
            <a:cxnLst/>
            <a:rect l="T0" t="T1" r="T2" b="T3"/>
            <a:pathLst>
              <a:path w="18414" h="15239">
                <a:moveTo>
                  <a:pt x="9398" y="635"/>
                </a:moveTo>
                <a:lnTo>
                  <a:pt x="10922" y="1524"/>
                </a:lnTo>
                <a:lnTo>
                  <a:pt x="12827" y="2413"/>
                </a:lnTo>
                <a:lnTo>
                  <a:pt x="14605" y="3556"/>
                </a:lnTo>
                <a:lnTo>
                  <a:pt x="15748" y="4699"/>
                </a:lnTo>
                <a:lnTo>
                  <a:pt x="17272" y="6223"/>
                </a:lnTo>
                <a:lnTo>
                  <a:pt x="18034" y="7747"/>
                </a:lnTo>
                <a:lnTo>
                  <a:pt x="18415" y="8890"/>
                </a:lnTo>
                <a:lnTo>
                  <a:pt x="18415" y="10414"/>
                </a:lnTo>
                <a:lnTo>
                  <a:pt x="18415" y="11811"/>
                </a:lnTo>
                <a:lnTo>
                  <a:pt x="18034" y="12700"/>
                </a:lnTo>
                <a:lnTo>
                  <a:pt x="17272" y="13970"/>
                </a:lnTo>
                <a:lnTo>
                  <a:pt x="15748" y="14478"/>
                </a:lnTo>
                <a:lnTo>
                  <a:pt x="14605" y="14859"/>
                </a:lnTo>
                <a:lnTo>
                  <a:pt x="12827" y="14859"/>
                </a:lnTo>
                <a:lnTo>
                  <a:pt x="10922" y="14859"/>
                </a:lnTo>
                <a:lnTo>
                  <a:pt x="9398" y="14478"/>
                </a:lnTo>
                <a:lnTo>
                  <a:pt x="7493" y="13970"/>
                </a:lnTo>
                <a:lnTo>
                  <a:pt x="6096" y="12700"/>
                </a:lnTo>
                <a:lnTo>
                  <a:pt x="4191" y="11303"/>
                </a:lnTo>
                <a:lnTo>
                  <a:pt x="2667" y="10414"/>
                </a:lnTo>
                <a:lnTo>
                  <a:pt x="1905" y="8890"/>
                </a:lnTo>
                <a:lnTo>
                  <a:pt x="1143" y="7747"/>
                </a:lnTo>
                <a:lnTo>
                  <a:pt x="762" y="5969"/>
                </a:lnTo>
                <a:lnTo>
                  <a:pt x="0" y="4445"/>
                </a:lnTo>
                <a:lnTo>
                  <a:pt x="762" y="3302"/>
                </a:lnTo>
                <a:lnTo>
                  <a:pt x="1143" y="2032"/>
                </a:lnTo>
                <a:lnTo>
                  <a:pt x="1905" y="1143"/>
                </a:lnTo>
                <a:lnTo>
                  <a:pt x="2667" y="254"/>
                </a:lnTo>
                <a:lnTo>
                  <a:pt x="4191" y="0"/>
                </a:lnTo>
                <a:lnTo>
                  <a:pt x="6096" y="0"/>
                </a:lnTo>
                <a:lnTo>
                  <a:pt x="7493" y="0"/>
                </a:lnTo>
                <a:lnTo>
                  <a:pt x="9398" y="635"/>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00" name="object 1401"/>
          <p:cNvSpPr>
            <a:spLocks noChangeArrowheads="1"/>
          </p:cNvSpPr>
          <p:nvPr/>
        </p:nvSpPr>
        <p:spPr bwMode="auto">
          <a:xfrm>
            <a:off x="4298950" y="4511675"/>
            <a:ext cx="38100" cy="33338"/>
          </a:xfrm>
          <a:custGeom>
            <a:avLst/>
            <a:gdLst>
              <a:gd name="T0" fmla="*/ 0 w 38100"/>
              <a:gd name="T1" fmla="*/ 0 h 32385"/>
              <a:gd name="T2" fmla="*/ 38100 w 38100"/>
              <a:gd name="T3" fmla="*/ 32385 h 32385"/>
            </a:gdLst>
            <a:ahLst/>
            <a:cxnLst/>
            <a:rect l="T0" t="T1" r="T2" b="T3"/>
            <a:pathLst>
              <a:path w="38100" h="32385">
                <a:moveTo>
                  <a:pt x="11684" y="0"/>
                </a:moveTo>
                <a:lnTo>
                  <a:pt x="8509" y="254"/>
                </a:lnTo>
                <a:lnTo>
                  <a:pt x="5587" y="889"/>
                </a:lnTo>
                <a:lnTo>
                  <a:pt x="4572" y="1778"/>
                </a:lnTo>
                <a:lnTo>
                  <a:pt x="3175" y="2540"/>
                </a:lnTo>
                <a:lnTo>
                  <a:pt x="2412" y="3429"/>
                </a:lnTo>
                <a:lnTo>
                  <a:pt x="1778" y="4318"/>
                </a:lnTo>
                <a:lnTo>
                  <a:pt x="635" y="5842"/>
                </a:lnTo>
                <a:lnTo>
                  <a:pt x="254" y="6985"/>
                </a:lnTo>
                <a:lnTo>
                  <a:pt x="254" y="8382"/>
                </a:lnTo>
                <a:lnTo>
                  <a:pt x="0" y="9779"/>
                </a:lnTo>
                <a:lnTo>
                  <a:pt x="254" y="12700"/>
                </a:lnTo>
                <a:lnTo>
                  <a:pt x="1778" y="16256"/>
                </a:lnTo>
                <a:lnTo>
                  <a:pt x="3175" y="19177"/>
                </a:lnTo>
                <a:lnTo>
                  <a:pt x="5587" y="21717"/>
                </a:lnTo>
                <a:lnTo>
                  <a:pt x="8509" y="24892"/>
                </a:lnTo>
                <a:lnTo>
                  <a:pt x="26289" y="31877"/>
                </a:lnTo>
                <a:lnTo>
                  <a:pt x="29845" y="31877"/>
                </a:lnTo>
                <a:lnTo>
                  <a:pt x="32766" y="30988"/>
                </a:lnTo>
                <a:lnTo>
                  <a:pt x="33781" y="30099"/>
                </a:lnTo>
                <a:lnTo>
                  <a:pt x="35179" y="29591"/>
                </a:lnTo>
                <a:lnTo>
                  <a:pt x="35941" y="28702"/>
                </a:lnTo>
                <a:lnTo>
                  <a:pt x="36575" y="27559"/>
                </a:lnTo>
                <a:lnTo>
                  <a:pt x="37337" y="26670"/>
                </a:lnTo>
                <a:lnTo>
                  <a:pt x="38100" y="25273"/>
                </a:lnTo>
                <a:lnTo>
                  <a:pt x="38100" y="19177"/>
                </a:lnTo>
                <a:lnTo>
                  <a:pt x="36575" y="16256"/>
                </a:lnTo>
                <a:lnTo>
                  <a:pt x="35179" y="13081"/>
                </a:lnTo>
                <a:lnTo>
                  <a:pt x="18796" y="1397"/>
                </a:lnTo>
                <a:lnTo>
                  <a:pt x="15240" y="254"/>
                </a:lnTo>
                <a:lnTo>
                  <a:pt x="1168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01" name="object 1402"/>
          <p:cNvSpPr>
            <a:spLocks noChangeArrowheads="1"/>
          </p:cNvSpPr>
          <p:nvPr/>
        </p:nvSpPr>
        <p:spPr bwMode="auto">
          <a:xfrm>
            <a:off x="4287838" y="4516438"/>
            <a:ext cx="47625" cy="33337"/>
          </a:xfrm>
          <a:custGeom>
            <a:avLst/>
            <a:gdLst>
              <a:gd name="T0" fmla="*/ 0 w 48260"/>
              <a:gd name="T1" fmla="*/ 0 h 32385"/>
              <a:gd name="T2" fmla="*/ 48260 w 48260"/>
              <a:gd name="T3" fmla="*/ 32385 h 32385"/>
            </a:gdLst>
            <a:ahLst/>
            <a:cxnLst/>
            <a:rect l="T0" t="T1" r="T2" b="T3"/>
            <a:pathLst>
              <a:path w="48260" h="32385">
                <a:moveTo>
                  <a:pt x="13081" y="0"/>
                </a:moveTo>
                <a:lnTo>
                  <a:pt x="0" y="7493"/>
                </a:lnTo>
                <a:lnTo>
                  <a:pt x="32765" y="31877"/>
                </a:lnTo>
                <a:lnTo>
                  <a:pt x="47878" y="21590"/>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02" name="object 1403"/>
          <p:cNvSpPr>
            <a:spLocks noChangeArrowheads="1"/>
          </p:cNvSpPr>
          <p:nvPr/>
        </p:nvSpPr>
        <p:spPr bwMode="auto">
          <a:xfrm>
            <a:off x="4286250" y="4519613"/>
            <a:ext cx="36513" cy="33337"/>
          </a:xfrm>
          <a:custGeom>
            <a:avLst/>
            <a:gdLst>
              <a:gd name="T0" fmla="*/ 0 w 36830"/>
              <a:gd name="T1" fmla="*/ 0 h 32385"/>
              <a:gd name="T2" fmla="*/ 36830 w 36830"/>
              <a:gd name="T3" fmla="*/ 32385 h 32385"/>
            </a:gdLst>
            <a:ahLst/>
            <a:cxnLst/>
            <a:rect l="T0" t="T1" r="T2" b="T3"/>
            <a:pathLst>
              <a:path w="36830" h="32385">
                <a:moveTo>
                  <a:pt x="10922" y="0"/>
                </a:moveTo>
                <a:lnTo>
                  <a:pt x="8128" y="254"/>
                </a:lnTo>
                <a:lnTo>
                  <a:pt x="5461" y="762"/>
                </a:lnTo>
                <a:lnTo>
                  <a:pt x="4445" y="1651"/>
                </a:lnTo>
                <a:lnTo>
                  <a:pt x="3048" y="2540"/>
                </a:lnTo>
                <a:lnTo>
                  <a:pt x="1270" y="4318"/>
                </a:lnTo>
                <a:lnTo>
                  <a:pt x="635" y="5715"/>
                </a:lnTo>
                <a:lnTo>
                  <a:pt x="254" y="6604"/>
                </a:lnTo>
                <a:lnTo>
                  <a:pt x="254" y="8382"/>
                </a:lnTo>
                <a:lnTo>
                  <a:pt x="0" y="9779"/>
                </a:lnTo>
                <a:lnTo>
                  <a:pt x="254" y="12700"/>
                </a:lnTo>
                <a:lnTo>
                  <a:pt x="1270" y="16256"/>
                </a:lnTo>
                <a:lnTo>
                  <a:pt x="3048" y="19050"/>
                </a:lnTo>
                <a:lnTo>
                  <a:pt x="5461" y="21717"/>
                </a:lnTo>
                <a:lnTo>
                  <a:pt x="8128" y="24892"/>
                </a:lnTo>
                <a:lnTo>
                  <a:pt x="25273" y="31877"/>
                </a:lnTo>
                <a:lnTo>
                  <a:pt x="28448" y="31623"/>
                </a:lnTo>
                <a:lnTo>
                  <a:pt x="31496" y="30988"/>
                </a:lnTo>
                <a:lnTo>
                  <a:pt x="32512" y="30099"/>
                </a:lnTo>
                <a:lnTo>
                  <a:pt x="33909" y="29591"/>
                </a:lnTo>
                <a:lnTo>
                  <a:pt x="34543" y="28702"/>
                </a:lnTo>
                <a:lnTo>
                  <a:pt x="35306" y="27559"/>
                </a:lnTo>
                <a:lnTo>
                  <a:pt x="35560" y="26670"/>
                </a:lnTo>
                <a:lnTo>
                  <a:pt x="36575" y="25146"/>
                </a:lnTo>
                <a:lnTo>
                  <a:pt x="36575" y="19050"/>
                </a:lnTo>
                <a:lnTo>
                  <a:pt x="35306" y="16256"/>
                </a:lnTo>
                <a:lnTo>
                  <a:pt x="33909" y="12954"/>
                </a:lnTo>
                <a:lnTo>
                  <a:pt x="14731" y="254"/>
                </a:lnTo>
                <a:lnTo>
                  <a:pt x="1092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03" name="object 1404"/>
          <p:cNvSpPr>
            <a:spLocks noChangeArrowheads="1"/>
          </p:cNvSpPr>
          <p:nvPr/>
        </p:nvSpPr>
        <p:spPr bwMode="auto">
          <a:xfrm>
            <a:off x="4286250" y="4519613"/>
            <a:ext cx="36513" cy="33337"/>
          </a:xfrm>
          <a:custGeom>
            <a:avLst/>
            <a:gdLst>
              <a:gd name="T0" fmla="*/ 0 w 36830"/>
              <a:gd name="T1" fmla="*/ 0 h 32385"/>
              <a:gd name="T2" fmla="*/ 36830 w 36830"/>
              <a:gd name="T3" fmla="*/ 32385 h 32385"/>
            </a:gdLst>
            <a:ahLst/>
            <a:cxnLst/>
            <a:rect l="T0" t="T1" r="T2" b="T3"/>
            <a:pathLst>
              <a:path w="36830" h="32385">
                <a:moveTo>
                  <a:pt x="18161" y="1143"/>
                </a:moveTo>
                <a:lnTo>
                  <a:pt x="35306" y="16256"/>
                </a:lnTo>
                <a:lnTo>
                  <a:pt x="36575" y="19050"/>
                </a:lnTo>
                <a:lnTo>
                  <a:pt x="36575" y="21971"/>
                </a:lnTo>
                <a:lnTo>
                  <a:pt x="36575" y="23749"/>
                </a:lnTo>
                <a:lnTo>
                  <a:pt x="36575" y="25146"/>
                </a:lnTo>
                <a:lnTo>
                  <a:pt x="35560" y="26670"/>
                </a:lnTo>
                <a:lnTo>
                  <a:pt x="35306" y="27559"/>
                </a:lnTo>
                <a:lnTo>
                  <a:pt x="34543" y="28702"/>
                </a:lnTo>
                <a:lnTo>
                  <a:pt x="33909" y="29591"/>
                </a:lnTo>
                <a:lnTo>
                  <a:pt x="32512" y="30099"/>
                </a:lnTo>
                <a:lnTo>
                  <a:pt x="31496" y="30988"/>
                </a:lnTo>
                <a:lnTo>
                  <a:pt x="28448" y="31623"/>
                </a:lnTo>
                <a:lnTo>
                  <a:pt x="25273" y="31877"/>
                </a:lnTo>
                <a:lnTo>
                  <a:pt x="22225" y="31623"/>
                </a:lnTo>
                <a:lnTo>
                  <a:pt x="5461" y="21717"/>
                </a:lnTo>
                <a:lnTo>
                  <a:pt x="3048" y="19050"/>
                </a:lnTo>
                <a:lnTo>
                  <a:pt x="1270" y="16256"/>
                </a:lnTo>
                <a:lnTo>
                  <a:pt x="254" y="12700"/>
                </a:lnTo>
                <a:lnTo>
                  <a:pt x="0" y="9779"/>
                </a:lnTo>
                <a:lnTo>
                  <a:pt x="254" y="8382"/>
                </a:lnTo>
                <a:lnTo>
                  <a:pt x="254" y="6604"/>
                </a:lnTo>
                <a:lnTo>
                  <a:pt x="4445" y="1651"/>
                </a:lnTo>
                <a:lnTo>
                  <a:pt x="5461" y="762"/>
                </a:lnTo>
                <a:lnTo>
                  <a:pt x="8128" y="254"/>
                </a:lnTo>
                <a:lnTo>
                  <a:pt x="10922" y="0"/>
                </a:lnTo>
                <a:lnTo>
                  <a:pt x="14731" y="254"/>
                </a:lnTo>
                <a:lnTo>
                  <a:pt x="18161" y="1143"/>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04" name="object 1405"/>
          <p:cNvSpPr>
            <a:spLocks noChangeArrowheads="1"/>
          </p:cNvSpPr>
          <p:nvPr/>
        </p:nvSpPr>
        <p:spPr bwMode="auto">
          <a:xfrm>
            <a:off x="4295775" y="4529138"/>
            <a:ext cx="17463" cy="14287"/>
          </a:xfrm>
          <a:custGeom>
            <a:avLst/>
            <a:gdLst>
              <a:gd name="T0" fmla="*/ 0 w 17144"/>
              <a:gd name="T1" fmla="*/ 0 h 13970"/>
              <a:gd name="T2" fmla="*/ 17144 w 17144"/>
              <a:gd name="T3" fmla="*/ 13970 h 13970"/>
            </a:gdLst>
            <a:ahLst/>
            <a:cxnLst/>
            <a:rect l="T0" t="T1" r="T2" b="T3"/>
            <a:pathLst>
              <a:path w="17144" h="13970">
                <a:moveTo>
                  <a:pt x="6985" y="0"/>
                </a:moveTo>
                <a:lnTo>
                  <a:pt x="3810" y="0"/>
                </a:lnTo>
                <a:lnTo>
                  <a:pt x="2793" y="381"/>
                </a:lnTo>
                <a:lnTo>
                  <a:pt x="1396" y="1143"/>
                </a:lnTo>
                <a:lnTo>
                  <a:pt x="762" y="2031"/>
                </a:lnTo>
                <a:lnTo>
                  <a:pt x="381" y="2793"/>
                </a:lnTo>
                <a:lnTo>
                  <a:pt x="0" y="4191"/>
                </a:lnTo>
                <a:lnTo>
                  <a:pt x="381" y="5461"/>
                </a:lnTo>
                <a:lnTo>
                  <a:pt x="762" y="7112"/>
                </a:lnTo>
                <a:lnTo>
                  <a:pt x="1396" y="8255"/>
                </a:lnTo>
                <a:lnTo>
                  <a:pt x="2793" y="9651"/>
                </a:lnTo>
                <a:lnTo>
                  <a:pt x="3810" y="10413"/>
                </a:lnTo>
                <a:lnTo>
                  <a:pt x="5206" y="11811"/>
                </a:lnTo>
                <a:lnTo>
                  <a:pt x="6985" y="12573"/>
                </a:lnTo>
                <a:lnTo>
                  <a:pt x="8381" y="13462"/>
                </a:lnTo>
                <a:lnTo>
                  <a:pt x="10413" y="13716"/>
                </a:lnTo>
                <a:lnTo>
                  <a:pt x="13207" y="13716"/>
                </a:lnTo>
                <a:lnTo>
                  <a:pt x="14605" y="13462"/>
                </a:lnTo>
                <a:lnTo>
                  <a:pt x="15620" y="12573"/>
                </a:lnTo>
                <a:lnTo>
                  <a:pt x="16256" y="11811"/>
                </a:lnTo>
                <a:lnTo>
                  <a:pt x="17018" y="11049"/>
                </a:lnTo>
                <a:lnTo>
                  <a:pt x="17018" y="8255"/>
                </a:lnTo>
                <a:lnTo>
                  <a:pt x="16256" y="7112"/>
                </a:lnTo>
                <a:lnTo>
                  <a:pt x="15620" y="5842"/>
                </a:lnTo>
                <a:lnTo>
                  <a:pt x="14605" y="4444"/>
                </a:lnTo>
                <a:lnTo>
                  <a:pt x="13207" y="3301"/>
                </a:lnTo>
                <a:lnTo>
                  <a:pt x="12192" y="2286"/>
                </a:lnTo>
                <a:lnTo>
                  <a:pt x="10413" y="1397"/>
                </a:lnTo>
                <a:lnTo>
                  <a:pt x="8381" y="635"/>
                </a:lnTo>
                <a:lnTo>
                  <a:pt x="6985"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05" name="object 1406"/>
          <p:cNvSpPr>
            <a:spLocks noChangeArrowheads="1"/>
          </p:cNvSpPr>
          <p:nvPr/>
        </p:nvSpPr>
        <p:spPr bwMode="auto">
          <a:xfrm>
            <a:off x="4348163" y="4518025"/>
            <a:ext cx="115887" cy="53975"/>
          </a:xfrm>
          <a:custGeom>
            <a:avLst/>
            <a:gdLst>
              <a:gd name="T0" fmla="*/ 0 w 116205"/>
              <a:gd name="T1" fmla="*/ 0 h 54610"/>
              <a:gd name="T2" fmla="*/ 116205 w 116205"/>
              <a:gd name="T3" fmla="*/ 54610 h 54610"/>
            </a:gdLst>
            <a:ahLst/>
            <a:cxnLst/>
            <a:rect l="T0" t="T1" r="T2" b="T3"/>
            <a:pathLst>
              <a:path w="116205" h="54610">
                <a:moveTo>
                  <a:pt x="25908" y="0"/>
                </a:moveTo>
                <a:lnTo>
                  <a:pt x="0" y="15875"/>
                </a:lnTo>
                <a:lnTo>
                  <a:pt x="89916" y="54609"/>
                </a:lnTo>
                <a:lnTo>
                  <a:pt x="115697" y="38734"/>
                </a:lnTo>
                <a:lnTo>
                  <a:pt x="25908" y="0"/>
                </a:lnTo>
                <a:close/>
              </a:path>
            </a:pathLst>
          </a:custGeom>
          <a:solidFill>
            <a:srgbClr val="DED48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06" name="object 1407"/>
          <p:cNvSpPr>
            <a:spLocks noChangeArrowheads="1"/>
          </p:cNvSpPr>
          <p:nvPr/>
        </p:nvSpPr>
        <p:spPr bwMode="auto">
          <a:xfrm>
            <a:off x="4348163" y="4518025"/>
            <a:ext cx="115887" cy="53975"/>
          </a:xfrm>
          <a:custGeom>
            <a:avLst/>
            <a:gdLst>
              <a:gd name="T0" fmla="*/ 0 w 116205"/>
              <a:gd name="T1" fmla="*/ 0 h 54610"/>
              <a:gd name="T2" fmla="*/ 116205 w 116205"/>
              <a:gd name="T3" fmla="*/ 54610 h 54610"/>
            </a:gdLst>
            <a:ahLst/>
            <a:cxnLst/>
            <a:rect l="T0" t="T1" r="T2" b="T3"/>
            <a:pathLst>
              <a:path w="116205" h="54610">
                <a:moveTo>
                  <a:pt x="25908" y="0"/>
                </a:moveTo>
                <a:lnTo>
                  <a:pt x="115697" y="38734"/>
                </a:lnTo>
                <a:lnTo>
                  <a:pt x="89916" y="54609"/>
                </a:lnTo>
                <a:lnTo>
                  <a:pt x="0" y="15875"/>
                </a:lnTo>
                <a:lnTo>
                  <a:pt x="25908"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07" name="object 1408"/>
          <p:cNvSpPr>
            <a:spLocks noChangeArrowheads="1"/>
          </p:cNvSpPr>
          <p:nvPr/>
        </p:nvSpPr>
        <p:spPr bwMode="auto">
          <a:xfrm>
            <a:off x="4438650" y="4543425"/>
            <a:ext cx="42863" cy="60325"/>
          </a:xfrm>
          <a:custGeom>
            <a:avLst/>
            <a:gdLst>
              <a:gd name="T0" fmla="*/ 0 w 42544"/>
              <a:gd name="T1" fmla="*/ 0 h 59689"/>
              <a:gd name="T2" fmla="*/ 42544 w 42544"/>
              <a:gd name="T3" fmla="*/ 59689 h 59689"/>
            </a:gdLst>
            <a:ahLst/>
            <a:cxnLst/>
            <a:rect l="T0" t="T1" r="T2" b="T3"/>
            <a:pathLst>
              <a:path w="42544" h="59689">
                <a:moveTo>
                  <a:pt x="42418" y="0"/>
                </a:moveTo>
                <a:lnTo>
                  <a:pt x="0" y="27685"/>
                </a:lnTo>
                <a:lnTo>
                  <a:pt x="0" y="59308"/>
                </a:lnTo>
                <a:lnTo>
                  <a:pt x="42418" y="31368"/>
                </a:lnTo>
                <a:lnTo>
                  <a:pt x="42418" y="0"/>
                </a:lnTo>
                <a:close/>
              </a:path>
            </a:pathLst>
          </a:custGeom>
          <a:solidFill>
            <a:srgbClr val="A9A98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08" name="object 1409"/>
          <p:cNvSpPr>
            <a:spLocks noChangeArrowheads="1"/>
          </p:cNvSpPr>
          <p:nvPr/>
        </p:nvSpPr>
        <p:spPr bwMode="auto">
          <a:xfrm>
            <a:off x="4471988" y="4584700"/>
            <a:ext cx="38100" cy="31750"/>
          </a:xfrm>
          <a:custGeom>
            <a:avLst/>
            <a:gdLst>
              <a:gd name="T0" fmla="*/ 0 w 38100"/>
              <a:gd name="T1" fmla="*/ 0 h 31114"/>
              <a:gd name="T2" fmla="*/ 38100 w 38100"/>
              <a:gd name="T3" fmla="*/ 31114 h 31114"/>
            </a:gdLst>
            <a:ahLst/>
            <a:cxnLst/>
            <a:rect l="T0" t="T1" r="T2" b="T3"/>
            <a:pathLst>
              <a:path w="38100" h="31114">
                <a:moveTo>
                  <a:pt x="11684" y="0"/>
                </a:moveTo>
                <a:lnTo>
                  <a:pt x="8890" y="508"/>
                </a:lnTo>
                <a:lnTo>
                  <a:pt x="6096" y="1143"/>
                </a:lnTo>
                <a:lnTo>
                  <a:pt x="4572" y="1651"/>
                </a:lnTo>
                <a:lnTo>
                  <a:pt x="3556" y="2794"/>
                </a:lnTo>
                <a:lnTo>
                  <a:pt x="2540" y="3302"/>
                </a:lnTo>
                <a:lnTo>
                  <a:pt x="1778" y="4191"/>
                </a:lnTo>
                <a:lnTo>
                  <a:pt x="1016" y="5588"/>
                </a:lnTo>
                <a:lnTo>
                  <a:pt x="635" y="6985"/>
                </a:lnTo>
                <a:lnTo>
                  <a:pt x="0" y="8001"/>
                </a:lnTo>
                <a:lnTo>
                  <a:pt x="26670" y="30734"/>
                </a:lnTo>
                <a:lnTo>
                  <a:pt x="29845" y="30734"/>
                </a:lnTo>
                <a:lnTo>
                  <a:pt x="38100" y="22987"/>
                </a:lnTo>
                <a:lnTo>
                  <a:pt x="38100" y="21336"/>
                </a:lnTo>
                <a:lnTo>
                  <a:pt x="37718" y="18542"/>
                </a:lnTo>
                <a:lnTo>
                  <a:pt x="36957" y="15494"/>
                </a:lnTo>
                <a:lnTo>
                  <a:pt x="34925" y="12827"/>
                </a:lnTo>
                <a:lnTo>
                  <a:pt x="32766" y="9652"/>
                </a:lnTo>
                <a:lnTo>
                  <a:pt x="15240" y="508"/>
                </a:lnTo>
                <a:lnTo>
                  <a:pt x="1168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09" name="object 1410"/>
          <p:cNvSpPr>
            <a:spLocks noChangeArrowheads="1"/>
          </p:cNvSpPr>
          <p:nvPr/>
        </p:nvSpPr>
        <p:spPr bwMode="auto">
          <a:xfrm>
            <a:off x="4460875" y="4587875"/>
            <a:ext cx="49213" cy="33338"/>
          </a:xfrm>
          <a:custGeom>
            <a:avLst/>
            <a:gdLst>
              <a:gd name="T0" fmla="*/ 0 w 48260"/>
              <a:gd name="T1" fmla="*/ 0 h 33020"/>
              <a:gd name="T2" fmla="*/ 48260 w 48260"/>
              <a:gd name="T3" fmla="*/ 33020 h 33020"/>
            </a:gdLst>
            <a:ahLst/>
            <a:cxnLst/>
            <a:rect l="T0" t="T1" r="T2" b="T3"/>
            <a:pathLst>
              <a:path w="48260" h="33020">
                <a:moveTo>
                  <a:pt x="13081" y="0"/>
                </a:moveTo>
                <a:lnTo>
                  <a:pt x="0" y="7746"/>
                </a:lnTo>
                <a:lnTo>
                  <a:pt x="32766" y="33019"/>
                </a:lnTo>
                <a:lnTo>
                  <a:pt x="48006" y="22478"/>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10" name="object 1411"/>
          <p:cNvSpPr>
            <a:spLocks noChangeArrowheads="1"/>
          </p:cNvSpPr>
          <p:nvPr/>
        </p:nvSpPr>
        <p:spPr bwMode="auto">
          <a:xfrm>
            <a:off x="4459288" y="4592638"/>
            <a:ext cx="38100" cy="31750"/>
          </a:xfrm>
          <a:custGeom>
            <a:avLst/>
            <a:gdLst>
              <a:gd name="T0" fmla="*/ 0 w 36830"/>
              <a:gd name="T1" fmla="*/ 0 h 31114"/>
              <a:gd name="T2" fmla="*/ 36830 w 36830"/>
              <a:gd name="T3" fmla="*/ 31114 h 31114"/>
            </a:gdLst>
            <a:ahLst/>
            <a:cxnLst/>
            <a:rect l="T0" t="T1" r="T2" b="T3"/>
            <a:pathLst>
              <a:path w="36830" h="31114">
                <a:moveTo>
                  <a:pt x="11303" y="0"/>
                </a:moveTo>
                <a:lnTo>
                  <a:pt x="8509" y="254"/>
                </a:lnTo>
                <a:lnTo>
                  <a:pt x="5842" y="1143"/>
                </a:lnTo>
                <a:lnTo>
                  <a:pt x="4445" y="1651"/>
                </a:lnTo>
                <a:lnTo>
                  <a:pt x="3429" y="2794"/>
                </a:lnTo>
                <a:lnTo>
                  <a:pt x="2413" y="3302"/>
                </a:lnTo>
                <a:lnTo>
                  <a:pt x="1651" y="4191"/>
                </a:lnTo>
                <a:lnTo>
                  <a:pt x="1016" y="5588"/>
                </a:lnTo>
                <a:lnTo>
                  <a:pt x="381" y="6858"/>
                </a:lnTo>
                <a:lnTo>
                  <a:pt x="0" y="8001"/>
                </a:lnTo>
                <a:lnTo>
                  <a:pt x="34" y="9652"/>
                </a:lnTo>
                <a:lnTo>
                  <a:pt x="381" y="12192"/>
                </a:lnTo>
                <a:lnTo>
                  <a:pt x="25654" y="30734"/>
                </a:lnTo>
                <a:lnTo>
                  <a:pt x="28829" y="30734"/>
                </a:lnTo>
                <a:lnTo>
                  <a:pt x="31496" y="29591"/>
                </a:lnTo>
                <a:lnTo>
                  <a:pt x="32893" y="29083"/>
                </a:lnTo>
                <a:lnTo>
                  <a:pt x="33909" y="28321"/>
                </a:lnTo>
                <a:lnTo>
                  <a:pt x="34671" y="27432"/>
                </a:lnTo>
                <a:lnTo>
                  <a:pt x="35687" y="26543"/>
                </a:lnTo>
                <a:lnTo>
                  <a:pt x="35941" y="25527"/>
                </a:lnTo>
                <a:lnTo>
                  <a:pt x="36406" y="23876"/>
                </a:lnTo>
                <a:lnTo>
                  <a:pt x="36703" y="22987"/>
                </a:lnTo>
                <a:lnTo>
                  <a:pt x="36703" y="21336"/>
                </a:lnTo>
                <a:lnTo>
                  <a:pt x="14732" y="254"/>
                </a:lnTo>
                <a:lnTo>
                  <a:pt x="11303"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11" name="object 1412"/>
          <p:cNvSpPr>
            <a:spLocks noChangeArrowheads="1"/>
          </p:cNvSpPr>
          <p:nvPr/>
        </p:nvSpPr>
        <p:spPr bwMode="auto">
          <a:xfrm>
            <a:off x="4470400" y="4600575"/>
            <a:ext cx="15875" cy="15875"/>
          </a:xfrm>
          <a:custGeom>
            <a:avLst/>
            <a:gdLst>
              <a:gd name="T0" fmla="*/ 0 w 17144"/>
              <a:gd name="T1" fmla="*/ 0 h 15239"/>
              <a:gd name="T2" fmla="*/ 17144 w 17144"/>
              <a:gd name="T3" fmla="*/ 15239 h 15239"/>
            </a:gdLst>
            <a:ahLst/>
            <a:cxnLst/>
            <a:rect l="T0" t="T1" r="T2" b="T3"/>
            <a:pathLst>
              <a:path w="17144" h="15239">
                <a:moveTo>
                  <a:pt x="6858" y="0"/>
                </a:moveTo>
                <a:lnTo>
                  <a:pt x="4064" y="0"/>
                </a:lnTo>
                <a:lnTo>
                  <a:pt x="2412" y="889"/>
                </a:lnTo>
                <a:lnTo>
                  <a:pt x="1651" y="1143"/>
                </a:lnTo>
                <a:lnTo>
                  <a:pt x="1016" y="2032"/>
                </a:lnTo>
                <a:lnTo>
                  <a:pt x="635" y="3175"/>
                </a:lnTo>
                <a:lnTo>
                  <a:pt x="0" y="4699"/>
                </a:lnTo>
                <a:lnTo>
                  <a:pt x="635" y="5842"/>
                </a:lnTo>
                <a:lnTo>
                  <a:pt x="1016" y="7620"/>
                </a:lnTo>
                <a:lnTo>
                  <a:pt x="1651" y="9144"/>
                </a:lnTo>
                <a:lnTo>
                  <a:pt x="10668" y="14732"/>
                </a:lnTo>
                <a:lnTo>
                  <a:pt x="13462" y="14732"/>
                </a:lnTo>
                <a:lnTo>
                  <a:pt x="14478" y="14478"/>
                </a:lnTo>
                <a:lnTo>
                  <a:pt x="15875" y="13843"/>
                </a:lnTo>
                <a:lnTo>
                  <a:pt x="16510" y="12700"/>
                </a:lnTo>
                <a:lnTo>
                  <a:pt x="16891" y="11811"/>
                </a:lnTo>
                <a:lnTo>
                  <a:pt x="16891" y="9144"/>
                </a:lnTo>
                <a:lnTo>
                  <a:pt x="16510" y="7620"/>
                </a:lnTo>
                <a:lnTo>
                  <a:pt x="15875" y="6223"/>
                </a:lnTo>
                <a:lnTo>
                  <a:pt x="14478" y="4953"/>
                </a:lnTo>
                <a:lnTo>
                  <a:pt x="13462" y="3556"/>
                </a:lnTo>
                <a:lnTo>
                  <a:pt x="11684" y="2667"/>
                </a:lnTo>
                <a:lnTo>
                  <a:pt x="10668" y="1397"/>
                </a:lnTo>
                <a:lnTo>
                  <a:pt x="8636" y="889"/>
                </a:lnTo>
                <a:lnTo>
                  <a:pt x="6858"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12" name="object 1413"/>
          <p:cNvSpPr>
            <a:spLocks noChangeArrowheads="1"/>
          </p:cNvSpPr>
          <p:nvPr/>
        </p:nvSpPr>
        <p:spPr bwMode="auto">
          <a:xfrm>
            <a:off x="4530725" y="4608513"/>
            <a:ext cx="36513" cy="30162"/>
          </a:xfrm>
          <a:custGeom>
            <a:avLst/>
            <a:gdLst>
              <a:gd name="T0" fmla="*/ 0 w 36830"/>
              <a:gd name="T1" fmla="*/ 0 h 31114"/>
              <a:gd name="T2" fmla="*/ 36830 w 36830"/>
              <a:gd name="T3" fmla="*/ 31114 h 31114"/>
            </a:gdLst>
            <a:ahLst/>
            <a:cxnLst/>
            <a:rect l="T0" t="T1" r="T2" b="T3"/>
            <a:pathLst>
              <a:path w="36830" h="31114">
                <a:moveTo>
                  <a:pt x="11303" y="0"/>
                </a:moveTo>
                <a:lnTo>
                  <a:pt x="296" y="7111"/>
                </a:lnTo>
                <a:lnTo>
                  <a:pt x="0" y="8000"/>
                </a:lnTo>
                <a:lnTo>
                  <a:pt x="31" y="9651"/>
                </a:lnTo>
                <a:lnTo>
                  <a:pt x="381" y="12445"/>
                </a:lnTo>
                <a:lnTo>
                  <a:pt x="3175" y="18541"/>
                </a:lnTo>
                <a:lnTo>
                  <a:pt x="5461" y="20954"/>
                </a:lnTo>
                <a:lnTo>
                  <a:pt x="7874" y="23748"/>
                </a:lnTo>
                <a:lnTo>
                  <a:pt x="25781" y="30733"/>
                </a:lnTo>
                <a:lnTo>
                  <a:pt x="28829" y="30479"/>
                </a:lnTo>
                <a:lnTo>
                  <a:pt x="31623" y="29590"/>
                </a:lnTo>
                <a:lnTo>
                  <a:pt x="32638" y="29082"/>
                </a:lnTo>
                <a:lnTo>
                  <a:pt x="33655" y="28447"/>
                </a:lnTo>
                <a:lnTo>
                  <a:pt x="34670" y="27431"/>
                </a:lnTo>
                <a:lnTo>
                  <a:pt x="35687" y="26542"/>
                </a:lnTo>
                <a:lnTo>
                  <a:pt x="36068" y="25399"/>
                </a:lnTo>
                <a:lnTo>
                  <a:pt x="36322" y="24383"/>
                </a:lnTo>
                <a:lnTo>
                  <a:pt x="36703" y="22986"/>
                </a:lnTo>
                <a:lnTo>
                  <a:pt x="36651" y="20954"/>
                </a:lnTo>
                <a:lnTo>
                  <a:pt x="36322" y="18541"/>
                </a:lnTo>
                <a:lnTo>
                  <a:pt x="35687" y="15493"/>
                </a:lnTo>
                <a:lnTo>
                  <a:pt x="33655" y="12699"/>
                </a:lnTo>
                <a:lnTo>
                  <a:pt x="31623" y="9651"/>
                </a:lnTo>
                <a:lnTo>
                  <a:pt x="14731" y="507"/>
                </a:lnTo>
                <a:lnTo>
                  <a:pt x="1130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13" name="object 1414"/>
          <p:cNvSpPr>
            <a:spLocks noChangeArrowheads="1"/>
          </p:cNvSpPr>
          <p:nvPr/>
        </p:nvSpPr>
        <p:spPr bwMode="auto">
          <a:xfrm>
            <a:off x="4530725" y="4608513"/>
            <a:ext cx="36513" cy="30162"/>
          </a:xfrm>
          <a:custGeom>
            <a:avLst/>
            <a:gdLst>
              <a:gd name="T0" fmla="*/ 0 w 36830"/>
              <a:gd name="T1" fmla="*/ 0 h 31114"/>
              <a:gd name="T2" fmla="*/ 36830 w 36830"/>
              <a:gd name="T3" fmla="*/ 31114 h 31114"/>
            </a:gdLst>
            <a:ahLst/>
            <a:cxnLst/>
            <a:rect l="T0" t="T1" r="T2" b="T3"/>
            <a:pathLst>
              <a:path w="36830" h="31114">
                <a:moveTo>
                  <a:pt x="18542" y="1269"/>
                </a:moveTo>
                <a:lnTo>
                  <a:pt x="33655" y="12699"/>
                </a:lnTo>
                <a:lnTo>
                  <a:pt x="35687" y="15493"/>
                </a:lnTo>
                <a:lnTo>
                  <a:pt x="36322" y="18541"/>
                </a:lnTo>
                <a:lnTo>
                  <a:pt x="36703" y="21335"/>
                </a:lnTo>
                <a:lnTo>
                  <a:pt x="36703" y="22986"/>
                </a:lnTo>
                <a:lnTo>
                  <a:pt x="36322" y="24383"/>
                </a:lnTo>
                <a:lnTo>
                  <a:pt x="36068" y="25399"/>
                </a:lnTo>
                <a:lnTo>
                  <a:pt x="35687" y="26542"/>
                </a:lnTo>
                <a:lnTo>
                  <a:pt x="34670" y="27431"/>
                </a:lnTo>
                <a:lnTo>
                  <a:pt x="33655" y="28447"/>
                </a:lnTo>
                <a:lnTo>
                  <a:pt x="32638" y="29082"/>
                </a:lnTo>
                <a:lnTo>
                  <a:pt x="31623" y="29590"/>
                </a:lnTo>
                <a:lnTo>
                  <a:pt x="28829" y="30479"/>
                </a:lnTo>
                <a:lnTo>
                  <a:pt x="25781" y="30733"/>
                </a:lnTo>
                <a:lnTo>
                  <a:pt x="21970" y="30479"/>
                </a:lnTo>
                <a:lnTo>
                  <a:pt x="5461" y="20954"/>
                </a:lnTo>
                <a:lnTo>
                  <a:pt x="3175" y="18541"/>
                </a:lnTo>
                <a:lnTo>
                  <a:pt x="1778" y="15493"/>
                </a:lnTo>
                <a:lnTo>
                  <a:pt x="381" y="12445"/>
                </a:lnTo>
                <a:lnTo>
                  <a:pt x="0" y="9397"/>
                </a:lnTo>
                <a:lnTo>
                  <a:pt x="0" y="8000"/>
                </a:lnTo>
                <a:lnTo>
                  <a:pt x="381" y="6857"/>
                </a:lnTo>
                <a:lnTo>
                  <a:pt x="762" y="5460"/>
                </a:lnTo>
                <a:lnTo>
                  <a:pt x="11303" y="0"/>
                </a:lnTo>
                <a:lnTo>
                  <a:pt x="14731" y="507"/>
                </a:lnTo>
                <a:lnTo>
                  <a:pt x="18542" y="1269"/>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14" name="object 1415"/>
          <p:cNvSpPr>
            <a:spLocks noChangeArrowheads="1"/>
          </p:cNvSpPr>
          <p:nvPr/>
        </p:nvSpPr>
        <p:spPr bwMode="auto">
          <a:xfrm>
            <a:off x="4519613" y="4611688"/>
            <a:ext cx="47625" cy="33337"/>
          </a:xfrm>
          <a:custGeom>
            <a:avLst/>
            <a:gdLst>
              <a:gd name="T0" fmla="*/ 0 w 48260"/>
              <a:gd name="T1" fmla="*/ 0 h 33654"/>
              <a:gd name="T2" fmla="*/ 48260 w 48260"/>
              <a:gd name="T3" fmla="*/ 33654 h 33654"/>
            </a:gdLst>
            <a:ahLst/>
            <a:cxnLst/>
            <a:rect l="T0" t="T1" r="T2" b="T3"/>
            <a:pathLst>
              <a:path w="48260" h="33654">
                <a:moveTo>
                  <a:pt x="13081" y="0"/>
                </a:moveTo>
                <a:lnTo>
                  <a:pt x="0" y="7873"/>
                </a:lnTo>
                <a:lnTo>
                  <a:pt x="32892" y="33146"/>
                </a:lnTo>
                <a:lnTo>
                  <a:pt x="48006" y="22478"/>
                </a:lnTo>
                <a:lnTo>
                  <a:pt x="13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15" name="object 1416"/>
          <p:cNvSpPr>
            <a:spLocks noChangeArrowheads="1"/>
          </p:cNvSpPr>
          <p:nvPr/>
        </p:nvSpPr>
        <p:spPr bwMode="auto">
          <a:xfrm>
            <a:off x="4519613" y="4611688"/>
            <a:ext cx="47625" cy="33337"/>
          </a:xfrm>
          <a:custGeom>
            <a:avLst/>
            <a:gdLst>
              <a:gd name="T0" fmla="*/ 0 w 48260"/>
              <a:gd name="T1" fmla="*/ 0 h 33654"/>
              <a:gd name="T2" fmla="*/ 48260 w 48260"/>
              <a:gd name="T3" fmla="*/ 33654 h 33654"/>
            </a:gdLst>
            <a:ahLst/>
            <a:cxnLst/>
            <a:rect l="T0" t="T1" r="T2" b="T3"/>
            <a:pathLst>
              <a:path w="48260" h="33654">
                <a:moveTo>
                  <a:pt x="13081" y="0"/>
                </a:moveTo>
                <a:lnTo>
                  <a:pt x="0" y="7873"/>
                </a:lnTo>
                <a:lnTo>
                  <a:pt x="32892" y="33146"/>
                </a:lnTo>
                <a:lnTo>
                  <a:pt x="48006" y="22478"/>
                </a:lnTo>
                <a:lnTo>
                  <a:pt x="13081"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16" name="object 1417"/>
          <p:cNvSpPr>
            <a:spLocks noChangeArrowheads="1"/>
          </p:cNvSpPr>
          <p:nvPr/>
        </p:nvSpPr>
        <p:spPr bwMode="auto">
          <a:xfrm>
            <a:off x="4516438" y="4616450"/>
            <a:ext cx="38100" cy="30163"/>
          </a:xfrm>
          <a:custGeom>
            <a:avLst/>
            <a:gdLst>
              <a:gd name="T0" fmla="*/ 0 w 38100"/>
              <a:gd name="T1" fmla="*/ 0 h 31114"/>
              <a:gd name="T2" fmla="*/ 38100 w 38100"/>
              <a:gd name="T3" fmla="*/ 31114 h 31114"/>
            </a:gdLst>
            <a:ahLst/>
            <a:cxnLst/>
            <a:rect l="T0" t="T1" r="T2" b="T3"/>
            <a:pathLst>
              <a:path w="38100" h="31114">
                <a:moveTo>
                  <a:pt x="11810" y="0"/>
                </a:moveTo>
                <a:lnTo>
                  <a:pt x="0" y="8128"/>
                </a:lnTo>
                <a:lnTo>
                  <a:pt x="36" y="9779"/>
                </a:lnTo>
                <a:lnTo>
                  <a:pt x="22859" y="30226"/>
                </a:lnTo>
                <a:lnTo>
                  <a:pt x="26415" y="30861"/>
                </a:lnTo>
                <a:lnTo>
                  <a:pt x="37718" y="24130"/>
                </a:lnTo>
                <a:lnTo>
                  <a:pt x="38100" y="23114"/>
                </a:lnTo>
                <a:lnTo>
                  <a:pt x="38100" y="21336"/>
                </a:lnTo>
                <a:lnTo>
                  <a:pt x="37718" y="18287"/>
                </a:lnTo>
                <a:lnTo>
                  <a:pt x="15366" y="381"/>
                </a:lnTo>
                <a:lnTo>
                  <a:pt x="1181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17" name="object 1418"/>
          <p:cNvSpPr>
            <a:spLocks noChangeArrowheads="1"/>
          </p:cNvSpPr>
          <p:nvPr/>
        </p:nvSpPr>
        <p:spPr bwMode="auto">
          <a:xfrm>
            <a:off x="4516438" y="4616450"/>
            <a:ext cx="38100" cy="30163"/>
          </a:xfrm>
          <a:custGeom>
            <a:avLst/>
            <a:gdLst>
              <a:gd name="T0" fmla="*/ 0 w 38100"/>
              <a:gd name="T1" fmla="*/ 0 h 31114"/>
              <a:gd name="T2" fmla="*/ 38100 w 38100"/>
              <a:gd name="T3" fmla="*/ 31114 h 31114"/>
            </a:gdLst>
            <a:ahLst/>
            <a:cxnLst/>
            <a:rect l="T0" t="T1" r="T2" b="T3"/>
            <a:pathLst>
              <a:path w="38100" h="31114">
                <a:moveTo>
                  <a:pt x="18922" y="1397"/>
                </a:moveTo>
                <a:lnTo>
                  <a:pt x="38100" y="21336"/>
                </a:lnTo>
                <a:lnTo>
                  <a:pt x="38100" y="23114"/>
                </a:lnTo>
                <a:lnTo>
                  <a:pt x="37718" y="24130"/>
                </a:lnTo>
                <a:lnTo>
                  <a:pt x="37464" y="25527"/>
                </a:lnTo>
                <a:lnTo>
                  <a:pt x="26415" y="30861"/>
                </a:lnTo>
                <a:lnTo>
                  <a:pt x="22859" y="30226"/>
                </a:lnTo>
                <a:lnTo>
                  <a:pt x="18922" y="29718"/>
                </a:lnTo>
                <a:lnTo>
                  <a:pt x="0" y="9525"/>
                </a:lnTo>
                <a:lnTo>
                  <a:pt x="0" y="8128"/>
                </a:lnTo>
                <a:lnTo>
                  <a:pt x="380" y="6477"/>
                </a:lnTo>
                <a:lnTo>
                  <a:pt x="761" y="5587"/>
                </a:lnTo>
                <a:lnTo>
                  <a:pt x="1777" y="4191"/>
                </a:lnTo>
                <a:lnTo>
                  <a:pt x="2539" y="3429"/>
                </a:lnTo>
                <a:lnTo>
                  <a:pt x="3175" y="2793"/>
                </a:lnTo>
                <a:lnTo>
                  <a:pt x="4698" y="1651"/>
                </a:lnTo>
                <a:lnTo>
                  <a:pt x="5714" y="1143"/>
                </a:lnTo>
                <a:lnTo>
                  <a:pt x="8254" y="381"/>
                </a:lnTo>
                <a:lnTo>
                  <a:pt x="11810" y="0"/>
                </a:lnTo>
                <a:lnTo>
                  <a:pt x="15366" y="381"/>
                </a:lnTo>
                <a:lnTo>
                  <a:pt x="18922" y="1397"/>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18" name="object 1419"/>
          <p:cNvSpPr>
            <a:spLocks noChangeArrowheads="1"/>
          </p:cNvSpPr>
          <p:nvPr/>
        </p:nvSpPr>
        <p:spPr bwMode="auto">
          <a:xfrm>
            <a:off x="4527550" y="4624388"/>
            <a:ext cx="17463" cy="14287"/>
          </a:xfrm>
          <a:custGeom>
            <a:avLst/>
            <a:gdLst>
              <a:gd name="T0" fmla="*/ 0 w 17144"/>
              <a:gd name="T1" fmla="*/ 0 h 15239"/>
              <a:gd name="T2" fmla="*/ 17144 w 17144"/>
              <a:gd name="T3" fmla="*/ 15239 h 15239"/>
            </a:gdLst>
            <a:ahLst/>
            <a:cxnLst/>
            <a:rect l="T0" t="T1" r="T2" b="T3"/>
            <a:pathLst>
              <a:path w="17144" h="15239">
                <a:moveTo>
                  <a:pt x="6857" y="0"/>
                </a:moveTo>
                <a:lnTo>
                  <a:pt x="3429" y="0"/>
                </a:lnTo>
                <a:lnTo>
                  <a:pt x="2412" y="634"/>
                </a:lnTo>
                <a:lnTo>
                  <a:pt x="1777" y="1269"/>
                </a:lnTo>
                <a:lnTo>
                  <a:pt x="762" y="2158"/>
                </a:lnTo>
                <a:lnTo>
                  <a:pt x="381" y="3301"/>
                </a:lnTo>
                <a:lnTo>
                  <a:pt x="0" y="4825"/>
                </a:lnTo>
                <a:lnTo>
                  <a:pt x="381" y="5968"/>
                </a:lnTo>
                <a:lnTo>
                  <a:pt x="762" y="7746"/>
                </a:lnTo>
                <a:lnTo>
                  <a:pt x="1777" y="9270"/>
                </a:lnTo>
                <a:lnTo>
                  <a:pt x="2412" y="10413"/>
                </a:lnTo>
                <a:lnTo>
                  <a:pt x="3429" y="11556"/>
                </a:lnTo>
                <a:lnTo>
                  <a:pt x="5206" y="12826"/>
                </a:lnTo>
                <a:lnTo>
                  <a:pt x="6857" y="13969"/>
                </a:lnTo>
                <a:lnTo>
                  <a:pt x="8255" y="14477"/>
                </a:lnTo>
                <a:lnTo>
                  <a:pt x="10032" y="14858"/>
                </a:lnTo>
                <a:lnTo>
                  <a:pt x="13081" y="14858"/>
                </a:lnTo>
                <a:lnTo>
                  <a:pt x="14477" y="14477"/>
                </a:lnTo>
                <a:lnTo>
                  <a:pt x="15620" y="13969"/>
                </a:lnTo>
                <a:lnTo>
                  <a:pt x="16637" y="12826"/>
                </a:lnTo>
                <a:lnTo>
                  <a:pt x="16891" y="11937"/>
                </a:lnTo>
                <a:lnTo>
                  <a:pt x="16891" y="9270"/>
                </a:lnTo>
                <a:lnTo>
                  <a:pt x="16637" y="7746"/>
                </a:lnTo>
                <a:lnTo>
                  <a:pt x="15620" y="6222"/>
                </a:lnTo>
                <a:lnTo>
                  <a:pt x="14477" y="5079"/>
                </a:lnTo>
                <a:lnTo>
                  <a:pt x="13081" y="3555"/>
                </a:lnTo>
                <a:lnTo>
                  <a:pt x="11811" y="2666"/>
                </a:lnTo>
                <a:lnTo>
                  <a:pt x="10032" y="1523"/>
                </a:lnTo>
                <a:lnTo>
                  <a:pt x="8255" y="888"/>
                </a:lnTo>
                <a:lnTo>
                  <a:pt x="6857"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19" name="object 1420"/>
          <p:cNvSpPr>
            <a:spLocks noChangeArrowheads="1"/>
          </p:cNvSpPr>
          <p:nvPr/>
        </p:nvSpPr>
        <p:spPr bwMode="auto">
          <a:xfrm>
            <a:off x="4527550" y="4624388"/>
            <a:ext cx="17463" cy="14287"/>
          </a:xfrm>
          <a:custGeom>
            <a:avLst/>
            <a:gdLst>
              <a:gd name="T0" fmla="*/ 0 w 17144"/>
              <a:gd name="T1" fmla="*/ 0 h 15239"/>
              <a:gd name="T2" fmla="*/ 17144 w 17144"/>
              <a:gd name="T3" fmla="*/ 15239 h 15239"/>
            </a:gdLst>
            <a:ahLst/>
            <a:cxnLst/>
            <a:rect l="T0" t="T1" r="T2" b="T3"/>
            <a:pathLst>
              <a:path w="17144" h="15239">
                <a:moveTo>
                  <a:pt x="8255" y="888"/>
                </a:moveTo>
                <a:lnTo>
                  <a:pt x="10032" y="1523"/>
                </a:lnTo>
                <a:lnTo>
                  <a:pt x="11811" y="2666"/>
                </a:lnTo>
                <a:lnTo>
                  <a:pt x="13081" y="3555"/>
                </a:lnTo>
                <a:lnTo>
                  <a:pt x="14477" y="5079"/>
                </a:lnTo>
                <a:lnTo>
                  <a:pt x="15620" y="6222"/>
                </a:lnTo>
                <a:lnTo>
                  <a:pt x="16637" y="7746"/>
                </a:lnTo>
                <a:lnTo>
                  <a:pt x="16891" y="9270"/>
                </a:lnTo>
                <a:lnTo>
                  <a:pt x="16891" y="10413"/>
                </a:lnTo>
                <a:lnTo>
                  <a:pt x="16891" y="11937"/>
                </a:lnTo>
                <a:lnTo>
                  <a:pt x="16637" y="12826"/>
                </a:lnTo>
                <a:lnTo>
                  <a:pt x="15620" y="13969"/>
                </a:lnTo>
                <a:lnTo>
                  <a:pt x="14477" y="14477"/>
                </a:lnTo>
                <a:lnTo>
                  <a:pt x="13081" y="14858"/>
                </a:lnTo>
                <a:lnTo>
                  <a:pt x="11811" y="14858"/>
                </a:lnTo>
                <a:lnTo>
                  <a:pt x="10032" y="14858"/>
                </a:lnTo>
                <a:lnTo>
                  <a:pt x="1777" y="9270"/>
                </a:lnTo>
                <a:lnTo>
                  <a:pt x="762" y="7746"/>
                </a:lnTo>
                <a:lnTo>
                  <a:pt x="381" y="5968"/>
                </a:lnTo>
                <a:lnTo>
                  <a:pt x="0" y="4825"/>
                </a:lnTo>
                <a:lnTo>
                  <a:pt x="381" y="3301"/>
                </a:lnTo>
                <a:lnTo>
                  <a:pt x="762" y="2158"/>
                </a:lnTo>
                <a:lnTo>
                  <a:pt x="1777" y="1269"/>
                </a:lnTo>
                <a:lnTo>
                  <a:pt x="2412" y="634"/>
                </a:lnTo>
                <a:lnTo>
                  <a:pt x="3429" y="0"/>
                </a:lnTo>
                <a:lnTo>
                  <a:pt x="5206" y="0"/>
                </a:lnTo>
                <a:lnTo>
                  <a:pt x="6857" y="0"/>
                </a:lnTo>
                <a:lnTo>
                  <a:pt x="8255" y="888"/>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20" name="object 1421"/>
          <p:cNvSpPr>
            <a:spLocks noChangeArrowheads="1"/>
          </p:cNvSpPr>
          <p:nvPr/>
        </p:nvSpPr>
        <p:spPr bwMode="auto">
          <a:xfrm>
            <a:off x="4465638" y="4457700"/>
            <a:ext cx="227012" cy="185738"/>
          </a:xfrm>
          <a:custGeom>
            <a:avLst/>
            <a:gdLst>
              <a:gd name="T0" fmla="*/ 0 w 227330"/>
              <a:gd name="T1" fmla="*/ 0 h 186054"/>
              <a:gd name="T2" fmla="*/ 227330 w 227330"/>
              <a:gd name="T3" fmla="*/ 186054 h 186054"/>
            </a:gdLst>
            <a:ahLst/>
            <a:cxnLst/>
            <a:rect l="T0" t="T1" r="T2" b="T3"/>
            <a:pathLst>
              <a:path w="227330" h="186054">
                <a:moveTo>
                  <a:pt x="0" y="0"/>
                </a:moveTo>
                <a:lnTo>
                  <a:pt x="64515" y="149605"/>
                </a:lnTo>
                <a:lnTo>
                  <a:pt x="136651" y="180339"/>
                </a:lnTo>
                <a:lnTo>
                  <a:pt x="137413" y="181228"/>
                </a:lnTo>
                <a:lnTo>
                  <a:pt x="139826" y="182879"/>
                </a:lnTo>
                <a:lnTo>
                  <a:pt x="141985" y="183768"/>
                </a:lnTo>
                <a:lnTo>
                  <a:pt x="144398" y="184911"/>
                </a:lnTo>
                <a:lnTo>
                  <a:pt x="147192" y="185419"/>
                </a:lnTo>
                <a:lnTo>
                  <a:pt x="150748" y="185800"/>
                </a:lnTo>
                <a:lnTo>
                  <a:pt x="154685" y="185800"/>
                </a:lnTo>
                <a:lnTo>
                  <a:pt x="193039" y="169290"/>
                </a:lnTo>
                <a:lnTo>
                  <a:pt x="221869" y="141096"/>
                </a:lnTo>
                <a:lnTo>
                  <a:pt x="226059" y="127126"/>
                </a:lnTo>
                <a:lnTo>
                  <a:pt x="226821" y="123951"/>
                </a:lnTo>
                <a:lnTo>
                  <a:pt x="227202" y="120522"/>
                </a:lnTo>
                <a:lnTo>
                  <a:pt x="227202" y="117728"/>
                </a:lnTo>
                <a:lnTo>
                  <a:pt x="226821" y="114299"/>
                </a:lnTo>
                <a:lnTo>
                  <a:pt x="225805" y="111378"/>
                </a:lnTo>
                <a:lnTo>
                  <a:pt x="225425" y="108330"/>
                </a:lnTo>
                <a:lnTo>
                  <a:pt x="223265" y="102615"/>
                </a:lnTo>
                <a:lnTo>
                  <a:pt x="221487" y="97789"/>
                </a:lnTo>
                <a:lnTo>
                  <a:pt x="219075" y="93471"/>
                </a:lnTo>
                <a:lnTo>
                  <a:pt x="216661" y="89788"/>
                </a:lnTo>
                <a:lnTo>
                  <a:pt x="212725" y="84327"/>
                </a:lnTo>
                <a:lnTo>
                  <a:pt x="210565" y="82676"/>
                </a:lnTo>
                <a:lnTo>
                  <a:pt x="0" y="0"/>
                </a:lnTo>
                <a:close/>
              </a:path>
            </a:pathLst>
          </a:custGeom>
          <a:solidFill>
            <a:srgbClr val="DCDBD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21" name="object 1422"/>
          <p:cNvSpPr>
            <a:spLocks noChangeArrowheads="1"/>
          </p:cNvSpPr>
          <p:nvPr/>
        </p:nvSpPr>
        <p:spPr bwMode="auto">
          <a:xfrm>
            <a:off x="4464050" y="4457700"/>
            <a:ext cx="68263" cy="150813"/>
          </a:xfrm>
          <a:custGeom>
            <a:avLst/>
            <a:gdLst>
              <a:gd name="T0" fmla="*/ 0 w 67944"/>
              <a:gd name="T1" fmla="*/ 0 h 150495"/>
              <a:gd name="T2" fmla="*/ 67944 w 67944"/>
              <a:gd name="T3" fmla="*/ 150495 h 150495"/>
            </a:gdLst>
            <a:ahLst/>
            <a:cxnLst/>
            <a:rect l="T0" t="T1" r="T2" b="T3"/>
            <a:pathLst>
              <a:path w="67944" h="150495">
                <a:moveTo>
                  <a:pt x="0" y="0"/>
                </a:moveTo>
                <a:lnTo>
                  <a:pt x="65658" y="149351"/>
                </a:lnTo>
                <a:lnTo>
                  <a:pt x="67691" y="150494"/>
                </a:lnTo>
                <a:lnTo>
                  <a:pt x="2539" y="634"/>
                </a:lnTo>
                <a:lnTo>
                  <a:pt x="0" y="0"/>
                </a:lnTo>
                <a:close/>
              </a:path>
            </a:pathLst>
          </a:custGeom>
          <a:solidFill>
            <a:srgbClr val="DCDBD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22" name="object 1423"/>
          <p:cNvSpPr>
            <a:spLocks noChangeArrowheads="1"/>
          </p:cNvSpPr>
          <p:nvPr/>
        </p:nvSpPr>
        <p:spPr bwMode="auto">
          <a:xfrm>
            <a:off x="4462463" y="4456113"/>
            <a:ext cx="68262" cy="152400"/>
          </a:xfrm>
          <a:custGeom>
            <a:avLst/>
            <a:gdLst>
              <a:gd name="T0" fmla="*/ 0 w 67944"/>
              <a:gd name="T1" fmla="*/ 0 h 151764"/>
              <a:gd name="T2" fmla="*/ 67944 w 67944"/>
              <a:gd name="T3" fmla="*/ 151764 h 151764"/>
            </a:gdLst>
            <a:ahLst/>
            <a:cxnLst/>
            <a:rect l="T0" t="T1" r="T2" b="T3"/>
            <a:pathLst>
              <a:path w="67944" h="151764">
                <a:moveTo>
                  <a:pt x="0" y="0"/>
                </a:moveTo>
                <a:lnTo>
                  <a:pt x="65913" y="150749"/>
                </a:lnTo>
                <a:lnTo>
                  <a:pt x="67691" y="151638"/>
                </a:lnTo>
                <a:lnTo>
                  <a:pt x="2540" y="889"/>
                </a:lnTo>
                <a:lnTo>
                  <a:pt x="0" y="0"/>
                </a:lnTo>
                <a:close/>
              </a:path>
            </a:pathLst>
          </a:custGeom>
          <a:solidFill>
            <a:srgbClr val="DCDBD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23" name="object 1424"/>
          <p:cNvSpPr>
            <a:spLocks noChangeArrowheads="1"/>
          </p:cNvSpPr>
          <p:nvPr/>
        </p:nvSpPr>
        <p:spPr bwMode="auto">
          <a:xfrm>
            <a:off x="4462463" y="4456113"/>
            <a:ext cx="68262" cy="150812"/>
          </a:xfrm>
          <a:custGeom>
            <a:avLst/>
            <a:gdLst>
              <a:gd name="T0" fmla="*/ 0 w 67944"/>
              <a:gd name="T1" fmla="*/ 0 h 150495"/>
              <a:gd name="T2" fmla="*/ 67944 w 67944"/>
              <a:gd name="T3" fmla="*/ 150495 h 150495"/>
            </a:gdLst>
            <a:ahLst/>
            <a:cxnLst/>
            <a:rect l="T0" t="T1" r="T2" b="T3"/>
            <a:pathLst>
              <a:path w="67944" h="150495">
                <a:moveTo>
                  <a:pt x="0" y="0"/>
                </a:moveTo>
                <a:lnTo>
                  <a:pt x="65278" y="149606"/>
                </a:lnTo>
                <a:lnTo>
                  <a:pt x="67691" y="150495"/>
                </a:lnTo>
                <a:lnTo>
                  <a:pt x="1778" y="889"/>
                </a:lnTo>
                <a:lnTo>
                  <a:pt x="0" y="0"/>
                </a:lnTo>
                <a:close/>
              </a:path>
            </a:pathLst>
          </a:custGeom>
          <a:solidFill>
            <a:srgbClr val="DCDBD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24" name="object 1425"/>
          <p:cNvSpPr>
            <a:spLocks noChangeArrowheads="1"/>
          </p:cNvSpPr>
          <p:nvPr/>
        </p:nvSpPr>
        <p:spPr bwMode="auto">
          <a:xfrm>
            <a:off x="4460875" y="4456113"/>
            <a:ext cx="68263" cy="150812"/>
          </a:xfrm>
          <a:custGeom>
            <a:avLst/>
            <a:gdLst>
              <a:gd name="T0" fmla="*/ 0 w 67944"/>
              <a:gd name="T1" fmla="*/ 0 h 150495"/>
              <a:gd name="T2" fmla="*/ 67944 w 67944"/>
              <a:gd name="T3" fmla="*/ 150495 h 150495"/>
            </a:gdLst>
            <a:ahLst/>
            <a:cxnLst/>
            <a:rect l="T0" t="T1" r="T2" b="T3"/>
            <a:pathLst>
              <a:path w="67944" h="150495">
                <a:moveTo>
                  <a:pt x="0" y="0"/>
                </a:moveTo>
                <a:lnTo>
                  <a:pt x="65277" y="149352"/>
                </a:lnTo>
                <a:lnTo>
                  <a:pt x="67691" y="150495"/>
                </a:lnTo>
                <a:lnTo>
                  <a:pt x="2158" y="1143"/>
                </a:lnTo>
                <a:lnTo>
                  <a:pt x="0" y="0"/>
                </a:lnTo>
                <a:close/>
              </a:path>
            </a:pathLst>
          </a:custGeom>
          <a:solidFill>
            <a:srgbClr val="DCDCD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25" name="object 1426"/>
          <p:cNvSpPr>
            <a:spLocks noChangeArrowheads="1"/>
          </p:cNvSpPr>
          <p:nvPr/>
        </p:nvSpPr>
        <p:spPr bwMode="auto">
          <a:xfrm>
            <a:off x="4459288" y="4454525"/>
            <a:ext cx="68262" cy="150813"/>
          </a:xfrm>
          <a:custGeom>
            <a:avLst/>
            <a:gdLst>
              <a:gd name="T0" fmla="*/ 0 w 67944"/>
              <a:gd name="T1" fmla="*/ 0 h 150495"/>
              <a:gd name="T2" fmla="*/ 67944 w 67944"/>
              <a:gd name="T3" fmla="*/ 150495 h 150495"/>
            </a:gdLst>
            <a:ahLst/>
            <a:cxnLst/>
            <a:rect l="T0" t="T1" r="T2" b="T3"/>
            <a:pathLst>
              <a:path w="67944" h="150495">
                <a:moveTo>
                  <a:pt x="0" y="0"/>
                </a:moveTo>
                <a:lnTo>
                  <a:pt x="65151" y="149351"/>
                </a:lnTo>
                <a:lnTo>
                  <a:pt x="67691" y="150494"/>
                </a:lnTo>
                <a:lnTo>
                  <a:pt x="2540" y="1142"/>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26" name="object 1427"/>
          <p:cNvSpPr>
            <a:spLocks noChangeArrowheads="1"/>
          </p:cNvSpPr>
          <p:nvPr/>
        </p:nvSpPr>
        <p:spPr bwMode="auto">
          <a:xfrm>
            <a:off x="4457700" y="4454525"/>
            <a:ext cx="68263" cy="150813"/>
          </a:xfrm>
          <a:custGeom>
            <a:avLst/>
            <a:gdLst>
              <a:gd name="T0" fmla="*/ 0 w 67944"/>
              <a:gd name="T1" fmla="*/ 0 h 150495"/>
              <a:gd name="T2" fmla="*/ 67944 w 67944"/>
              <a:gd name="T3" fmla="*/ 150495 h 150495"/>
            </a:gdLst>
            <a:ahLst/>
            <a:cxnLst/>
            <a:rect l="T0" t="T1" r="T2" b="T3"/>
            <a:pathLst>
              <a:path w="67944" h="150495">
                <a:moveTo>
                  <a:pt x="0" y="0"/>
                </a:moveTo>
                <a:lnTo>
                  <a:pt x="65150" y="149606"/>
                </a:lnTo>
                <a:lnTo>
                  <a:pt x="67690" y="150494"/>
                </a:lnTo>
                <a:lnTo>
                  <a:pt x="2412" y="634"/>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27" name="object 1428"/>
          <p:cNvSpPr>
            <a:spLocks noChangeArrowheads="1"/>
          </p:cNvSpPr>
          <p:nvPr/>
        </p:nvSpPr>
        <p:spPr bwMode="auto">
          <a:xfrm>
            <a:off x="4457700" y="4454525"/>
            <a:ext cx="66675" cy="149225"/>
          </a:xfrm>
          <a:custGeom>
            <a:avLst/>
            <a:gdLst>
              <a:gd name="T0" fmla="*/ 0 w 67944"/>
              <a:gd name="T1" fmla="*/ 0 h 150495"/>
              <a:gd name="T2" fmla="*/ 67944 w 67944"/>
              <a:gd name="T3" fmla="*/ 150495 h 150495"/>
            </a:gdLst>
            <a:ahLst/>
            <a:cxnLst/>
            <a:rect l="T0" t="T1" r="T2" b="T3"/>
            <a:pathLst>
              <a:path w="67944" h="150495">
                <a:moveTo>
                  <a:pt x="0" y="0"/>
                </a:moveTo>
                <a:lnTo>
                  <a:pt x="65151" y="149605"/>
                </a:lnTo>
                <a:lnTo>
                  <a:pt x="67691" y="150494"/>
                </a:lnTo>
                <a:lnTo>
                  <a:pt x="2412" y="888"/>
                </a:lnTo>
                <a:lnTo>
                  <a:pt x="0" y="0"/>
                </a:lnTo>
                <a:close/>
              </a:path>
            </a:pathLst>
          </a:custGeom>
          <a:solidFill>
            <a:srgbClr val="DDD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28" name="object 1429"/>
          <p:cNvSpPr>
            <a:spLocks noChangeArrowheads="1"/>
          </p:cNvSpPr>
          <p:nvPr/>
        </p:nvSpPr>
        <p:spPr bwMode="auto">
          <a:xfrm>
            <a:off x="4457700" y="4454525"/>
            <a:ext cx="66675" cy="149225"/>
          </a:xfrm>
          <a:custGeom>
            <a:avLst/>
            <a:gdLst>
              <a:gd name="T0" fmla="*/ 0 w 66675"/>
              <a:gd name="T1" fmla="*/ 0 h 150495"/>
              <a:gd name="T2" fmla="*/ 66675 w 66675"/>
              <a:gd name="T3" fmla="*/ 150495 h 150495"/>
            </a:gdLst>
            <a:ahLst/>
            <a:cxnLst/>
            <a:rect l="T0" t="T1" r="T2" b="T3"/>
            <a:pathLst>
              <a:path w="66675" h="150495">
                <a:moveTo>
                  <a:pt x="0" y="0"/>
                </a:moveTo>
                <a:lnTo>
                  <a:pt x="63881" y="149351"/>
                </a:lnTo>
                <a:lnTo>
                  <a:pt x="66293" y="150494"/>
                </a:lnTo>
                <a:lnTo>
                  <a:pt x="2412" y="1142"/>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29" name="object 1430"/>
          <p:cNvSpPr>
            <a:spLocks noChangeArrowheads="1"/>
          </p:cNvSpPr>
          <p:nvPr/>
        </p:nvSpPr>
        <p:spPr bwMode="auto">
          <a:xfrm>
            <a:off x="4456113" y="4454525"/>
            <a:ext cx="66675" cy="149225"/>
          </a:xfrm>
          <a:custGeom>
            <a:avLst/>
            <a:gdLst>
              <a:gd name="T0" fmla="*/ 0 w 66675"/>
              <a:gd name="T1" fmla="*/ 0 h 149860"/>
              <a:gd name="T2" fmla="*/ 66675 w 66675"/>
              <a:gd name="T3" fmla="*/ 149860 h 149860"/>
            </a:gdLst>
            <a:ahLst/>
            <a:cxnLst/>
            <a:rect l="T0" t="T1" r="T2" b="T3"/>
            <a:pathLst>
              <a:path w="66675" h="149860">
                <a:moveTo>
                  <a:pt x="0" y="0"/>
                </a:moveTo>
                <a:lnTo>
                  <a:pt x="64134" y="148208"/>
                </a:lnTo>
                <a:lnTo>
                  <a:pt x="66293" y="149351"/>
                </a:lnTo>
                <a:lnTo>
                  <a:pt x="2031" y="888"/>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0" name="object 1431"/>
          <p:cNvSpPr>
            <a:spLocks noChangeArrowheads="1"/>
          </p:cNvSpPr>
          <p:nvPr/>
        </p:nvSpPr>
        <p:spPr bwMode="auto">
          <a:xfrm>
            <a:off x="4454525" y="4452938"/>
            <a:ext cx="66675" cy="150812"/>
          </a:xfrm>
          <a:custGeom>
            <a:avLst/>
            <a:gdLst>
              <a:gd name="T0" fmla="*/ 0 w 66675"/>
              <a:gd name="T1" fmla="*/ 0 h 150495"/>
              <a:gd name="T2" fmla="*/ 66675 w 66675"/>
              <a:gd name="T3" fmla="*/ 150495 h 150495"/>
            </a:gdLst>
            <a:ahLst/>
            <a:cxnLst/>
            <a:rect l="T0" t="T1" r="T2" b="T3"/>
            <a:pathLst>
              <a:path w="66675" h="150495">
                <a:moveTo>
                  <a:pt x="0" y="0"/>
                </a:moveTo>
                <a:lnTo>
                  <a:pt x="64262" y="149606"/>
                </a:lnTo>
                <a:lnTo>
                  <a:pt x="66420" y="150494"/>
                </a:lnTo>
                <a:lnTo>
                  <a:pt x="2158" y="888"/>
                </a:lnTo>
                <a:lnTo>
                  <a:pt x="0" y="0"/>
                </a:lnTo>
                <a:close/>
              </a:path>
            </a:pathLst>
          </a:custGeom>
          <a:solidFill>
            <a:srgbClr val="DEDE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1" name="object 1432"/>
          <p:cNvSpPr>
            <a:spLocks noChangeArrowheads="1"/>
          </p:cNvSpPr>
          <p:nvPr/>
        </p:nvSpPr>
        <p:spPr bwMode="auto">
          <a:xfrm>
            <a:off x="4452938" y="4452938"/>
            <a:ext cx="68262" cy="150812"/>
          </a:xfrm>
          <a:custGeom>
            <a:avLst/>
            <a:gdLst>
              <a:gd name="T0" fmla="*/ 0 w 67944"/>
              <a:gd name="T1" fmla="*/ 0 h 150495"/>
              <a:gd name="T2" fmla="*/ 67944 w 67944"/>
              <a:gd name="T3" fmla="*/ 150495 h 150495"/>
            </a:gdLst>
            <a:ahLst/>
            <a:cxnLst/>
            <a:rect l="T0" t="T1" r="T2" b="T3"/>
            <a:pathLst>
              <a:path w="67944" h="150495">
                <a:moveTo>
                  <a:pt x="0" y="0"/>
                </a:moveTo>
                <a:lnTo>
                  <a:pt x="65277" y="149606"/>
                </a:lnTo>
                <a:lnTo>
                  <a:pt x="67817" y="150494"/>
                </a:lnTo>
                <a:lnTo>
                  <a:pt x="2539" y="888"/>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2" name="object 1433"/>
          <p:cNvSpPr>
            <a:spLocks noChangeArrowheads="1"/>
          </p:cNvSpPr>
          <p:nvPr/>
        </p:nvSpPr>
        <p:spPr bwMode="auto">
          <a:xfrm>
            <a:off x="4451350" y="4451350"/>
            <a:ext cx="68263" cy="150813"/>
          </a:xfrm>
          <a:custGeom>
            <a:avLst/>
            <a:gdLst>
              <a:gd name="T0" fmla="*/ 0 w 67944"/>
              <a:gd name="T1" fmla="*/ 0 h 150495"/>
              <a:gd name="T2" fmla="*/ 67944 w 67944"/>
              <a:gd name="T3" fmla="*/ 150495 h 150495"/>
            </a:gdLst>
            <a:ahLst/>
            <a:cxnLst/>
            <a:rect l="T0" t="T1" r="T2" b="T3"/>
            <a:pathLst>
              <a:path w="67944" h="150495">
                <a:moveTo>
                  <a:pt x="0" y="0"/>
                </a:moveTo>
                <a:lnTo>
                  <a:pt x="65277" y="149352"/>
                </a:lnTo>
                <a:lnTo>
                  <a:pt x="67691" y="150495"/>
                </a:lnTo>
                <a:lnTo>
                  <a:pt x="2539" y="1143"/>
                </a:lnTo>
                <a:lnTo>
                  <a:pt x="0" y="0"/>
                </a:lnTo>
                <a:close/>
              </a:path>
            </a:pathLst>
          </a:cu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3" name="object 1434"/>
          <p:cNvSpPr>
            <a:spLocks noChangeArrowheads="1"/>
          </p:cNvSpPr>
          <p:nvPr/>
        </p:nvSpPr>
        <p:spPr bwMode="auto">
          <a:xfrm>
            <a:off x="4449763" y="4451350"/>
            <a:ext cx="68262" cy="150813"/>
          </a:xfrm>
          <a:custGeom>
            <a:avLst/>
            <a:gdLst>
              <a:gd name="T0" fmla="*/ 0 w 67944"/>
              <a:gd name="T1" fmla="*/ 0 h 150495"/>
              <a:gd name="T2" fmla="*/ 67944 w 67944"/>
              <a:gd name="T3" fmla="*/ 150495 h 150495"/>
            </a:gdLst>
            <a:ahLst/>
            <a:cxnLst/>
            <a:rect l="T0" t="T1" r="T2" b="T3"/>
            <a:pathLst>
              <a:path w="67944" h="150495">
                <a:moveTo>
                  <a:pt x="0" y="0"/>
                </a:moveTo>
                <a:lnTo>
                  <a:pt x="65659" y="149352"/>
                </a:lnTo>
                <a:lnTo>
                  <a:pt x="67691" y="150495"/>
                </a:lnTo>
                <a:lnTo>
                  <a:pt x="2540" y="1143"/>
                </a:lnTo>
                <a:lnTo>
                  <a:pt x="0" y="0"/>
                </a:lnTo>
                <a:close/>
              </a:path>
            </a:pathLst>
          </a:cu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4" name="object 1435"/>
          <p:cNvSpPr>
            <a:spLocks noChangeArrowheads="1"/>
          </p:cNvSpPr>
          <p:nvPr/>
        </p:nvSpPr>
        <p:spPr bwMode="auto">
          <a:xfrm>
            <a:off x="4449763" y="4451350"/>
            <a:ext cx="66675" cy="150813"/>
          </a:xfrm>
          <a:custGeom>
            <a:avLst/>
            <a:gdLst>
              <a:gd name="T0" fmla="*/ 0 w 66675"/>
              <a:gd name="T1" fmla="*/ 0 h 149860"/>
              <a:gd name="T2" fmla="*/ 66675 w 66675"/>
              <a:gd name="T3" fmla="*/ 149860 h 149860"/>
            </a:gdLst>
            <a:ahLst/>
            <a:cxnLst/>
            <a:rect l="T0" t="T1" r="T2" b="T3"/>
            <a:pathLst>
              <a:path w="66675" h="149860">
                <a:moveTo>
                  <a:pt x="0" y="0"/>
                </a:moveTo>
                <a:lnTo>
                  <a:pt x="63881" y="148463"/>
                </a:lnTo>
                <a:lnTo>
                  <a:pt x="66294" y="149352"/>
                </a:lnTo>
                <a:lnTo>
                  <a:pt x="1778" y="635"/>
                </a:lnTo>
                <a:lnTo>
                  <a:pt x="0" y="0"/>
                </a:lnTo>
                <a:close/>
              </a:path>
            </a:pathLst>
          </a:custGeom>
          <a:solidFill>
            <a:srgbClr val="DFDFD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5" name="object 1436"/>
          <p:cNvSpPr>
            <a:spLocks noChangeArrowheads="1"/>
          </p:cNvSpPr>
          <p:nvPr/>
        </p:nvSpPr>
        <p:spPr bwMode="auto">
          <a:xfrm>
            <a:off x="4448175" y="4451350"/>
            <a:ext cx="66675" cy="149225"/>
          </a:xfrm>
          <a:custGeom>
            <a:avLst/>
            <a:gdLst>
              <a:gd name="T0" fmla="*/ 0 w 66675"/>
              <a:gd name="T1" fmla="*/ 0 h 150495"/>
              <a:gd name="T2" fmla="*/ 66675 w 66675"/>
              <a:gd name="T3" fmla="*/ 150495 h 150495"/>
            </a:gdLst>
            <a:ahLst/>
            <a:cxnLst/>
            <a:rect l="T0" t="T1" r="T2" b="T3"/>
            <a:pathLst>
              <a:path w="66675" h="150495">
                <a:moveTo>
                  <a:pt x="0" y="0"/>
                </a:moveTo>
                <a:lnTo>
                  <a:pt x="63881" y="149606"/>
                </a:lnTo>
                <a:lnTo>
                  <a:pt x="66293" y="150494"/>
                </a:lnTo>
                <a:lnTo>
                  <a:pt x="2158" y="888"/>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6" name="object 1437"/>
          <p:cNvSpPr>
            <a:spLocks noChangeArrowheads="1"/>
          </p:cNvSpPr>
          <p:nvPr/>
        </p:nvSpPr>
        <p:spPr bwMode="auto">
          <a:xfrm>
            <a:off x="4446588" y="4451350"/>
            <a:ext cx="68262" cy="149225"/>
          </a:xfrm>
          <a:custGeom>
            <a:avLst/>
            <a:gdLst>
              <a:gd name="T0" fmla="*/ 0 w 67944"/>
              <a:gd name="T1" fmla="*/ 0 h 149860"/>
              <a:gd name="T2" fmla="*/ 67944 w 67944"/>
              <a:gd name="T3" fmla="*/ 149860 h 149860"/>
            </a:gdLst>
            <a:ahLst/>
            <a:cxnLst/>
            <a:rect l="T0" t="T1" r="T2" b="T3"/>
            <a:pathLst>
              <a:path w="67944" h="149860">
                <a:moveTo>
                  <a:pt x="0" y="0"/>
                </a:moveTo>
                <a:lnTo>
                  <a:pt x="65151" y="148209"/>
                </a:lnTo>
                <a:lnTo>
                  <a:pt x="67691" y="149351"/>
                </a:lnTo>
                <a:lnTo>
                  <a:pt x="2540" y="888"/>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7" name="object 1438"/>
          <p:cNvSpPr>
            <a:spLocks noChangeArrowheads="1"/>
          </p:cNvSpPr>
          <p:nvPr/>
        </p:nvSpPr>
        <p:spPr bwMode="auto">
          <a:xfrm>
            <a:off x="4445000" y="4451350"/>
            <a:ext cx="68263" cy="149225"/>
          </a:xfrm>
          <a:custGeom>
            <a:avLst/>
            <a:gdLst>
              <a:gd name="T0" fmla="*/ 0 w 67944"/>
              <a:gd name="T1" fmla="*/ 0 h 149860"/>
              <a:gd name="T2" fmla="*/ 67944 w 67944"/>
              <a:gd name="T3" fmla="*/ 149860 h 149860"/>
            </a:gdLst>
            <a:ahLst/>
            <a:cxnLst/>
            <a:rect l="T0" t="T1" r="T2" b="T3"/>
            <a:pathLst>
              <a:path w="67944" h="149860">
                <a:moveTo>
                  <a:pt x="0" y="0"/>
                </a:moveTo>
                <a:lnTo>
                  <a:pt x="65531" y="148209"/>
                </a:lnTo>
                <a:lnTo>
                  <a:pt x="67690" y="149351"/>
                </a:lnTo>
                <a:lnTo>
                  <a:pt x="2412" y="635"/>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8" name="object 1439"/>
          <p:cNvSpPr>
            <a:spLocks noChangeArrowheads="1"/>
          </p:cNvSpPr>
          <p:nvPr/>
        </p:nvSpPr>
        <p:spPr bwMode="auto">
          <a:xfrm>
            <a:off x="4445000" y="4449763"/>
            <a:ext cx="66675" cy="150812"/>
          </a:xfrm>
          <a:custGeom>
            <a:avLst/>
            <a:gdLst>
              <a:gd name="T0" fmla="*/ 0 w 67944"/>
              <a:gd name="T1" fmla="*/ 0 h 150495"/>
              <a:gd name="T2" fmla="*/ 67944 w 67944"/>
              <a:gd name="T3" fmla="*/ 150495 h 150495"/>
            </a:gdLst>
            <a:ahLst/>
            <a:cxnLst/>
            <a:rect l="T0" t="T1" r="T2" b="T3"/>
            <a:pathLst>
              <a:path w="67944" h="150495">
                <a:moveTo>
                  <a:pt x="0" y="0"/>
                </a:moveTo>
                <a:lnTo>
                  <a:pt x="65532" y="149605"/>
                </a:lnTo>
                <a:lnTo>
                  <a:pt x="67691" y="150494"/>
                </a:lnTo>
                <a:lnTo>
                  <a:pt x="2412" y="1142"/>
                </a:lnTo>
                <a:lnTo>
                  <a:pt x="0" y="0"/>
                </a:lnTo>
                <a:close/>
              </a:path>
            </a:pathLst>
          </a:custGeom>
          <a:solidFill>
            <a:srgbClr val="E0DF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39" name="object 1440"/>
          <p:cNvSpPr>
            <a:spLocks noChangeArrowheads="1"/>
          </p:cNvSpPr>
          <p:nvPr/>
        </p:nvSpPr>
        <p:spPr bwMode="auto">
          <a:xfrm>
            <a:off x="4445000" y="4449763"/>
            <a:ext cx="66675" cy="149225"/>
          </a:xfrm>
          <a:custGeom>
            <a:avLst/>
            <a:gdLst>
              <a:gd name="T0" fmla="*/ 0 w 66675"/>
              <a:gd name="T1" fmla="*/ 0 h 149860"/>
              <a:gd name="T2" fmla="*/ 66675 w 66675"/>
              <a:gd name="T3" fmla="*/ 149860 h 149860"/>
            </a:gdLst>
            <a:ahLst/>
            <a:cxnLst/>
            <a:rect l="T0" t="T1" r="T2" b="T3"/>
            <a:pathLst>
              <a:path w="66675" h="149860">
                <a:moveTo>
                  <a:pt x="0" y="0"/>
                </a:moveTo>
                <a:lnTo>
                  <a:pt x="63881" y="148462"/>
                </a:lnTo>
                <a:lnTo>
                  <a:pt x="66293" y="149351"/>
                </a:lnTo>
                <a:lnTo>
                  <a:pt x="2412" y="1142"/>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0" name="object 1441"/>
          <p:cNvSpPr>
            <a:spLocks noChangeArrowheads="1"/>
          </p:cNvSpPr>
          <p:nvPr/>
        </p:nvSpPr>
        <p:spPr bwMode="auto">
          <a:xfrm>
            <a:off x="4443413" y="4448175"/>
            <a:ext cx="66675" cy="150813"/>
          </a:xfrm>
          <a:custGeom>
            <a:avLst/>
            <a:gdLst>
              <a:gd name="T0" fmla="*/ 0 w 66675"/>
              <a:gd name="T1" fmla="*/ 0 h 150495"/>
              <a:gd name="T2" fmla="*/ 66675 w 66675"/>
              <a:gd name="T3" fmla="*/ 150495 h 150495"/>
            </a:gdLst>
            <a:ahLst/>
            <a:cxnLst/>
            <a:rect l="T0" t="T1" r="T2" b="T3"/>
            <a:pathLst>
              <a:path w="66675" h="150495">
                <a:moveTo>
                  <a:pt x="0" y="0"/>
                </a:moveTo>
                <a:lnTo>
                  <a:pt x="63754" y="149606"/>
                </a:lnTo>
                <a:lnTo>
                  <a:pt x="66293" y="150495"/>
                </a:lnTo>
                <a:lnTo>
                  <a:pt x="2031" y="635"/>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1" name="object 1442"/>
          <p:cNvSpPr>
            <a:spLocks noChangeArrowheads="1"/>
          </p:cNvSpPr>
          <p:nvPr/>
        </p:nvSpPr>
        <p:spPr bwMode="auto">
          <a:xfrm>
            <a:off x="4441825" y="4448175"/>
            <a:ext cx="66675" cy="149225"/>
          </a:xfrm>
          <a:custGeom>
            <a:avLst/>
            <a:gdLst>
              <a:gd name="T0" fmla="*/ 0 w 66675"/>
              <a:gd name="T1" fmla="*/ 0 h 149860"/>
              <a:gd name="T2" fmla="*/ 66675 w 66675"/>
              <a:gd name="T3" fmla="*/ 149860 h 149860"/>
            </a:gdLst>
            <a:ahLst/>
            <a:cxnLst/>
            <a:rect l="T0" t="T1" r="T2" b="T3"/>
            <a:pathLst>
              <a:path w="66675" h="149860">
                <a:moveTo>
                  <a:pt x="0" y="0"/>
                </a:moveTo>
                <a:lnTo>
                  <a:pt x="63754" y="148209"/>
                </a:lnTo>
                <a:lnTo>
                  <a:pt x="66293" y="149352"/>
                </a:lnTo>
                <a:lnTo>
                  <a:pt x="2031" y="889"/>
                </a:lnTo>
                <a:lnTo>
                  <a:pt x="0" y="0"/>
                </a:lnTo>
                <a:close/>
              </a:path>
            </a:pathLst>
          </a:custGeom>
          <a:solidFill>
            <a:srgbClr val="E1E0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2" name="object 1443"/>
          <p:cNvSpPr>
            <a:spLocks noChangeArrowheads="1"/>
          </p:cNvSpPr>
          <p:nvPr/>
        </p:nvSpPr>
        <p:spPr bwMode="auto">
          <a:xfrm>
            <a:off x="4440238" y="4448175"/>
            <a:ext cx="68262" cy="149225"/>
          </a:xfrm>
          <a:custGeom>
            <a:avLst/>
            <a:gdLst>
              <a:gd name="T0" fmla="*/ 0 w 67944"/>
              <a:gd name="T1" fmla="*/ 0 h 149860"/>
              <a:gd name="T2" fmla="*/ 67944 w 67944"/>
              <a:gd name="T3" fmla="*/ 149860 h 149860"/>
            </a:gdLst>
            <a:ahLst/>
            <a:cxnLst/>
            <a:rect l="T0" t="T1" r="T2" b="T3"/>
            <a:pathLst>
              <a:path w="67944" h="149860">
                <a:moveTo>
                  <a:pt x="0" y="0"/>
                </a:moveTo>
                <a:lnTo>
                  <a:pt x="65277" y="147955"/>
                </a:lnTo>
                <a:lnTo>
                  <a:pt x="67817" y="149352"/>
                </a:lnTo>
                <a:lnTo>
                  <a:pt x="2539" y="1143"/>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3" name="object 1444"/>
          <p:cNvSpPr>
            <a:spLocks noChangeArrowheads="1"/>
          </p:cNvSpPr>
          <p:nvPr/>
        </p:nvSpPr>
        <p:spPr bwMode="auto">
          <a:xfrm>
            <a:off x="4438650" y="4446588"/>
            <a:ext cx="68263" cy="150812"/>
          </a:xfrm>
          <a:custGeom>
            <a:avLst/>
            <a:gdLst>
              <a:gd name="T0" fmla="*/ 0 w 67944"/>
              <a:gd name="T1" fmla="*/ 0 h 149860"/>
              <a:gd name="T2" fmla="*/ 67944 w 67944"/>
              <a:gd name="T3" fmla="*/ 149860 h 149860"/>
            </a:gdLst>
            <a:ahLst/>
            <a:cxnLst/>
            <a:rect l="T0" t="T1" r="T2" b="T3"/>
            <a:pathLst>
              <a:path w="67944" h="149860">
                <a:moveTo>
                  <a:pt x="0" y="0"/>
                </a:moveTo>
                <a:lnTo>
                  <a:pt x="65277" y="148463"/>
                </a:lnTo>
                <a:lnTo>
                  <a:pt x="67691" y="149352"/>
                </a:lnTo>
                <a:lnTo>
                  <a:pt x="2539" y="1143"/>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4" name="object 1445"/>
          <p:cNvSpPr>
            <a:spLocks noChangeArrowheads="1"/>
          </p:cNvSpPr>
          <p:nvPr/>
        </p:nvSpPr>
        <p:spPr bwMode="auto">
          <a:xfrm>
            <a:off x="4437063" y="4446588"/>
            <a:ext cx="68262" cy="150812"/>
          </a:xfrm>
          <a:custGeom>
            <a:avLst/>
            <a:gdLst>
              <a:gd name="T0" fmla="*/ 0 w 67944"/>
              <a:gd name="T1" fmla="*/ 0 h 149860"/>
              <a:gd name="T2" fmla="*/ 67944 w 67944"/>
              <a:gd name="T3" fmla="*/ 149860 h 149860"/>
            </a:gdLst>
            <a:ahLst/>
            <a:cxnLst/>
            <a:rect l="T0" t="T1" r="T2" b="T3"/>
            <a:pathLst>
              <a:path w="67944" h="149860">
                <a:moveTo>
                  <a:pt x="0" y="0"/>
                </a:moveTo>
                <a:lnTo>
                  <a:pt x="65278" y="148209"/>
                </a:lnTo>
                <a:lnTo>
                  <a:pt x="67691" y="149352"/>
                </a:lnTo>
                <a:lnTo>
                  <a:pt x="2540" y="889"/>
                </a:lnTo>
                <a:lnTo>
                  <a:pt x="0" y="0"/>
                </a:lnTo>
                <a:close/>
              </a:path>
            </a:pathLst>
          </a:custGeom>
          <a:solidFill>
            <a:srgbClr val="E1E1E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5" name="object 1446"/>
          <p:cNvSpPr>
            <a:spLocks noChangeArrowheads="1"/>
          </p:cNvSpPr>
          <p:nvPr/>
        </p:nvSpPr>
        <p:spPr bwMode="auto">
          <a:xfrm>
            <a:off x="4437063" y="4446588"/>
            <a:ext cx="66675" cy="149225"/>
          </a:xfrm>
          <a:custGeom>
            <a:avLst/>
            <a:gdLst>
              <a:gd name="T0" fmla="*/ 0 w 66675"/>
              <a:gd name="T1" fmla="*/ 0 h 149860"/>
              <a:gd name="T2" fmla="*/ 66675 w 66675"/>
              <a:gd name="T3" fmla="*/ 149860 h 149860"/>
            </a:gdLst>
            <a:ahLst/>
            <a:cxnLst/>
            <a:rect l="T0" t="T1" r="T2" b="T3"/>
            <a:pathLst>
              <a:path w="66675" h="149860">
                <a:moveTo>
                  <a:pt x="0" y="0"/>
                </a:moveTo>
                <a:lnTo>
                  <a:pt x="63881" y="148208"/>
                </a:lnTo>
                <a:lnTo>
                  <a:pt x="66294" y="149351"/>
                </a:lnTo>
                <a:lnTo>
                  <a:pt x="2413" y="634"/>
                </a:lnTo>
                <a:lnTo>
                  <a:pt x="0" y="0"/>
                </a:lnTo>
                <a:close/>
              </a:path>
            </a:pathLst>
          </a:custGeom>
          <a:solidFill>
            <a:srgbClr val="E1E1E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6" name="object 1447"/>
          <p:cNvSpPr>
            <a:spLocks noChangeArrowheads="1"/>
          </p:cNvSpPr>
          <p:nvPr/>
        </p:nvSpPr>
        <p:spPr bwMode="auto">
          <a:xfrm>
            <a:off x="4435475" y="4446588"/>
            <a:ext cx="66675" cy="149225"/>
          </a:xfrm>
          <a:custGeom>
            <a:avLst/>
            <a:gdLst>
              <a:gd name="T0" fmla="*/ 0 w 66675"/>
              <a:gd name="T1" fmla="*/ 0 h 149860"/>
              <a:gd name="T2" fmla="*/ 66675 w 66675"/>
              <a:gd name="T3" fmla="*/ 149860 h 149860"/>
            </a:gdLst>
            <a:ahLst/>
            <a:cxnLst/>
            <a:rect l="T0" t="T1" r="T2" b="T3"/>
            <a:pathLst>
              <a:path w="66675" h="149860">
                <a:moveTo>
                  <a:pt x="0" y="0"/>
                </a:moveTo>
                <a:lnTo>
                  <a:pt x="64516" y="148462"/>
                </a:lnTo>
                <a:lnTo>
                  <a:pt x="66293" y="149351"/>
                </a:lnTo>
                <a:lnTo>
                  <a:pt x="2158" y="1142"/>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7" name="object 1448"/>
          <p:cNvSpPr>
            <a:spLocks noChangeArrowheads="1"/>
          </p:cNvSpPr>
          <p:nvPr/>
        </p:nvSpPr>
        <p:spPr bwMode="auto">
          <a:xfrm>
            <a:off x="4433888" y="4446588"/>
            <a:ext cx="66675" cy="149225"/>
          </a:xfrm>
          <a:custGeom>
            <a:avLst/>
            <a:gdLst>
              <a:gd name="T0" fmla="*/ 0 w 66675"/>
              <a:gd name="T1" fmla="*/ 0 h 149860"/>
              <a:gd name="T2" fmla="*/ 66675 w 66675"/>
              <a:gd name="T3" fmla="*/ 149860 h 149860"/>
            </a:gdLst>
            <a:ahLst/>
            <a:cxnLst/>
            <a:rect l="T0" t="T1" r="T2" b="T3"/>
            <a:pathLst>
              <a:path w="66675" h="149860">
                <a:moveTo>
                  <a:pt x="0" y="0"/>
                </a:moveTo>
                <a:lnTo>
                  <a:pt x="64135" y="148462"/>
                </a:lnTo>
                <a:lnTo>
                  <a:pt x="66293" y="149351"/>
                </a:lnTo>
                <a:lnTo>
                  <a:pt x="1778" y="1142"/>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8" name="object 1449"/>
          <p:cNvSpPr>
            <a:spLocks noChangeArrowheads="1"/>
          </p:cNvSpPr>
          <p:nvPr/>
        </p:nvSpPr>
        <p:spPr bwMode="auto">
          <a:xfrm>
            <a:off x="4432300" y="4445000"/>
            <a:ext cx="68263" cy="149225"/>
          </a:xfrm>
          <a:custGeom>
            <a:avLst/>
            <a:gdLst>
              <a:gd name="T0" fmla="*/ 0 w 67944"/>
              <a:gd name="T1" fmla="*/ 0 h 149860"/>
              <a:gd name="T2" fmla="*/ 67944 w 67944"/>
              <a:gd name="T3" fmla="*/ 149860 h 149860"/>
            </a:gdLst>
            <a:ahLst/>
            <a:cxnLst/>
            <a:rect l="T0" t="T1" r="T2" b="T3"/>
            <a:pathLst>
              <a:path w="67944" h="149860">
                <a:moveTo>
                  <a:pt x="0" y="0"/>
                </a:moveTo>
                <a:lnTo>
                  <a:pt x="65150" y="148208"/>
                </a:lnTo>
                <a:lnTo>
                  <a:pt x="67690" y="149351"/>
                </a:lnTo>
                <a:lnTo>
                  <a:pt x="2539" y="634"/>
                </a:lnTo>
                <a:lnTo>
                  <a:pt x="0" y="0"/>
                </a:lnTo>
                <a:close/>
              </a:path>
            </a:pathLst>
          </a:custGeom>
          <a:solidFill>
            <a:srgbClr val="E2E2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49" name="object 1450"/>
          <p:cNvSpPr>
            <a:spLocks noChangeArrowheads="1"/>
          </p:cNvSpPr>
          <p:nvPr/>
        </p:nvSpPr>
        <p:spPr bwMode="auto">
          <a:xfrm>
            <a:off x="4432300" y="4445000"/>
            <a:ext cx="66675" cy="149225"/>
          </a:xfrm>
          <a:custGeom>
            <a:avLst/>
            <a:gdLst>
              <a:gd name="T0" fmla="*/ 0 w 67944"/>
              <a:gd name="T1" fmla="*/ 0 h 149860"/>
              <a:gd name="T2" fmla="*/ 67944 w 67944"/>
              <a:gd name="T3" fmla="*/ 149860 h 149860"/>
            </a:gdLst>
            <a:ahLst/>
            <a:cxnLst/>
            <a:rect l="T0" t="T1" r="T2" b="T3"/>
            <a:pathLst>
              <a:path w="67944" h="149860">
                <a:moveTo>
                  <a:pt x="0" y="0"/>
                </a:moveTo>
                <a:lnTo>
                  <a:pt x="65151" y="148208"/>
                </a:lnTo>
                <a:lnTo>
                  <a:pt x="67691" y="149351"/>
                </a:lnTo>
                <a:lnTo>
                  <a:pt x="2540" y="888"/>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0" name="object 1451"/>
          <p:cNvSpPr>
            <a:spLocks noChangeArrowheads="1"/>
          </p:cNvSpPr>
          <p:nvPr/>
        </p:nvSpPr>
        <p:spPr bwMode="auto">
          <a:xfrm>
            <a:off x="4432300" y="4443413"/>
            <a:ext cx="66675" cy="150812"/>
          </a:xfrm>
          <a:custGeom>
            <a:avLst/>
            <a:gdLst>
              <a:gd name="T0" fmla="*/ 0 w 66675"/>
              <a:gd name="T1" fmla="*/ 0 h 149860"/>
              <a:gd name="T2" fmla="*/ 66675 w 66675"/>
              <a:gd name="T3" fmla="*/ 149860 h 149860"/>
            </a:gdLst>
            <a:ahLst/>
            <a:cxnLst/>
            <a:rect l="T0" t="T1" r="T2" b="T3"/>
            <a:pathLst>
              <a:path w="66675" h="149860">
                <a:moveTo>
                  <a:pt x="0" y="0"/>
                </a:moveTo>
                <a:lnTo>
                  <a:pt x="63881" y="148463"/>
                </a:lnTo>
                <a:lnTo>
                  <a:pt x="66293" y="149352"/>
                </a:lnTo>
                <a:lnTo>
                  <a:pt x="2412" y="889"/>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1" name="object 1452"/>
          <p:cNvSpPr>
            <a:spLocks noChangeArrowheads="1"/>
          </p:cNvSpPr>
          <p:nvPr/>
        </p:nvSpPr>
        <p:spPr bwMode="auto">
          <a:xfrm>
            <a:off x="4430713" y="4443413"/>
            <a:ext cx="66675" cy="150812"/>
          </a:xfrm>
          <a:custGeom>
            <a:avLst/>
            <a:gdLst>
              <a:gd name="T0" fmla="*/ 0 w 66675"/>
              <a:gd name="T1" fmla="*/ 0 h 149860"/>
              <a:gd name="T2" fmla="*/ 66675 w 66675"/>
              <a:gd name="T3" fmla="*/ 149860 h 149860"/>
            </a:gdLst>
            <a:ahLst/>
            <a:cxnLst/>
            <a:rect l="T0" t="T1" r="T2" b="T3"/>
            <a:pathLst>
              <a:path w="66675" h="149860">
                <a:moveTo>
                  <a:pt x="0" y="0"/>
                </a:moveTo>
                <a:lnTo>
                  <a:pt x="63754" y="148463"/>
                </a:lnTo>
                <a:lnTo>
                  <a:pt x="66293" y="149352"/>
                </a:lnTo>
                <a:lnTo>
                  <a:pt x="2412" y="889"/>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2" name="object 1453"/>
          <p:cNvSpPr>
            <a:spLocks noChangeArrowheads="1"/>
          </p:cNvSpPr>
          <p:nvPr/>
        </p:nvSpPr>
        <p:spPr bwMode="auto">
          <a:xfrm>
            <a:off x="4429125" y="4443413"/>
            <a:ext cx="66675" cy="149225"/>
          </a:xfrm>
          <a:custGeom>
            <a:avLst/>
            <a:gdLst>
              <a:gd name="T0" fmla="*/ 0 w 66675"/>
              <a:gd name="T1" fmla="*/ 0 h 148589"/>
              <a:gd name="T2" fmla="*/ 66675 w 66675"/>
              <a:gd name="T3" fmla="*/ 148589 h 148589"/>
            </a:gdLst>
            <a:ahLst/>
            <a:cxnLst/>
            <a:rect l="T0" t="T1" r="T2" b="T3"/>
            <a:pathLst>
              <a:path w="66675" h="148589">
                <a:moveTo>
                  <a:pt x="0" y="0"/>
                </a:moveTo>
                <a:lnTo>
                  <a:pt x="63754" y="147066"/>
                </a:lnTo>
                <a:lnTo>
                  <a:pt x="66293" y="148209"/>
                </a:lnTo>
                <a:lnTo>
                  <a:pt x="2031" y="1143"/>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3" name="object 1454"/>
          <p:cNvSpPr>
            <a:spLocks noChangeArrowheads="1"/>
          </p:cNvSpPr>
          <p:nvPr/>
        </p:nvSpPr>
        <p:spPr bwMode="auto">
          <a:xfrm>
            <a:off x="4427538" y="4441825"/>
            <a:ext cx="66675" cy="150813"/>
          </a:xfrm>
          <a:custGeom>
            <a:avLst/>
            <a:gdLst>
              <a:gd name="T0" fmla="*/ 0 w 66675"/>
              <a:gd name="T1" fmla="*/ 0 h 149860"/>
              <a:gd name="T2" fmla="*/ 66675 w 66675"/>
              <a:gd name="T3" fmla="*/ 149860 h 149860"/>
            </a:gdLst>
            <a:ahLst/>
            <a:cxnLst/>
            <a:rect l="T0" t="T1" r="T2" b="T3"/>
            <a:pathLst>
              <a:path w="66675" h="149860">
                <a:moveTo>
                  <a:pt x="0" y="0"/>
                </a:moveTo>
                <a:lnTo>
                  <a:pt x="63880" y="148208"/>
                </a:lnTo>
                <a:lnTo>
                  <a:pt x="66420" y="149351"/>
                </a:lnTo>
                <a:lnTo>
                  <a:pt x="2158" y="888"/>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4" name="object 1455"/>
          <p:cNvSpPr>
            <a:spLocks noChangeArrowheads="1"/>
          </p:cNvSpPr>
          <p:nvPr/>
        </p:nvSpPr>
        <p:spPr bwMode="auto">
          <a:xfrm>
            <a:off x="4425950" y="4441825"/>
            <a:ext cx="66675" cy="149225"/>
          </a:xfrm>
          <a:custGeom>
            <a:avLst/>
            <a:gdLst>
              <a:gd name="T0" fmla="*/ 0 w 66675"/>
              <a:gd name="T1" fmla="*/ 0 h 148589"/>
              <a:gd name="T2" fmla="*/ 66675 w 66675"/>
              <a:gd name="T3" fmla="*/ 148589 h 148589"/>
            </a:gdLst>
            <a:ahLst/>
            <a:cxnLst/>
            <a:rect l="T0" t="T1" r="T2" b="T3"/>
            <a:pathLst>
              <a:path w="66675" h="148589">
                <a:moveTo>
                  <a:pt x="0" y="0"/>
                </a:moveTo>
                <a:lnTo>
                  <a:pt x="64262" y="147319"/>
                </a:lnTo>
                <a:lnTo>
                  <a:pt x="66293" y="148208"/>
                </a:lnTo>
                <a:lnTo>
                  <a:pt x="2539" y="888"/>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5" name="object 1456"/>
          <p:cNvSpPr>
            <a:spLocks noChangeArrowheads="1"/>
          </p:cNvSpPr>
          <p:nvPr/>
        </p:nvSpPr>
        <p:spPr bwMode="auto">
          <a:xfrm>
            <a:off x="4424363" y="4441825"/>
            <a:ext cx="68262" cy="149225"/>
          </a:xfrm>
          <a:custGeom>
            <a:avLst/>
            <a:gdLst>
              <a:gd name="T0" fmla="*/ 0 w 67944"/>
              <a:gd name="T1" fmla="*/ 0 h 149225"/>
              <a:gd name="T2" fmla="*/ 67944 w 67944"/>
              <a:gd name="T3" fmla="*/ 149225 h 149225"/>
            </a:gdLst>
            <a:ahLst/>
            <a:cxnLst/>
            <a:rect l="T0" t="T1" r="T2" b="T3"/>
            <a:pathLst>
              <a:path w="67944" h="149225">
                <a:moveTo>
                  <a:pt x="0" y="0"/>
                </a:moveTo>
                <a:lnTo>
                  <a:pt x="65532" y="148335"/>
                </a:lnTo>
                <a:lnTo>
                  <a:pt x="67691" y="149224"/>
                </a:lnTo>
                <a:lnTo>
                  <a:pt x="2540" y="1015"/>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6" name="object 1457"/>
          <p:cNvSpPr>
            <a:spLocks noChangeArrowheads="1"/>
          </p:cNvSpPr>
          <p:nvPr/>
        </p:nvSpPr>
        <p:spPr bwMode="auto">
          <a:xfrm>
            <a:off x="4424363" y="4441825"/>
            <a:ext cx="66675" cy="147638"/>
          </a:xfrm>
          <a:custGeom>
            <a:avLst/>
            <a:gdLst>
              <a:gd name="T0" fmla="*/ 0 w 66675"/>
              <a:gd name="T1" fmla="*/ 0 h 148589"/>
              <a:gd name="T2" fmla="*/ 66675 w 66675"/>
              <a:gd name="T3" fmla="*/ 148589 h 148589"/>
            </a:gdLst>
            <a:ahLst/>
            <a:cxnLst/>
            <a:rect l="T0" t="T1" r="T2" b="T3"/>
            <a:pathLst>
              <a:path w="66675" h="148589">
                <a:moveTo>
                  <a:pt x="0" y="0"/>
                </a:moveTo>
                <a:lnTo>
                  <a:pt x="63881" y="146938"/>
                </a:lnTo>
                <a:lnTo>
                  <a:pt x="66294" y="148081"/>
                </a:lnTo>
                <a:lnTo>
                  <a:pt x="2413" y="76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7" name="object 1458"/>
          <p:cNvSpPr>
            <a:spLocks noChangeArrowheads="1"/>
          </p:cNvSpPr>
          <p:nvPr/>
        </p:nvSpPr>
        <p:spPr bwMode="auto">
          <a:xfrm>
            <a:off x="4422775" y="4440238"/>
            <a:ext cx="66675" cy="149225"/>
          </a:xfrm>
          <a:custGeom>
            <a:avLst/>
            <a:gdLst>
              <a:gd name="T0" fmla="*/ 0 w 66675"/>
              <a:gd name="T1" fmla="*/ 0 h 149225"/>
              <a:gd name="T2" fmla="*/ 66675 w 66675"/>
              <a:gd name="T3" fmla="*/ 149225 h 149225"/>
            </a:gdLst>
            <a:ahLst/>
            <a:cxnLst/>
            <a:rect l="T0" t="T1" r="T2" b="T3"/>
            <a:pathLst>
              <a:path w="66675" h="149225">
                <a:moveTo>
                  <a:pt x="0" y="0"/>
                </a:moveTo>
                <a:lnTo>
                  <a:pt x="63881" y="148082"/>
                </a:lnTo>
                <a:lnTo>
                  <a:pt x="66293" y="149225"/>
                </a:lnTo>
                <a:lnTo>
                  <a:pt x="2158" y="762"/>
                </a:lnTo>
                <a:lnTo>
                  <a:pt x="0" y="0"/>
                </a:lnTo>
                <a:close/>
              </a:path>
            </a:pathLst>
          </a:cu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8" name="object 1459"/>
          <p:cNvSpPr>
            <a:spLocks noChangeArrowheads="1"/>
          </p:cNvSpPr>
          <p:nvPr/>
        </p:nvSpPr>
        <p:spPr bwMode="auto">
          <a:xfrm>
            <a:off x="4421188" y="4440238"/>
            <a:ext cx="66675" cy="149225"/>
          </a:xfrm>
          <a:custGeom>
            <a:avLst/>
            <a:gdLst>
              <a:gd name="T0" fmla="*/ 0 w 66675"/>
              <a:gd name="T1" fmla="*/ 0 h 149225"/>
              <a:gd name="T2" fmla="*/ 66675 w 66675"/>
              <a:gd name="T3" fmla="*/ 149225 h 149225"/>
            </a:gdLst>
            <a:ahLst/>
            <a:cxnLst/>
            <a:rect l="T0" t="T1" r="T2" b="T3"/>
            <a:pathLst>
              <a:path w="66675" h="149225">
                <a:moveTo>
                  <a:pt x="0" y="0"/>
                </a:moveTo>
                <a:lnTo>
                  <a:pt x="63881" y="148336"/>
                </a:lnTo>
                <a:lnTo>
                  <a:pt x="66293" y="149225"/>
                </a:lnTo>
                <a:lnTo>
                  <a:pt x="1778" y="762"/>
                </a:lnTo>
                <a:lnTo>
                  <a:pt x="0" y="0"/>
                </a:lnTo>
                <a:close/>
              </a:path>
            </a:pathLst>
          </a:cu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59" name="object 1460"/>
          <p:cNvSpPr>
            <a:spLocks noChangeArrowheads="1"/>
          </p:cNvSpPr>
          <p:nvPr/>
        </p:nvSpPr>
        <p:spPr bwMode="auto">
          <a:xfrm>
            <a:off x="4419600" y="4440238"/>
            <a:ext cx="66675" cy="149225"/>
          </a:xfrm>
          <a:custGeom>
            <a:avLst/>
            <a:gdLst>
              <a:gd name="T0" fmla="*/ 0 w 66675"/>
              <a:gd name="T1" fmla="*/ 0 h 148589"/>
              <a:gd name="T2" fmla="*/ 66675 w 66675"/>
              <a:gd name="T3" fmla="*/ 148589 h 148589"/>
            </a:gdLst>
            <a:ahLst/>
            <a:cxnLst/>
            <a:rect l="T0" t="T1" r="T2" b="T3"/>
            <a:pathLst>
              <a:path w="66675" h="148589">
                <a:moveTo>
                  <a:pt x="0" y="0"/>
                </a:moveTo>
                <a:lnTo>
                  <a:pt x="63881" y="147193"/>
                </a:lnTo>
                <a:lnTo>
                  <a:pt x="66293" y="148082"/>
                </a:lnTo>
                <a:lnTo>
                  <a:pt x="2412" y="508"/>
                </a:lnTo>
                <a:lnTo>
                  <a:pt x="0" y="0"/>
                </a:lnTo>
                <a:close/>
              </a:path>
            </a:pathLst>
          </a:cu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0" name="object 1461"/>
          <p:cNvSpPr>
            <a:spLocks noChangeArrowheads="1"/>
          </p:cNvSpPr>
          <p:nvPr/>
        </p:nvSpPr>
        <p:spPr bwMode="auto">
          <a:xfrm>
            <a:off x="4419600" y="4438650"/>
            <a:ext cx="66675" cy="149225"/>
          </a:xfrm>
          <a:custGeom>
            <a:avLst/>
            <a:gdLst>
              <a:gd name="T0" fmla="*/ 0 w 66675"/>
              <a:gd name="T1" fmla="*/ 0 h 149225"/>
              <a:gd name="T2" fmla="*/ 66675 w 66675"/>
              <a:gd name="T3" fmla="*/ 149225 h 149225"/>
            </a:gdLst>
            <a:ahLst/>
            <a:cxnLst/>
            <a:rect l="T0" t="T1" r="T2" b="T3"/>
            <a:pathLst>
              <a:path w="66675" h="149225">
                <a:moveTo>
                  <a:pt x="0" y="0"/>
                </a:moveTo>
                <a:lnTo>
                  <a:pt x="63754" y="148081"/>
                </a:lnTo>
                <a:lnTo>
                  <a:pt x="66293" y="149225"/>
                </a:lnTo>
                <a:lnTo>
                  <a:pt x="2412" y="1142"/>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1" name="object 1462"/>
          <p:cNvSpPr>
            <a:spLocks noChangeArrowheads="1"/>
          </p:cNvSpPr>
          <p:nvPr/>
        </p:nvSpPr>
        <p:spPr bwMode="auto">
          <a:xfrm>
            <a:off x="4419600" y="4438650"/>
            <a:ext cx="66675" cy="149225"/>
          </a:xfrm>
          <a:custGeom>
            <a:avLst/>
            <a:gdLst>
              <a:gd name="T0" fmla="*/ 0 w 66675"/>
              <a:gd name="T1" fmla="*/ 0 h 148589"/>
              <a:gd name="T2" fmla="*/ 66675 w 66675"/>
              <a:gd name="T3" fmla="*/ 148589 h 148589"/>
            </a:gdLst>
            <a:ahLst/>
            <a:cxnLst/>
            <a:rect l="T0" t="T1" r="T2" b="T3"/>
            <a:pathLst>
              <a:path w="66675" h="148589">
                <a:moveTo>
                  <a:pt x="0" y="0"/>
                </a:moveTo>
                <a:lnTo>
                  <a:pt x="63754" y="146938"/>
                </a:lnTo>
                <a:lnTo>
                  <a:pt x="66293" y="148081"/>
                </a:lnTo>
                <a:lnTo>
                  <a:pt x="2412" y="1142"/>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2" name="object 1463"/>
          <p:cNvSpPr>
            <a:spLocks noChangeArrowheads="1"/>
          </p:cNvSpPr>
          <p:nvPr/>
        </p:nvSpPr>
        <p:spPr bwMode="auto">
          <a:xfrm>
            <a:off x="4418013" y="4438650"/>
            <a:ext cx="66675" cy="149225"/>
          </a:xfrm>
          <a:custGeom>
            <a:avLst/>
            <a:gdLst>
              <a:gd name="T0" fmla="*/ 0 w 66675"/>
              <a:gd name="T1" fmla="*/ 0 h 148589"/>
              <a:gd name="T2" fmla="*/ 66675 w 66675"/>
              <a:gd name="T3" fmla="*/ 148589 h 148589"/>
            </a:gdLst>
            <a:ahLst/>
            <a:cxnLst/>
            <a:rect l="T0" t="T1" r="T2" b="T3"/>
            <a:pathLst>
              <a:path w="66675" h="148589">
                <a:moveTo>
                  <a:pt x="0" y="0"/>
                </a:moveTo>
                <a:lnTo>
                  <a:pt x="64134" y="147192"/>
                </a:lnTo>
                <a:lnTo>
                  <a:pt x="66293" y="148081"/>
                </a:lnTo>
                <a:lnTo>
                  <a:pt x="2412" y="507"/>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3" name="object 1464"/>
          <p:cNvSpPr>
            <a:spLocks noChangeArrowheads="1"/>
          </p:cNvSpPr>
          <p:nvPr/>
        </p:nvSpPr>
        <p:spPr bwMode="auto">
          <a:xfrm>
            <a:off x="4416425" y="4438650"/>
            <a:ext cx="66675" cy="149225"/>
          </a:xfrm>
          <a:custGeom>
            <a:avLst/>
            <a:gdLst>
              <a:gd name="T0" fmla="*/ 0 w 66675"/>
              <a:gd name="T1" fmla="*/ 0 h 149225"/>
              <a:gd name="T2" fmla="*/ 66675 w 66675"/>
              <a:gd name="T3" fmla="*/ 149225 h 149225"/>
            </a:gdLst>
            <a:ahLst/>
            <a:cxnLst/>
            <a:rect l="T0" t="T1" r="T2" b="T3"/>
            <a:pathLst>
              <a:path w="66675" h="149225">
                <a:moveTo>
                  <a:pt x="0" y="0"/>
                </a:moveTo>
                <a:lnTo>
                  <a:pt x="64516" y="148335"/>
                </a:lnTo>
                <a:lnTo>
                  <a:pt x="66293" y="149224"/>
                </a:lnTo>
                <a:lnTo>
                  <a:pt x="2031" y="761"/>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4" name="object 1465"/>
          <p:cNvSpPr>
            <a:spLocks noChangeArrowheads="1"/>
          </p:cNvSpPr>
          <p:nvPr/>
        </p:nvSpPr>
        <p:spPr bwMode="auto">
          <a:xfrm>
            <a:off x="4414838" y="4438650"/>
            <a:ext cx="66675" cy="147638"/>
          </a:xfrm>
          <a:custGeom>
            <a:avLst/>
            <a:gdLst>
              <a:gd name="T0" fmla="*/ 0 w 66675"/>
              <a:gd name="T1" fmla="*/ 0 h 148589"/>
              <a:gd name="T2" fmla="*/ 66675 w 66675"/>
              <a:gd name="T3" fmla="*/ 148589 h 148589"/>
            </a:gdLst>
            <a:ahLst/>
            <a:cxnLst/>
            <a:rect l="T0" t="T1" r="T2" b="T3"/>
            <a:pathLst>
              <a:path w="66675" h="148589">
                <a:moveTo>
                  <a:pt x="0" y="0"/>
                </a:moveTo>
                <a:lnTo>
                  <a:pt x="63880" y="147192"/>
                </a:lnTo>
                <a:lnTo>
                  <a:pt x="66420" y="148081"/>
                </a:lnTo>
                <a:lnTo>
                  <a:pt x="2158" y="761"/>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5" name="object 1466"/>
          <p:cNvSpPr>
            <a:spLocks noChangeArrowheads="1"/>
          </p:cNvSpPr>
          <p:nvPr/>
        </p:nvSpPr>
        <p:spPr bwMode="auto">
          <a:xfrm>
            <a:off x="4413250" y="4437063"/>
            <a:ext cx="66675" cy="149225"/>
          </a:xfrm>
          <a:custGeom>
            <a:avLst/>
            <a:gdLst>
              <a:gd name="T0" fmla="*/ 0 w 66675"/>
              <a:gd name="T1" fmla="*/ 0 h 149225"/>
              <a:gd name="T2" fmla="*/ 66675 w 66675"/>
              <a:gd name="T3" fmla="*/ 149225 h 149225"/>
            </a:gdLst>
            <a:ahLst/>
            <a:cxnLst/>
            <a:rect l="T0" t="T1" r="T2" b="T3"/>
            <a:pathLst>
              <a:path w="66675" h="149225">
                <a:moveTo>
                  <a:pt x="0" y="0"/>
                </a:moveTo>
                <a:lnTo>
                  <a:pt x="63881" y="148081"/>
                </a:lnTo>
                <a:lnTo>
                  <a:pt x="66293" y="149225"/>
                </a:lnTo>
                <a:lnTo>
                  <a:pt x="2539" y="1143"/>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6" name="object 1467"/>
          <p:cNvSpPr>
            <a:spLocks noChangeArrowheads="1"/>
          </p:cNvSpPr>
          <p:nvPr/>
        </p:nvSpPr>
        <p:spPr bwMode="auto">
          <a:xfrm>
            <a:off x="4411663" y="4437063"/>
            <a:ext cx="68262" cy="149225"/>
          </a:xfrm>
          <a:custGeom>
            <a:avLst/>
            <a:gdLst>
              <a:gd name="T0" fmla="*/ 0 w 67944"/>
              <a:gd name="T1" fmla="*/ 0 h 148589"/>
              <a:gd name="T2" fmla="*/ 67944 w 67944"/>
              <a:gd name="T3" fmla="*/ 148589 h 148589"/>
            </a:gdLst>
            <a:ahLst/>
            <a:cxnLst/>
            <a:rect l="T0" t="T1" r="T2" b="T3"/>
            <a:pathLst>
              <a:path w="67944" h="148589">
                <a:moveTo>
                  <a:pt x="0" y="0"/>
                </a:moveTo>
                <a:lnTo>
                  <a:pt x="65278" y="146938"/>
                </a:lnTo>
                <a:lnTo>
                  <a:pt x="67691" y="148081"/>
                </a:lnTo>
                <a:lnTo>
                  <a:pt x="2540" y="1143"/>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7" name="object 1468"/>
          <p:cNvSpPr>
            <a:spLocks noChangeArrowheads="1"/>
          </p:cNvSpPr>
          <p:nvPr/>
        </p:nvSpPr>
        <p:spPr bwMode="auto">
          <a:xfrm>
            <a:off x="4411663" y="4437063"/>
            <a:ext cx="66675" cy="149225"/>
          </a:xfrm>
          <a:custGeom>
            <a:avLst/>
            <a:gdLst>
              <a:gd name="T0" fmla="*/ 0 w 66675"/>
              <a:gd name="T1" fmla="*/ 0 h 148589"/>
              <a:gd name="T2" fmla="*/ 66675 w 66675"/>
              <a:gd name="T3" fmla="*/ 148589 h 148589"/>
            </a:gdLst>
            <a:ahLst/>
            <a:cxnLst/>
            <a:rect l="T0" t="T1" r="T2" b="T3"/>
            <a:pathLst>
              <a:path w="66675" h="148589">
                <a:moveTo>
                  <a:pt x="0" y="0"/>
                </a:moveTo>
                <a:lnTo>
                  <a:pt x="63881" y="146938"/>
                </a:lnTo>
                <a:lnTo>
                  <a:pt x="66294" y="148081"/>
                </a:lnTo>
                <a:lnTo>
                  <a:pt x="2540" y="507"/>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8" name="object 1469"/>
          <p:cNvSpPr>
            <a:spLocks noChangeArrowheads="1"/>
          </p:cNvSpPr>
          <p:nvPr/>
        </p:nvSpPr>
        <p:spPr bwMode="auto">
          <a:xfrm>
            <a:off x="4410075" y="4435475"/>
            <a:ext cx="66675" cy="149225"/>
          </a:xfrm>
          <a:custGeom>
            <a:avLst/>
            <a:gdLst>
              <a:gd name="T0" fmla="*/ 0 w 66675"/>
              <a:gd name="T1" fmla="*/ 0 h 148589"/>
              <a:gd name="T2" fmla="*/ 66675 w 66675"/>
              <a:gd name="T3" fmla="*/ 148589 h 148589"/>
            </a:gdLst>
            <a:ahLst/>
            <a:cxnLst/>
            <a:rect l="T0" t="T1" r="T2" b="T3"/>
            <a:pathLst>
              <a:path w="66675" h="148589">
                <a:moveTo>
                  <a:pt x="0" y="0"/>
                </a:moveTo>
                <a:lnTo>
                  <a:pt x="63881" y="147193"/>
                </a:lnTo>
                <a:lnTo>
                  <a:pt x="66293" y="148082"/>
                </a:lnTo>
                <a:lnTo>
                  <a:pt x="2539" y="762"/>
                </a:lnTo>
                <a:lnTo>
                  <a:pt x="0" y="0"/>
                </a:lnTo>
                <a:close/>
              </a:path>
            </a:pathLst>
          </a:custGeom>
          <a:solidFill>
            <a:srgbClr val="EAEA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69" name="object 1470"/>
          <p:cNvSpPr>
            <a:spLocks noChangeArrowheads="1"/>
          </p:cNvSpPr>
          <p:nvPr/>
        </p:nvSpPr>
        <p:spPr bwMode="auto">
          <a:xfrm>
            <a:off x="4408488" y="4435475"/>
            <a:ext cx="66675" cy="149225"/>
          </a:xfrm>
          <a:custGeom>
            <a:avLst/>
            <a:gdLst>
              <a:gd name="T0" fmla="*/ 0 w 66675"/>
              <a:gd name="T1" fmla="*/ 0 h 148589"/>
              <a:gd name="T2" fmla="*/ 66675 w 66675"/>
              <a:gd name="T3" fmla="*/ 148589 h 148589"/>
            </a:gdLst>
            <a:ahLst/>
            <a:cxnLst/>
            <a:rect l="T0" t="T1" r="T2" b="T3"/>
            <a:pathLst>
              <a:path w="66675" h="148589">
                <a:moveTo>
                  <a:pt x="0" y="0"/>
                </a:moveTo>
                <a:lnTo>
                  <a:pt x="63881" y="146939"/>
                </a:lnTo>
                <a:lnTo>
                  <a:pt x="66293" y="148082"/>
                </a:lnTo>
                <a:lnTo>
                  <a:pt x="1778" y="1143"/>
                </a:lnTo>
                <a:lnTo>
                  <a:pt x="0" y="0"/>
                </a:lnTo>
                <a:close/>
              </a:path>
            </a:pathLst>
          </a:custGeom>
          <a:solidFill>
            <a:srgbClr val="EAEA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70" name="object 1471"/>
          <p:cNvSpPr>
            <a:spLocks noChangeArrowheads="1"/>
          </p:cNvSpPr>
          <p:nvPr/>
        </p:nvSpPr>
        <p:spPr bwMode="auto">
          <a:xfrm>
            <a:off x="4406900" y="4435475"/>
            <a:ext cx="66675" cy="147638"/>
          </a:xfrm>
          <a:custGeom>
            <a:avLst/>
            <a:gdLst>
              <a:gd name="T0" fmla="*/ 0 w 66675"/>
              <a:gd name="T1" fmla="*/ 0 h 147320"/>
              <a:gd name="T2" fmla="*/ 66675 w 66675"/>
              <a:gd name="T3" fmla="*/ 147320 h 147320"/>
            </a:gdLst>
            <a:ahLst/>
            <a:cxnLst/>
            <a:rect l="T0" t="T1" r="T2" b="T3"/>
            <a:pathLst>
              <a:path w="66675" h="147320">
                <a:moveTo>
                  <a:pt x="0" y="0"/>
                </a:moveTo>
                <a:lnTo>
                  <a:pt x="63754" y="145796"/>
                </a:lnTo>
                <a:lnTo>
                  <a:pt x="66293" y="146939"/>
                </a:lnTo>
                <a:lnTo>
                  <a:pt x="2158" y="762"/>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71" name="object 1472"/>
          <p:cNvSpPr>
            <a:spLocks noChangeArrowheads="1"/>
          </p:cNvSpPr>
          <p:nvPr/>
        </p:nvSpPr>
        <p:spPr bwMode="auto">
          <a:xfrm>
            <a:off x="4224338" y="4397375"/>
            <a:ext cx="247650" cy="185738"/>
          </a:xfrm>
          <a:custGeom>
            <a:avLst/>
            <a:gdLst>
              <a:gd name="T0" fmla="*/ 0 w 248285"/>
              <a:gd name="T1" fmla="*/ 0 h 186054"/>
              <a:gd name="T2" fmla="*/ 248285 w 248285"/>
              <a:gd name="T3" fmla="*/ 186054 h 186054"/>
            </a:gdLst>
            <a:ahLst/>
            <a:cxnLst/>
            <a:rect l="T0" t="T1" r="T2" b="T3"/>
            <a:pathLst>
              <a:path w="248285" h="186054">
                <a:moveTo>
                  <a:pt x="61594" y="0"/>
                </a:moveTo>
                <a:lnTo>
                  <a:pt x="54990" y="507"/>
                </a:lnTo>
                <a:lnTo>
                  <a:pt x="47878" y="1142"/>
                </a:lnTo>
                <a:lnTo>
                  <a:pt x="41528" y="2539"/>
                </a:lnTo>
                <a:lnTo>
                  <a:pt x="38353" y="3682"/>
                </a:lnTo>
                <a:lnTo>
                  <a:pt x="35178" y="4571"/>
                </a:lnTo>
                <a:lnTo>
                  <a:pt x="15875" y="17144"/>
                </a:lnTo>
                <a:lnTo>
                  <a:pt x="13715" y="19430"/>
                </a:lnTo>
                <a:lnTo>
                  <a:pt x="0" y="56641"/>
                </a:lnTo>
                <a:lnTo>
                  <a:pt x="0" y="66039"/>
                </a:lnTo>
                <a:lnTo>
                  <a:pt x="634" y="73532"/>
                </a:lnTo>
                <a:lnTo>
                  <a:pt x="1396" y="78358"/>
                </a:lnTo>
                <a:lnTo>
                  <a:pt x="1777" y="80390"/>
                </a:lnTo>
                <a:lnTo>
                  <a:pt x="248284" y="185673"/>
                </a:lnTo>
                <a:lnTo>
                  <a:pt x="184912" y="37972"/>
                </a:lnTo>
                <a:lnTo>
                  <a:pt x="97536" y="3936"/>
                </a:lnTo>
                <a:lnTo>
                  <a:pt x="95376" y="3682"/>
                </a:lnTo>
                <a:lnTo>
                  <a:pt x="89153" y="2285"/>
                </a:lnTo>
                <a:lnTo>
                  <a:pt x="84455" y="1650"/>
                </a:lnTo>
                <a:lnTo>
                  <a:pt x="79628" y="761"/>
                </a:lnTo>
                <a:lnTo>
                  <a:pt x="73913" y="253"/>
                </a:lnTo>
                <a:lnTo>
                  <a:pt x="67563" y="253"/>
                </a:lnTo>
                <a:lnTo>
                  <a:pt x="61594" y="0"/>
                </a:lnTo>
                <a:close/>
              </a:path>
            </a:pathLst>
          </a:cu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72" name="object 1473"/>
          <p:cNvSpPr>
            <a:spLocks noChangeArrowheads="1"/>
          </p:cNvSpPr>
          <p:nvPr/>
        </p:nvSpPr>
        <p:spPr bwMode="auto">
          <a:xfrm>
            <a:off x="4298950" y="4406900"/>
            <a:ext cx="34925" cy="9525"/>
          </a:xfrm>
          <a:custGeom>
            <a:avLst/>
            <a:gdLst>
              <a:gd name="T0" fmla="*/ 0 w 35560"/>
              <a:gd name="T1" fmla="*/ 0 h 9525"/>
              <a:gd name="T2" fmla="*/ 35560 w 35560"/>
              <a:gd name="T3" fmla="*/ 9525 h 9525"/>
            </a:gdLst>
            <a:ahLst/>
            <a:cxnLst/>
            <a:rect l="T0" t="T1" r="T2" b="T3"/>
            <a:pathLst>
              <a:path w="35560" h="9525">
                <a:moveTo>
                  <a:pt x="17780" y="0"/>
                </a:moveTo>
                <a:lnTo>
                  <a:pt x="14224" y="0"/>
                </a:lnTo>
                <a:lnTo>
                  <a:pt x="10668" y="254"/>
                </a:lnTo>
                <a:lnTo>
                  <a:pt x="7747" y="635"/>
                </a:lnTo>
                <a:lnTo>
                  <a:pt x="5334" y="888"/>
                </a:lnTo>
                <a:lnTo>
                  <a:pt x="3175" y="1650"/>
                </a:lnTo>
                <a:lnTo>
                  <a:pt x="1778" y="2412"/>
                </a:lnTo>
                <a:lnTo>
                  <a:pt x="254" y="3048"/>
                </a:lnTo>
                <a:lnTo>
                  <a:pt x="0" y="4063"/>
                </a:lnTo>
                <a:lnTo>
                  <a:pt x="254" y="4825"/>
                </a:lnTo>
                <a:lnTo>
                  <a:pt x="1778" y="5968"/>
                </a:lnTo>
                <a:lnTo>
                  <a:pt x="3175" y="6476"/>
                </a:lnTo>
                <a:lnTo>
                  <a:pt x="5334" y="7493"/>
                </a:lnTo>
                <a:lnTo>
                  <a:pt x="7747" y="8128"/>
                </a:lnTo>
                <a:lnTo>
                  <a:pt x="10668" y="8381"/>
                </a:lnTo>
                <a:lnTo>
                  <a:pt x="14224" y="8636"/>
                </a:lnTo>
                <a:lnTo>
                  <a:pt x="17780" y="9143"/>
                </a:lnTo>
                <a:lnTo>
                  <a:pt x="20955" y="9143"/>
                </a:lnTo>
                <a:lnTo>
                  <a:pt x="24511" y="8636"/>
                </a:lnTo>
                <a:lnTo>
                  <a:pt x="27686" y="8381"/>
                </a:lnTo>
                <a:lnTo>
                  <a:pt x="30225" y="8128"/>
                </a:lnTo>
                <a:lnTo>
                  <a:pt x="32385" y="7493"/>
                </a:lnTo>
                <a:lnTo>
                  <a:pt x="35179" y="5968"/>
                </a:lnTo>
                <a:lnTo>
                  <a:pt x="35179" y="4063"/>
                </a:lnTo>
                <a:lnTo>
                  <a:pt x="20955" y="254"/>
                </a:lnTo>
                <a:lnTo>
                  <a:pt x="1778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73" name="object 1474"/>
          <p:cNvSpPr>
            <a:spLocks noChangeArrowheads="1"/>
          </p:cNvSpPr>
          <p:nvPr/>
        </p:nvSpPr>
        <p:spPr bwMode="auto">
          <a:xfrm>
            <a:off x="4298950" y="4406900"/>
            <a:ext cx="34925" cy="9525"/>
          </a:xfrm>
          <a:custGeom>
            <a:avLst/>
            <a:gdLst>
              <a:gd name="T0" fmla="*/ 0 w 35560"/>
              <a:gd name="T1" fmla="*/ 0 h 9525"/>
              <a:gd name="T2" fmla="*/ 35560 w 35560"/>
              <a:gd name="T3" fmla="*/ 9525 h 9525"/>
            </a:gdLst>
            <a:ahLst/>
            <a:cxnLst/>
            <a:rect l="T0" t="T1" r="T2" b="T3"/>
            <a:pathLst>
              <a:path w="35560" h="9525">
                <a:moveTo>
                  <a:pt x="17780" y="0"/>
                </a:moveTo>
                <a:lnTo>
                  <a:pt x="35179" y="4063"/>
                </a:lnTo>
                <a:lnTo>
                  <a:pt x="35179" y="4825"/>
                </a:lnTo>
                <a:lnTo>
                  <a:pt x="35179" y="5968"/>
                </a:lnTo>
                <a:lnTo>
                  <a:pt x="33781" y="6731"/>
                </a:lnTo>
                <a:lnTo>
                  <a:pt x="32385" y="7493"/>
                </a:lnTo>
                <a:lnTo>
                  <a:pt x="30225" y="8128"/>
                </a:lnTo>
                <a:lnTo>
                  <a:pt x="27686" y="8381"/>
                </a:lnTo>
                <a:lnTo>
                  <a:pt x="24511" y="8636"/>
                </a:lnTo>
                <a:lnTo>
                  <a:pt x="20955" y="9143"/>
                </a:lnTo>
                <a:lnTo>
                  <a:pt x="17780" y="9143"/>
                </a:lnTo>
                <a:lnTo>
                  <a:pt x="14224" y="8636"/>
                </a:lnTo>
                <a:lnTo>
                  <a:pt x="10668" y="8381"/>
                </a:lnTo>
                <a:lnTo>
                  <a:pt x="7747" y="8128"/>
                </a:lnTo>
                <a:lnTo>
                  <a:pt x="5334" y="7493"/>
                </a:lnTo>
                <a:lnTo>
                  <a:pt x="3175" y="6476"/>
                </a:lnTo>
                <a:lnTo>
                  <a:pt x="1778" y="5968"/>
                </a:lnTo>
                <a:lnTo>
                  <a:pt x="254" y="4825"/>
                </a:lnTo>
                <a:lnTo>
                  <a:pt x="0" y="4063"/>
                </a:lnTo>
                <a:lnTo>
                  <a:pt x="254" y="3048"/>
                </a:lnTo>
                <a:lnTo>
                  <a:pt x="1778" y="2412"/>
                </a:lnTo>
                <a:lnTo>
                  <a:pt x="3175" y="1650"/>
                </a:lnTo>
                <a:lnTo>
                  <a:pt x="5334" y="888"/>
                </a:lnTo>
                <a:lnTo>
                  <a:pt x="7747" y="635"/>
                </a:lnTo>
                <a:lnTo>
                  <a:pt x="10668" y="254"/>
                </a:lnTo>
                <a:lnTo>
                  <a:pt x="14224" y="0"/>
                </a:lnTo>
                <a:lnTo>
                  <a:pt x="17780"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74" name="object 1475"/>
          <p:cNvSpPr>
            <a:spLocks noChangeArrowheads="1"/>
          </p:cNvSpPr>
          <p:nvPr/>
        </p:nvSpPr>
        <p:spPr bwMode="auto">
          <a:xfrm>
            <a:off x="4305300" y="4406900"/>
            <a:ext cx="23813" cy="7938"/>
          </a:xfrm>
          <a:custGeom>
            <a:avLst/>
            <a:gdLst>
              <a:gd name="T0" fmla="*/ 0 w 22860"/>
              <a:gd name="T1" fmla="*/ 0 h 6985"/>
              <a:gd name="T2" fmla="*/ 22860 w 22860"/>
              <a:gd name="T3" fmla="*/ 6985 h 6985"/>
            </a:gdLst>
            <a:ahLst/>
            <a:cxnLst/>
            <a:rect l="T0" t="T1" r="T2" b="T3"/>
            <a:pathLst>
              <a:path w="22860" h="6985">
                <a:moveTo>
                  <a:pt x="11175" y="0"/>
                </a:moveTo>
                <a:lnTo>
                  <a:pt x="6604" y="0"/>
                </a:lnTo>
                <a:lnTo>
                  <a:pt x="3175" y="635"/>
                </a:lnTo>
                <a:lnTo>
                  <a:pt x="1396" y="1016"/>
                </a:lnTo>
                <a:lnTo>
                  <a:pt x="762" y="1651"/>
                </a:lnTo>
                <a:lnTo>
                  <a:pt x="0" y="2540"/>
                </a:lnTo>
                <a:lnTo>
                  <a:pt x="0" y="3810"/>
                </a:lnTo>
                <a:lnTo>
                  <a:pt x="1396" y="4953"/>
                </a:lnTo>
                <a:lnTo>
                  <a:pt x="3175" y="5588"/>
                </a:lnTo>
                <a:lnTo>
                  <a:pt x="6604" y="6604"/>
                </a:lnTo>
                <a:lnTo>
                  <a:pt x="11175" y="6858"/>
                </a:lnTo>
                <a:lnTo>
                  <a:pt x="15620" y="6858"/>
                </a:lnTo>
                <a:lnTo>
                  <a:pt x="19176" y="5969"/>
                </a:lnTo>
                <a:lnTo>
                  <a:pt x="20446" y="5588"/>
                </a:lnTo>
                <a:lnTo>
                  <a:pt x="21589" y="4953"/>
                </a:lnTo>
                <a:lnTo>
                  <a:pt x="22606" y="4445"/>
                </a:lnTo>
                <a:lnTo>
                  <a:pt x="22606" y="3175"/>
                </a:lnTo>
                <a:lnTo>
                  <a:pt x="21589" y="2540"/>
                </a:lnTo>
                <a:lnTo>
                  <a:pt x="20446" y="1651"/>
                </a:lnTo>
                <a:lnTo>
                  <a:pt x="19176" y="1270"/>
                </a:lnTo>
                <a:lnTo>
                  <a:pt x="15620" y="381"/>
                </a:lnTo>
                <a:lnTo>
                  <a:pt x="11175" y="0"/>
                </a:lnTo>
                <a:close/>
              </a:path>
            </a:pathLst>
          </a:cu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75" name="object 1476"/>
          <p:cNvSpPr>
            <a:spLocks noChangeArrowheads="1"/>
          </p:cNvSpPr>
          <p:nvPr/>
        </p:nvSpPr>
        <p:spPr bwMode="auto">
          <a:xfrm>
            <a:off x="4305300" y="4406900"/>
            <a:ext cx="23813" cy="7938"/>
          </a:xfrm>
          <a:custGeom>
            <a:avLst/>
            <a:gdLst>
              <a:gd name="T0" fmla="*/ 0 w 22860"/>
              <a:gd name="T1" fmla="*/ 0 h 6985"/>
              <a:gd name="T2" fmla="*/ 22860 w 22860"/>
              <a:gd name="T3" fmla="*/ 6985 h 6985"/>
            </a:gdLst>
            <a:ahLst/>
            <a:cxnLst/>
            <a:rect l="T0" t="T1" r="T2" b="T3"/>
            <a:pathLst>
              <a:path w="22860" h="6985">
                <a:moveTo>
                  <a:pt x="11175" y="0"/>
                </a:moveTo>
                <a:lnTo>
                  <a:pt x="15620" y="381"/>
                </a:lnTo>
                <a:lnTo>
                  <a:pt x="19176" y="1270"/>
                </a:lnTo>
                <a:lnTo>
                  <a:pt x="20446" y="1651"/>
                </a:lnTo>
                <a:lnTo>
                  <a:pt x="21589" y="2540"/>
                </a:lnTo>
                <a:lnTo>
                  <a:pt x="22606" y="3175"/>
                </a:lnTo>
                <a:lnTo>
                  <a:pt x="22606" y="3810"/>
                </a:lnTo>
                <a:lnTo>
                  <a:pt x="22606" y="4445"/>
                </a:lnTo>
                <a:lnTo>
                  <a:pt x="21589" y="4953"/>
                </a:lnTo>
                <a:lnTo>
                  <a:pt x="20446" y="5588"/>
                </a:lnTo>
                <a:lnTo>
                  <a:pt x="19176" y="5969"/>
                </a:lnTo>
                <a:lnTo>
                  <a:pt x="15620" y="6858"/>
                </a:lnTo>
                <a:lnTo>
                  <a:pt x="11175" y="6858"/>
                </a:lnTo>
                <a:lnTo>
                  <a:pt x="0" y="3810"/>
                </a:lnTo>
                <a:lnTo>
                  <a:pt x="0" y="3175"/>
                </a:lnTo>
                <a:lnTo>
                  <a:pt x="0" y="2540"/>
                </a:lnTo>
                <a:lnTo>
                  <a:pt x="762" y="1651"/>
                </a:lnTo>
                <a:lnTo>
                  <a:pt x="1396" y="1016"/>
                </a:lnTo>
                <a:lnTo>
                  <a:pt x="3175" y="635"/>
                </a:lnTo>
                <a:lnTo>
                  <a:pt x="6604" y="0"/>
                </a:lnTo>
                <a:lnTo>
                  <a:pt x="11175"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76" name="object 1477"/>
          <p:cNvSpPr>
            <a:spLocks noChangeArrowheads="1"/>
          </p:cNvSpPr>
          <p:nvPr/>
        </p:nvSpPr>
        <p:spPr bwMode="auto">
          <a:xfrm>
            <a:off x="4691063" y="4675188"/>
            <a:ext cx="36512" cy="31750"/>
          </a:xfrm>
          <a:custGeom>
            <a:avLst/>
            <a:gdLst>
              <a:gd name="T0" fmla="*/ 0 w 36830"/>
              <a:gd name="T1" fmla="*/ 0 h 32385"/>
              <a:gd name="T2" fmla="*/ 36830 w 36830"/>
              <a:gd name="T3" fmla="*/ 32385 h 32385"/>
            </a:gdLst>
            <a:ahLst/>
            <a:cxnLst/>
            <a:rect l="T0" t="T1" r="T2" b="T3"/>
            <a:pathLst>
              <a:path w="36830" h="32385">
                <a:moveTo>
                  <a:pt x="10922" y="0"/>
                </a:moveTo>
                <a:lnTo>
                  <a:pt x="8128" y="253"/>
                </a:lnTo>
                <a:lnTo>
                  <a:pt x="5461" y="1143"/>
                </a:lnTo>
                <a:lnTo>
                  <a:pt x="4445" y="1396"/>
                </a:lnTo>
                <a:lnTo>
                  <a:pt x="2286" y="3175"/>
                </a:lnTo>
                <a:lnTo>
                  <a:pt x="635" y="5461"/>
                </a:lnTo>
                <a:lnTo>
                  <a:pt x="254" y="6857"/>
                </a:lnTo>
                <a:lnTo>
                  <a:pt x="0" y="8381"/>
                </a:lnTo>
                <a:lnTo>
                  <a:pt x="20" y="9778"/>
                </a:lnTo>
                <a:lnTo>
                  <a:pt x="25273" y="31876"/>
                </a:lnTo>
                <a:lnTo>
                  <a:pt x="28702" y="31623"/>
                </a:lnTo>
                <a:lnTo>
                  <a:pt x="31496" y="30480"/>
                </a:lnTo>
                <a:lnTo>
                  <a:pt x="32512" y="29844"/>
                </a:lnTo>
                <a:lnTo>
                  <a:pt x="33909" y="29337"/>
                </a:lnTo>
                <a:lnTo>
                  <a:pt x="34544" y="28193"/>
                </a:lnTo>
                <a:lnTo>
                  <a:pt x="35306" y="27305"/>
                </a:lnTo>
                <a:lnTo>
                  <a:pt x="35560" y="26162"/>
                </a:lnTo>
                <a:lnTo>
                  <a:pt x="36322" y="25018"/>
                </a:lnTo>
                <a:lnTo>
                  <a:pt x="36576" y="23621"/>
                </a:lnTo>
                <a:lnTo>
                  <a:pt x="36576" y="21843"/>
                </a:lnTo>
                <a:lnTo>
                  <a:pt x="14732" y="253"/>
                </a:lnTo>
                <a:lnTo>
                  <a:pt x="109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77" name="object 1478"/>
          <p:cNvSpPr>
            <a:spLocks noChangeArrowheads="1"/>
          </p:cNvSpPr>
          <p:nvPr/>
        </p:nvSpPr>
        <p:spPr bwMode="auto">
          <a:xfrm>
            <a:off x="4679950" y="4679950"/>
            <a:ext cx="47625" cy="31750"/>
          </a:xfrm>
          <a:custGeom>
            <a:avLst/>
            <a:gdLst>
              <a:gd name="T0" fmla="*/ 0 w 48260"/>
              <a:gd name="T1" fmla="*/ 0 h 32385"/>
              <a:gd name="T2" fmla="*/ 48260 w 48260"/>
              <a:gd name="T3" fmla="*/ 32385 h 32385"/>
            </a:gdLst>
            <a:ahLst/>
            <a:cxnLst/>
            <a:rect l="T0" t="T1" r="T2" b="T3"/>
            <a:pathLst>
              <a:path w="48260" h="32385">
                <a:moveTo>
                  <a:pt x="13335" y="0"/>
                </a:moveTo>
                <a:lnTo>
                  <a:pt x="0" y="7746"/>
                </a:lnTo>
                <a:lnTo>
                  <a:pt x="32766" y="31876"/>
                </a:lnTo>
                <a:lnTo>
                  <a:pt x="47879" y="21589"/>
                </a:lnTo>
                <a:lnTo>
                  <a:pt x="1333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78" name="object 1479"/>
          <p:cNvSpPr>
            <a:spLocks noChangeArrowheads="1"/>
          </p:cNvSpPr>
          <p:nvPr/>
        </p:nvSpPr>
        <p:spPr bwMode="auto">
          <a:xfrm>
            <a:off x="4676775" y="4683125"/>
            <a:ext cx="38100" cy="31750"/>
          </a:xfrm>
          <a:custGeom>
            <a:avLst/>
            <a:gdLst>
              <a:gd name="T0" fmla="*/ 0 w 38100"/>
              <a:gd name="T1" fmla="*/ 0 h 32385"/>
              <a:gd name="T2" fmla="*/ 38100 w 38100"/>
              <a:gd name="T3" fmla="*/ 32385 h 32385"/>
            </a:gdLst>
            <a:ahLst/>
            <a:cxnLst/>
            <a:rect l="T0" t="T1" r="T2" b="T3"/>
            <a:pathLst>
              <a:path w="38100" h="32385">
                <a:moveTo>
                  <a:pt x="11302" y="0"/>
                </a:moveTo>
                <a:lnTo>
                  <a:pt x="8508" y="507"/>
                </a:lnTo>
                <a:lnTo>
                  <a:pt x="5587" y="1397"/>
                </a:lnTo>
                <a:lnTo>
                  <a:pt x="4191" y="1650"/>
                </a:lnTo>
                <a:lnTo>
                  <a:pt x="3175" y="2793"/>
                </a:lnTo>
                <a:lnTo>
                  <a:pt x="2412" y="3429"/>
                </a:lnTo>
                <a:lnTo>
                  <a:pt x="1396" y="4572"/>
                </a:lnTo>
                <a:lnTo>
                  <a:pt x="635" y="5714"/>
                </a:lnTo>
                <a:lnTo>
                  <a:pt x="197" y="7366"/>
                </a:lnTo>
                <a:lnTo>
                  <a:pt x="0" y="8255"/>
                </a:lnTo>
                <a:lnTo>
                  <a:pt x="20" y="9906"/>
                </a:lnTo>
                <a:lnTo>
                  <a:pt x="8508" y="24511"/>
                </a:lnTo>
                <a:lnTo>
                  <a:pt x="11302" y="27050"/>
                </a:lnTo>
                <a:lnTo>
                  <a:pt x="15239" y="28701"/>
                </a:lnTo>
                <a:lnTo>
                  <a:pt x="18795" y="30480"/>
                </a:lnTo>
                <a:lnTo>
                  <a:pt x="23113" y="31623"/>
                </a:lnTo>
                <a:lnTo>
                  <a:pt x="26288" y="31876"/>
                </a:lnTo>
                <a:lnTo>
                  <a:pt x="29463" y="31623"/>
                </a:lnTo>
                <a:lnTo>
                  <a:pt x="32385" y="30480"/>
                </a:lnTo>
                <a:lnTo>
                  <a:pt x="37337" y="25018"/>
                </a:lnTo>
                <a:lnTo>
                  <a:pt x="37973" y="23622"/>
                </a:lnTo>
                <a:lnTo>
                  <a:pt x="37973" y="21970"/>
                </a:lnTo>
                <a:lnTo>
                  <a:pt x="37337" y="19050"/>
                </a:lnTo>
                <a:lnTo>
                  <a:pt x="15239" y="507"/>
                </a:lnTo>
                <a:lnTo>
                  <a:pt x="1130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79" name="object 1480"/>
          <p:cNvSpPr>
            <a:spLocks noChangeArrowheads="1"/>
          </p:cNvSpPr>
          <p:nvPr/>
        </p:nvSpPr>
        <p:spPr bwMode="auto">
          <a:xfrm>
            <a:off x="4687888" y="4692650"/>
            <a:ext cx="17462" cy="14288"/>
          </a:xfrm>
          <a:custGeom>
            <a:avLst/>
            <a:gdLst>
              <a:gd name="T0" fmla="*/ 0 w 17144"/>
              <a:gd name="T1" fmla="*/ 0 h 13970"/>
              <a:gd name="T2" fmla="*/ 17144 w 17144"/>
              <a:gd name="T3" fmla="*/ 13970 h 13970"/>
            </a:gdLst>
            <a:ahLst/>
            <a:cxnLst/>
            <a:rect l="T0" t="T1" r="T2" b="T3"/>
            <a:pathLst>
              <a:path w="17144" h="13970">
                <a:moveTo>
                  <a:pt x="6604" y="0"/>
                </a:moveTo>
                <a:lnTo>
                  <a:pt x="3810" y="0"/>
                </a:lnTo>
                <a:lnTo>
                  <a:pt x="2412" y="507"/>
                </a:lnTo>
                <a:lnTo>
                  <a:pt x="1397" y="1015"/>
                </a:lnTo>
                <a:lnTo>
                  <a:pt x="762" y="1777"/>
                </a:lnTo>
                <a:lnTo>
                  <a:pt x="381" y="2666"/>
                </a:lnTo>
                <a:lnTo>
                  <a:pt x="0" y="3936"/>
                </a:lnTo>
                <a:lnTo>
                  <a:pt x="381" y="5079"/>
                </a:lnTo>
                <a:lnTo>
                  <a:pt x="762" y="6603"/>
                </a:lnTo>
                <a:lnTo>
                  <a:pt x="11430" y="13588"/>
                </a:lnTo>
                <a:lnTo>
                  <a:pt x="13207" y="13334"/>
                </a:lnTo>
                <a:lnTo>
                  <a:pt x="14605" y="12826"/>
                </a:lnTo>
                <a:lnTo>
                  <a:pt x="15620" y="12318"/>
                </a:lnTo>
                <a:lnTo>
                  <a:pt x="16256" y="11429"/>
                </a:lnTo>
                <a:lnTo>
                  <a:pt x="17018" y="10413"/>
                </a:lnTo>
                <a:lnTo>
                  <a:pt x="17018" y="8000"/>
                </a:lnTo>
                <a:lnTo>
                  <a:pt x="16256" y="6603"/>
                </a:lnTo>
                <a:lnTo>
                  <a:pt x="15620" y="5587"/>
                </a:lnTo>
                <a:lnTo>
                  <a:pt x="14605" y="4190"/>
                </a:lnTo>
                <a:lnTo>
                  <a:pt x="13207" y="2920"/>
                </a:lnTo>
                <a:lnTo>
                  <a:pt x="11430" y="2031"/>
                </a:lnTo>
                <a:lnTo>
                  <a:pt x="10413" y="1015"/>
                </a:lnTo>
                <a:lnTo>
                  <a:pt x="8381" y="507"/>
                </a:lnTo>
                <a:lnTo>
                  <a:pt x="6604"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0" name="object 1481"/>
          <p:cNvSpPr>
            <a:spLocks noChangeArrowheads="1"/>
          </p:cNvSpPr>
          <p:nvPr/>
        </p:nvSpPr>
        <p:spPr bwMode="auto">
          <a:xfrm>
            <a:off x="4348163" y="4538663"/>
            <a:ext cx="90487" cy="65087"/>
          </a:xfrm>
          <a:custGeom>
            <a:avLst/>
            <a:gdLst>
              <a:gd name="T0" fmla="*/ 0 w 90805"/>
              <a:gd name="T1" fmla="*/ 0 h 65404"/>
              <a:gd name="T2" fmla="*/ 90805 w 90805"/>
              <a:gd name="T3" fmla="*/ 65404 h 65404"/>
            </a:gdLst>
            <a:ahLst/>
            <a:cxnLst/>
            <a:rect l="T0" t="T1" r="T2" b="T3"/>
            <a:pathLst>
              <a:path w="90805" h="65404">
                <a:moveTo>
                  <a:pt x="0" y="0"/>
                </a:moveTo>
                <a:lnTo>
                  <a:pt x="0" y="25907"/>
                </a:lnTo>
                <a:lnTo>
                  <a:pt x="90297" y="65023"/>
                </a:lnTo>
                <a:lnTo>
                  <a:pt x="90297" y="39115"/>
                </a:lnTo>
                <a:lnTo>
                  <a:pt x="0"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1" name="object 1482"/>
          <p:cNvSpPr>
            <a:spLocks noChangeArrowheads="1"/>
          </p:cNvSpPr>
          <p:nvPr/>
        </p:nvSpPr>
        <p:spPr bwMode="auto">
          <a:xfrm>
            <a:off x="4348163" y="4533900"/>
            <a:ext cx="90487" cy="44450"/>
          </a:xfrm>
          <a:custGeom>
            <a:avLst/>
            <a:gdLst>
              <a:gd name="T0" fmla="*/ 0 w 90805"/>
              <a:gd name="T1" fmla="*/ 0 h 44450"/>
              <a:gd name="T2" fmla="*/ 90805 w 90805"/>
              <a:gd name="T3" fmla="*/ 44450 h 44450"/>
            </a:gdLst>
            <a:ahLst/>
            <a:cxnLst/>
            <a:rect l="T0" t="T1" r="T2" b="T3"/>
            <a:pathLst>
              <a:path w="90805" h="44450">
                <a:moveTo>
                  <a:pt x="0" y="0"/>
                </a:moveTo>
                <a:lnTo>
                  <a:pt x="0" y="5460"/>
                </a:lnTo>
                <a:lnTo>
                  <a:pt x="90297" y="44450"/>
                </a:lnTo>
                <a:lnTo>
                  <a:pt x="90297" y="38862"/>
                </a:lnTo>
                <a:lnTo>
                  <a:pt x="0" y="0"/>
                </a:lnTo>
                <a:close/>
              </a:path>
            </a:pathLst>
          </a:custGeom>
          <a:solidFill>
            <a:srgbClr val="AC8D7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2" name="object 1483"/>
          <p:cNvSpPr>
            <a:spLocks noChangeArrowheads="1"/>
          </p:cNvSpPr>
          <p:nvPr/>
        </p:nvSpPr>
        <p:spPr bwMode="auto">
          <a:xfrm>
            <a:off x="4649788" y="4598988"/>
            <a:ext cx="109537" cy="106362"/>
          </a:xfrm>
          <a:custGeom>
            <a:avLst/>
            <a:gdLst>
              <a:gd name="T0" fmla="*/ 0 w 109219"/>
              <a:gd name="T1" fmla="*/ 0 h 106045"/>
              <a:gd name="T2" fmla="*/ 109219 w 109219"/>
              <a:gd name="T3" fmla="*/ 106045 h 106045"/>
            </a:gdLst>
            <a:ahLst/>
            <a:cxnLst/>
            <a:rect l="T0" t="T1" r="T2" b="T3"/>
            <a:pathLst>
              <a:path w="109219" h="106045">
                <a:moveTo>
                  <a:pt x="0" y="0"/>
                </a:moveTo>
                <a:lnTo>
                  <a:pt x="0" y="65785"/>
                </a:lnTo>
                <a:lnTo>
                  <a:pt x="102362" y="105917"/>
                </a:lnTo>
                <a:lnTo>
                  <a:pt x="108331" y="97662"/>
                </a:lnTo>
                <a:lnTo>
                  <a:pt x="108331" y="92328"/>
                </a:lnTo>
                <a:lnTo>
                  <a:pt x="108712" y="89661"/>
                </a:lnTo>
                <a:lnTo>
                  <a:pt x="108712" y="87121"/>
                </a:lnTo>
                <a:lnTo>
                  <a:pt x="107950" y="84073"/>
                </a:lnTo>
                <a:lnTo>
                  <a:pt x="106934" y="81152"/>
                </a:lnTo>
                <a:lnTo>
                  <a:pt x="106553" y="77723"/>
                </a:lnTo>
                <a:lnTo>
                  <a:pt x="105918" y="74929"/>
                </a:lnTo>
                <a:lnTo>
                  <a:pt x="104520" y="70865"/>
                </a:lnTo>
                <a:lnTo>
                  <a:pt x="103759" y="66928"/>
                </a:lnTo>
                <a:lnTo>
                  <a:pt x="102997" y="63245"/>
                </a:lnTo>
                <a:lnTo>
                  <a:pt x="101600" y="59181"/>
                </a:lnTo>
                <a:lnTo>
                  <a:pt x="99949" y="53593"/>
                </a:lnTo>
                <a:lnTo>
                  <a:pt x="99187" y="49275"/>
                </a:lnTo>
                <a:lnTo>
                  <a:pt x="98425" y="47243"/>
                </a:lnTo>
                <a:lnTo>
                  <a:pt x="97790" y="44957"/>
                </a:lnTo>
                <a:lnTo>
                  <a:pt x="96012" y="42671"/>
                </a:lnTo>
                <a:lnTo>
                  <a:pt x="94234" y="40131"/>
                </a:lnTo>
                <a:lnTo>
                  <a:pt x="89662" y="36956"/>
                </a:lnTo>
                <a:lnTo>
                  <a:pt x="85851" y="34416"/>
                </a:lnTo>
                <a:lnTo>
                  <a:pt x="74549" y="30225"/>
                </a:lnTo>
                <a:lnTo>
                  <a:pt x="53467" y="21589"/>
                </a:lnTo>
                <a:lnTo>
                  <a:pt x="42925" y="17017"/>
                </a:lnTo>
                <a:lnTo>
                  <a:pt x="0" y="0"/>
                </a:lnTo>
                <a:close/>
              </a:path>
            </a:pathLst>
          </a:custGeom>
          <a:solidFill>
            <a:srgbClr val="FFE02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3" name="object 1484"/>
          <p:cNvSpPr>
            <a:spLocks noChangeArrowheads="1"/>
          </p:cNvSpPr>
          <p:nvPr/>
        </p:nvSpPr>
        <p:spPr bwMode="auto">
          <a:xfrm>
            <a:off x="4700588" y="4624388"/>
            <a:ext cx="41275" cy="41275"/>
          </a:xfrm>
          <a:custGeom>
            <a:avLst/>
            <a:gdLst>
              <a:gd name="T0" fmla="*/ 0 w 41275"/>
              <a:gd name="T1" fmla="*/ 0 h 42545"/>
              <a:gd name="T2" fmla="*/ 41275 w 41275"/>
              <a:gd name="T3" fmla="*/ 42545 h 42545"/>
            </a:gdLst>
            <a:ahLst/>
            <a:cxnLst/>
            <a:rect l="T0" t="T1" r="T2" b="T3"/>
            <a:pathLst>
              <a:path w="41275" h="42545">
                <a:moveTo>
                  <a:pt x="0" y="0"/>
                </a:moveTo>
                <a:lnTo>
                  <a:pt x="0" y="28320"/>
                </a:lnTo>
                <a:lnTo>
                  <a:pt x="40893" y="42163"/>
                </a:lnTo>
                <a:lnTo>
                  <a:pt x="40893" y="37972"/>
                </a:lnTo>
                <a:lnTo>
                  <a:pt x="40640" y="33400"/>
                </a:lnTo>
                <a:lnTo>
                  <a:pt x="39497" y="28828"/>
                </a:lnTo>
                <a:lnTo>
                  <a:pt x="38100" y="24129"/>
                </a:lnTo>
                <a:lnTo>
                  <a:pt x="37084" y="20065"/>
                </a:lnTo>
                <a:lnTo>
                  <a:pt x="7747" y="3174"/>
                </a:lnTo>
                <a:lnTo>
                  <a:pt x="0" y="0"/>
                </a:lnTo>
                <a:close/>
              </a:path>
            </a:pathLst>
          </a:custGeom>
          <a:solidFill>
            <a:srgbClr val="A7B5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4" name="object 1485"/>
          <p:cNvSpPr>
            <a:spLocks noChangeArrowheads="1"/>
          </p:cNvSpPr>
          <p:nvPr/>
        </p:nvSpPr>
        <p:spPr bwMode="auto">
          <a:xfrm>
            <a:off x="4649788" y="4562475"/>
            <a:ext cx="174625" cy="142875"/>
          </a:xfrm>
          <a:custGeom>
            <a:avLst/>
            <a:gdLst>
              <a:gd name="T0" fmla="*/ 0 w 173989"/>
              <a:gd name="T1" fmla="*/ 0 h 142875"/>
              <a:gd name="T2" fmla="*/ 173989 w 173989"/>
              <a:gd name="T3" fmla="*/ 142875 h 142875"/>
            </a:gdLst>
            <a:ahLst/>
            <a:cxnLst/>
            <a:rect l="T0" t="T1" r="T2" b="T3"/>
            <a:pathLst>
              <a:path w="173989" h="142875">
                <a:moveTo>
                  <a:pt x="67818" y="0"/>
                </a:moveTo>
                <a:lnTo>
                  <a:pt x="1143" y="30987"/>
                </a:lnTo>
                <a:lnTo>
                  <a:pt x="0" y="36575"/>
                </a:lnTo>
                <a:lnTo>
                  <a:pt x="1524" y="39496"/>
                </a:lnTo>
                <a:lnTo>
                  <a:pt x="5334" y="40893"/>
                </a:lnTo>
                <a:lnTo>
                  <a:pt x="14224" y="44322"/>
                </a:lnTo>
                <a:lnTo>
                  <a:pt x="27559" y="49149"/>
                </a:lnTo>
                <a:lnTo>
                  <a:pt x="58293" y="60832"/>
                </a:lnTo>
                <a:lnTo>
                  <a:pt x="72390" y="66547"/>
                </a:lnTo>
                <a:lnTo>
                  <a:pt x="83693" y="70738"/>
                </a:lnTo>
                <a:lnTo>
                  <a:pt x="89662" y="73532"/>
                </a:lnTo>
                <a:lnTo>
                  <a:pt x="93218" y="75818"/>
                </a:lnTo>
                <a:lnTo>
                  <a:pt x="94234" y="77596"/>
                </a:lnTo>
                <a:lnTo>
                  <a:pt x="95631" y="79628"/>
                </a:lnTo>
                <a:lnTo>
                  <a:pt x="97409" y="84074"/>
                </a:lnTo>
                <a:lnTo>
                  <a:pt x="99187" y="89534"/>
                </a:lnTo>
                <a:lnTo>
                  <a:pt x="101600" y="99440"/>
                </a:lnTo>
                <a:lnTo>
                  <a:pt x="103759" y="106299"/>
                </a:lnTo>
                <a:lnTo>
                  <a:pt x="104775" y="111632"/>
                </a:lnTo>
                <a:lnTo>
                  <a:pt x="106172" y="117093"/>
                </a:lnTo>
                <a:lnTo>
                  <a:pt x="107568" y="129031"/>
                </a:lnTo>
                <a:lnTo>
                  <a:pt x="108331" y="131825"/>
                </a:lnTo>
                <a:lnTo>
                  <a:pt x="107568" y="134493"/>
                </a:lnTo>
                <a:lnTo>
                  <a:pt x="106934" y="136397"/>
                </a:lnTo>
                <a:lnTo>
                  <a:pt x="105918" y="138429"/>
                </a:lnTo>
                <a:lnTo>
                  <a:pt x="103759" y="141224"/>
                </a:lnTo>
                <a:lnTo>
                  <a:pt x="102743" y="142366"/>
                </a:lnTo>
                <a:lnTo>
                  <a:pt x="173608" y="103504"/>
                </a:lnTo>
                <a:lnTo>
                  <a:pt x="170815" y="73532"/>
                </a:lnTo>
                <a:lnTo>
                  <a:pt x="171450" y="68706"/>
                </a:lnTo>
                <a:lnTo>
                  <a:pt x="171450" y="67944"/>
                </a:lnTo>
                <a:lnTo>
                  <a:pt x="170433" y="65658"/>
                </a:lnTo>
                <a:lnTo>
                  <a:pt x="169671" y="62483"/>
                </a:lnTo>
                <a:lnTo>
                  <a:pt x="168275" y="58546"/>
                </a:lnTo>
                <a:lnTo>
                  <a:pt x="150241" y="30352"/>
                </a:lnTo>
                <a:lnTo>
                  <a:pt x="149225" y="30099"/>
                </a:lnTo>
                <a:lnTo>
                  <a:pt x="67818" y="0"/>
                </a:lnTo>
                <a:close/>
              </a:path>
            </a:pathLst>
          </a:custGeom>
          <a:solidFill>
            <a:srgbClr val="FFF5B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5" name="object 1486"/>
          <p:cNvSpPr>
            <a:spLocks noChangeArrowheads="1"/>
          </p:cNvSpPr>
          <p:nvPr/>
        </p:nvSpPr>
        <p:spPr bwMode="auto">
          <a:xfrm>
            <a:off x="4748213" y="4602163"/>
            <a:ext cx="66675" cy="58737"/>
          </a:xfrm>
          <a:custGeom>
            <a:avLst/>
            <a:gdLst>
              <a:gd name="T0" fmla="*/ 0 w 67945"/>
              <a:gd name="T1" fmla="*/ 0 h 58420"/>
              <a:gd name="T2" fmla="*/ 67945 w 67945"/>
              <a:gd name="T3" fmla="*/ 58420 h 58420"/>
            </a:gdLst>
            <a:ahLst/>
            <a:cxnLst/>
            <a:rect l="T0" t="T1" r="T2" b="T3"/>
            <a:pathLst>
              <a:path w="67945" h="58420">
                <a:moveTo>
                  <a:pt x="57657" y="0"/>
                </a:moveTo>
                <a:lnTo>
                  <a:pt x="0" y="32893"/>
                </a:lnTo>
                <a:lnTo>
                  <a:pt x="2031" y="36830"/>
                </a:lnTo>
                <a:lnTo>
                  <a:pt x="4444" y="41021"/>
                </a:lnTo>
                <a:lnTo>
                  <a:pt x="5841" y="45338"/>
                </a:lnTo>
                <a:lnTo>
                  <a:pt x="7619" y="49530"/>
                </a:lnTo>
                <a:lnTo>
                  <a:pt x="8381" y="52450"/>
                </a:lnTo>
                <a:lnTo>
                  <a:pt x="9016" y="55499"/>
                </a:lnTo>
                <a:lnTo>
                  <a:pt x="9397" y="56642"/>
                </a:lnTo>
                <a:lnTo>
                  <a:pt x="9651" y="57531"/>
                </a:lnTo>
                <a:lnTo>
                  <a:pt x="10032" y="58038"/>
                </a:lnTo>
                <a:lnTo>
                  <a:pt x="10413" y="58038"/>
                </a:lnTo>
                <a:lnTo>
                  <a:pt x="67691" y="27178"/>
                </a:lnTo>
                <a:lnTo>
                  <a:pt x="67691" y="24384"/>
                </a:lnTo>
                <a:lnTo>
                  <a:pt x="59055" y="762"/>
                </a:lnTo>
                <a:lnTo>
                  <a:pt x="57657" y="0"/>
                </a:lnTo>
                <a:close/>
              </a:path>
            </a:pathLst>
          </a:custGeom>
          <a:solidFill>
            <a:srgbClr val="A7B5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6" name="object 1487"/>
          <p:cNvSpPr>
            <a:spLocks noChangeArrowheads="1"/>
          </p:cNvSpPr>
          <p:nvPr/>
        </p:nvSpPr>
        <p:spPr bwMode="auto">
          <a:xfrm>
            <a:off x="4770438" y="4640263"/>
            <a:ext cx="41275" cy="42862"/>
          </a:xfrm>
          <a:custGeom>
            <a:avLst/>
            <a:gdLst>
              <a:gd name="T0" fmla="*/ 0 w 41275"/>
              <a:gd name="T1" fmla="*/ 0 h 42545"/>
              <a:gd name="T2" fmla="*/ 41275 w 41275"/>
              <a:gd name="T3" fmla="*/ 42545 h 42545"/>
            </a:gdLst>
            <a:ahLst/>
            <a:cxnLst/>
            <a:rect l="T0" t="T1" r="T2" b="T3"/>
            <a:pathLst>
              <a:path w="41275" h="42545">
                <a:moveTo>
                  <a:pt x="40893" y="0"/>
                </a:moveTo>
                <a:lnTo>
                  <a:pt x="0" y="23749"/>
                </a:lnTo>
                <a:lnTo>
                  <a:pt x="0" y="42163"/>
                </a:lnTo>
                <a:lnTo>
                  <a:pt x="40893" y="18668"/>
                </a:lnTo>
                <a:lnTo>
                  <a:pt x="40893" y="0"/>
                </a:lnTo>
                <a:close/>
              </a:path>
            </a:pathLst>
          </a:custGeom>
          <a:solidFill>
            <a:srgbClr val="96969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7" name="object 1488"/>
          <p:cNvSpPr>
            <a:spLocks noChangeArrowheads="1"/>
          </p:cNvSpPr>
          <p:nvPr/>
        </p:nvSpPr>
        <p:spPr bwMode="auto">
          <a:xfrm>
            <a:off x="4775200" y="4660900"/>
            <a:ext cx="1588" cy="20638"/>
          </a:xfrm>
          <a:custGeom>
            <a:avLst/>
            <a:gdLst>
              <a:gd name="T0" fmla="*/ 0 w 1904"/>
              <a:gd name="T1" fmla="*/ 0 h 19685"/>
              <a:gd name="T2" fmla="*/ 1904 w 1904"/>
              <a:gd name="T3" fmla="*/ 19685 h 19685"/>
            </a:gdLst>
            <a:ahLst/>
            <a:cxnLst/>
            <a:rect l="T0" t="T1" r="T2" b="T3"/>
            <a:pathLst>
              <a:path w="1904" h="19685">
                <a:moveTo>
                  <a:pt x="0" y="19430"/>
                </a:moveTo>
                <a:lnTo>
                  <a:pt x="1397" y="19430"/>
                </a:lnTo>
                <a:lnTo>
                  <a:pt x="1397" y="0"/>
                </a:lnTo>
                <a:lnTo>
                  <a:pt x="0" y="0"/>
                </a:lnTo>
                <a:lnTo>
                  <a:pt x="0" y="1943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8" name="object 1489"/>
          <p:cNvSpPr>
            <a:spLocks noChangeArrowheads="1"/>
          </p:cNvSpPr>
          <p:nvPr/>
        </p:nvSpPr>
        <p:spPr bwMode="auto">
          <a:xfrm>
            <a:off x="4776788" y="4659313"/>
            <a:ext cx="1587" cy="19050"/>
          </a:xfrm>
          <a:custGeom>
            <a:avLst/>
            <a:gdLst>
              <a:gd name="T0" fmla="*/ 0 w 1904"/>
              <a:gd name="T1" fmla="*/ 0 h 19685"/>
              <a:gd name="T2" fmla="*/ 1904 w 1904"/>
              <a:gd name="T3" fmla="*/ 19685 h 19685"/>
            </a:gdLst>
            <a:ahLst/>
            <a:cxnLst/>
            <a:rect l="T0" t="T1" r="T2" b="T3"/>
            <a:pathLst>
              <a:path w="1904" h="19685">
                <a:moveTo>
                  <a:pt x="0" y="19430"/>
                </a:moveTo>
                <a:lnTo>
                  <a:pt x="1396" y="19430"/>
                </a:lnTo>
                <a:lnTo>
                  <a:pt x="1396" y="0"/>
                </a:lnTo>
                <a:lnTo>
                  <a:pt x="0" y="0"/>
                </a:lnTo>
                <a:lnTo>
                  <a:pt x="0" y="1943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89" name="object 1490"/>
          <p:cNvSpPr>
            <a:spLocks noChangeArrowheads="1"/>
          </p:cNvSpPr>
          <p:nvPr/>
        </p:nvSpPr>
        <p:spPr bwMode="auto">
          <a:xfrm>
            <a:off x="4781550" y="4657725"/>
            <a:ext cx="1588" cy="19050"/>
          </a:xfrm>
          <a:custGeom>
            <a:avLst/>
            <a:gdLst>
              <a:gd name="T0" fmla="*/ 0 w 1904"/>
              <a:gd name="T1" fmla="*/ 0 h 18414"/>
              <a:gd name="T2" fmla="*/ 1904 w 1904"/>
              <a:gd name="T3" fmla="*/ 18414 h 18414"/>
            </a:gdLst>
            <a:ahLst/>
            <a:cxnLst/>
            <a:rect l="T0" t="T1" r="T2" b="T3"/>
            <a:pathLst>
              <a:path w="1904" h="18414">
                <a:moveTo>
                  <a:pt x="0" y="18288"/>
                </a:moveTo>
                <a:lnTo>
                  <a:pt x="1524" y="18288"/>
                </a:lnTo>
                <a:lnTo>
                  <a:pt x="1524" y="0"/>
                </a:lnTo>
                <a:lnTo>
                  <a:pt x="0" y="0"/>
                </a:lnTo>
                <a:lnTo>
                  <a:pt x="0" y="18288"/>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90" name="object 1491"/>
          <p:cNvSpPr>
            <a:spLocks noChangeArrowheads="1"/>
          </p:cNvSpPr>
          <p:nvPr/>
        </p:nvSpPr>
        <p:spPr bwMode="auto">
          <a:xfrm>
            <a:off x="4784725" y="4656138"/>
            <a:ext cx="1588" cy="19050"/>
          </a:xfrm>
          <a:custGeom>
            <a:avLst/>
            <a:gdLst>
              <a:gd name="T0" fmla="*/ 0 w 1904"/>
              <a:gd name="T1" fmla="*/ 0 h 19685"/>
              <a:gd name="T2" fmla="*/ 1904 w 1904"/>
              <a:gd name="T3" fmla="*/ 19685 h 19685"/>
            </a:gdLst>
            <a:ahLst/>
            <a:cxnLst/>
            <a:rect l="T0" t="T1" r="T2" b="T3"/>
            <a:pathLst>
              <a:path w="1904" h="19685">
                <a:moveTo>
                  <a:pt x="0" y="19430"/>
                </a:moveTo>
                <a:lnTo>
                  <a:pt x="1396" y="19430"/>
                </a:lnTo>
                <a:lnTo>
                  <a:pt x="1396" y="0"/>
                </a:lnTo>
                <a:lnTo>
                  <a:pt x="0" y="0"/>
                </a:lnTo>
                <a:lnTo>
                  <a:pt x="0" y="1943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91" name="object 1492"/>
          <p:cNvSpPr>
            <a:spLocks noChangeArrowheads="1"/>
          </p:cNvSpPr>
          <p:nvPr/>
        </p:nvSpPr>
        <p:spPr bwMode="auto">
          <a:xfrm>
            <a:off x="4787900" y="4652963"/>
            <a:ext cx="1588" cy="20637"/>
          </a:xfrm>
          <a:custGeom>
            <a:avLst/>
            <a:gdLst>
              <a:gd name="T0" fmla="*/ 0 w 1904"/>
              <a:gd name="T1" fmla="*/ 0 h 19685"/>
              <a:gd name="T2" fmla="*/ 1904 w 1904"/>
              <a:gd name="T3" fmla="*/ 19685 h 19685"/>
            </a:gdLst>
            <a:ahLst/>
            <a:cxnLst/>
            <a:rect l="T0" t="T1" r="T2" b="T3"/>
            <a:pathLst>
              <a:path w="1904" h="19685">
                <a:moveTo>
                  <a:pt x="0" y="19430"/>
                </a:moveTo>
                <a:lnTo>
                  <a:pt x="1397" y="19430"/>
                </a:lnTo>
                <a:lnTo>
                  <a:pt x="1397" y="0"/>
                </a:lnTo>
                <a:lnTo>
                  <a:pt x="0" y="0"/>
                </a:lnTo>
                <a:lnTo>
                  <a:pt x="0" y="1943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92" name="object 1493"/>
          <p:cNvSpPr>
            <a:spLocks noChangeArrowheads="1"/>
          </p:cNvSpPr>
          <p:nvPr/>
        </p:nvSpPr>
        <p:spPr bwMode="auto">
          <a:xfrm>
            <a:off x="4791075" y="4652963"/>
            <a:ext cx="1588" cy="17462"/>
          </a:xfrm>
          <a:custGeom>
            <a:avLst/>
            <a:gdLst>
              <a:gd name="T0" fmla="*/ 0 w 1904"/>
              <a:gd name="T1" fmla="*/ 0 h 18414"/>
              <a:gd name="T2" fmla="*/ 1904 w 1904"/>
              <a:gd name="T3" fmla="*/ 18414 h 18414"/>
            </a:gdLst>
            <a:ahLst/>
            <a:cxnLst/>
            <a:rect l="T0" t="T1" r="T2" b="T3"/>
            <a:pathLst>
              <a:path w="1904" h="18414">
                <a:moveTo>
                  <a:pt x="0" y="18160"/>
                </a:moveTo>
                <a:lnTo>
                  <a:pt x="1397" y="18160"/>
                </a:lnTo>
                <a:lnTo>
                  <a:pt x="1397" y="0"/>
                </a:lnTo>
                <a:lnTo>
                  <a:pt x="0" y="0"/>
                </a:lnTo>
                <a:lnTo>
                  <a:pt x="0" y="1816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93" name="object 1494"/>
          <p:cNvSpPr>
            <a:spLocks noChangeArrowheads="1"/>
          </p:cNvSpPr>
          <p:nvPr/>
        </p:nvSpPr>
        <p:spPr bwMode="auto">
          <a:xfrm>
            <a:off x="4794250" y="4649788"/>
            <a:ext cx="1588" cy="19050"/>
          </a:xfrm>
          <a:custGeom>
            <a:avLst/>
            <a:gdLst>
              <a:gd name="T0" fmla="*/ 0 w 1904"/>
              <a:gd name="T1" fmla="*/ 0 h 18414"/>
              <a:gd name="T2" fmla="*/ 1904 w 1904"/>
              <a:gd name="T3" fmla="*/ 18414 h 18414"/>
            </a:gdLst>
            <a:ahLst/>
            <a:cxnLst/>
            <a:rect l="T0" t="T1" r="T2" b="T3"/>
            <a:pathLst>
              <a:path w="1904" h="18414">
                <a:moveTo>
                  <a:pt x="0" y="18161"/>
                </a:moveTo>
                <a:lnTo>
                  <a:pt x="1524" y="18161"/>
                </a:lnTo>
                <a:lnTo>
                  <a:pt x="1524" y="0"/>
                </a:lnTo>
                <a:lnTo>
                  <a:pt x="0" y="0"/>
                </a:lnTo>
                <a:lnTo>
                  <a:pt x="0" y="18161"/>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94" name="object 1495"/>
          <p:cNvSpPr>
            <a:spLocks noChangeArrowheads="1"/>
          </p:cNvSpPr>
          <p:nvPr/>
        </p:nvSpPr>
        <p:spPr bwMode="auto">
          <a:xfrm>
            <a:off x="4799013" y="4648200"/>
            <a:ext cx="1587" cy="19050"/>
          </a:xfrm>
          <a:custGeom>
            <a:avLst/>
            <a:gdLst>
              <a:gd name="T0" fmla="*/ 0 w 1904"/>
              <a:gd name="T1" fmla="*/ 0 h 19685"/>
              <a:gd name="T2" fmla="*/ 1904 w 1904"/>
              <a:gd name="T3" fmla="*/ 19685 h 19685"/>
            </a:gdLst>
            <a:ahLst/>
            <a:cxnLst/>
            <a:rect l="T0" t="T1" r="T2" b="T3"/>
            <a:pathLst>
              <a:path w="1904" h="19685">
                <a:moveTo>
                  <a:pt x="0" y="19303"/>
                </a:moveTo>
                <a:lnTo>
                  <a:pt x="1397" y="19303"/>
                </a:lnTo>
                <a:lnTo>
                  <a:pt x="1397" y="0"/>
                </a:lnTo>
                <a:lnTo>
                  <a:pt x="0" y="0"/>
                </a:lnTo>
                <a:lnTo>
                  <a:pt x="0" y="19303"/>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95" name="object 1496"/>
          <p:cNvSpPr>
            <a:spLocks noChangeArrowheads="1"/>
          </p:cNvSpPr>
          <p:nvPr/>
        </p:nvSpPr>
        <p:spPr bwMode="auto">
          <a:xfrm>
            <a:off x="4800600" y="4645025"/>
            <a:ext cx="3175" cy="20638"/>
          </a:xfrm>
          <a:custGeom>
            <a:avLst/>
            <a:gdLst>
              <a:gd name="T0" fmla="*/ 0 w 1904"/>
              <a:gd name="T1" fmla="*/ 0 h 19685"/>
              <a:gd name="T2" fmla="*/ 1904 w 1904"/>
              <a:gd name="T3" fmla="*/ 19685 h 19685"/>
            </a:gdLst>
            <a:ahLst/>
            <a:cxnLst/>
            <a:rect l="T0" t="T1" r="T2" b="T3"/>
            <a:pathLst>
              <a:path w="1904" h="19685">
                <a:moveTo>
                  <a:pt x="0" y="19303"/>
                </a:moveTo>
                <a:lnTo>
                  <a:pt x="1397" y="19303"/>
                </a:lnTo>
                <a:lnTo>
                  <a:pt x="1397" y="0"/>
                </a:lnTo>
                <a:lnTo>
                  <a:pt x="0" y="0"/>
                </a:lnTo>
                <a:lnTo>
                  <a:pt x="0" y="19303"/>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96" name="object 1497"/>
          <p:cNvSpPr>
            <a:spLocks noChangeArrowheads="1"/>
          </p:cNvSpPr>
          <p:nvPr/>
        </p:nvSpPr>
        <p:spPr bwMode="auto">
          <a:xfrm>
            <a:off x="4803775" y="4645025"/>
            <a:ext cx="1588" cy="17463"/>
          </a:xfrm>
          <a:custGeom>
            <a:avLst/>
            <a:gdLst>
              <a:gd name="T0" fmla="*/ 0 w 1904"/>
              <a:gd name="T1" fmla="*/ 0 h 18414"/>
              <a:gd name="T2" fmla="*/ 1904 w 1904"/>
              <a:gd name="T3" fmla="*/ 18414 h 18414"/>
            </a:gdLst>
            <a:ahLst/>
            <a:cxnLst/>
            <a:rect l="T0" t="T1" r="T2" b="T3"/>
            <a:pathLst>
              <a:path w="1904" h="18414">
                <a:moveTo>
                  <a:pt x="0" y="18161"/>
                </a:moveTo>
                <a:lnTo>
                  <a:pt x="1397" y="18161"/>
                </a:lnTo>
                <a:lnTo>
                  <a:pt x="1397" y="0"/>
                </a:lnTo>
                <a:lnTo>
                  <a:pt x="0" y="0"/>
                </a:lnTo>
                <a:lnTo>
                  <a:pt x="0" y="18161"/>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97" name="object 1498"/>
          <p:cNvSpPr>
            <a:spLocks noChangeArrowheads="1"/>
          </p:cNvSpPr>
          <p:nvPr/>
        </p:nvSpPr>
        <p:spPr bwMode="auto">
          <a:xfrm>
            <a:off x="4808538" y="4641850"/>
            <a:ext cx="1587" cy="20638"/>
          </a:xfrm>
          <a:custGeom>
            <a:avLst/>
            <a:gdLst>
              <a:gd name="T0" fmla="*/ 0 w 1904"/>
              <a:gd name="T1" fmla="*/ 0 h 19685"/>
              <a:gd name="T2" fmla="*/ 1904 w 1904"/>
              <a:gd name="T3" fmla="*/ 19685 h 19685"/>
            </a:gdLst>
            <a:ahLst/>
            <a:cxnLst/>
            <a:rect l="T0" t="T1" r="T2" b="T3"/>
            <a:pathLst>
              <a:path w="1904" h="19685">
                <a:moveTo>
                  <a:pt x="0" y="19304"/>
                </a:moveTo>
                <a:lnTo>
                  <a:pt x="1397" y="19304"/>
                </a:lnTo>
                <a:lnTo>
                  <a:pt x="1397" y="0"/>
                </a:lnTo>
                <a:lnTo>
                  <a:pt x="0" y="0"/>
                </a:lnTo>
                <a:lnTo>
                  <a:pt x="0" y="19304"/>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598" name="object 1499"/>
          <p:cNvSpPr>
            <a:spLocks noChangeArrowheads="1"/>
          </p:cNvSpPr>
          <p:nvPr/>
        </p:nvSpPr>
        <p:spPr bwMode="auto">
          <a:xfrm>
            <a:off x="4770438" y="4640263"/>
            <a:ext cx="41275" cy="42862"/>
          </a:xfrm>
          <a:custGeom>
            <a:avLst/>
            <a:gdLst>
              <a:gd name="T0" fmla="*/ 0 w 41275"/>
              <a:gd name="T1" fmla="*/ 0 h 42545"/>
              <a:gd name="T2" fmla="*/ 41275 w 41275"/>
              <a:gd name="T3" fmla="*/ 42545 h 42545"/>
            </a:gdLst>
            <a:ahLst/>
            <a:cxnLst/>
            <a:rect l="T0" t="T1" r="T2" b="T3"/>
            <a:pathLst>
              <a:path w="41275" h="42545">
                <a:moveTo>
                  <a:pt x="0" y="23749"/>
                </a:moveTo>
                <a:lnTo>
                  <a:pt x="40893" y="0"/>
                </a:lnTo>
                <a:lnTo>
                  <a:pt x="40893" y="18668"/>
                </a:lnTo>
                <a:lnTo>
                  <a:pt x="0" y="42163"/>
                </a:lnTo>
                <a:lnTo>
                  <a:pt x="0" y="23749"/>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599" name="object 1500"/>
          <p:cNvSpPr>
            <a:spLocks noChangeArrowheads="1"/>
          </p:cNvSpPr>
          <p:nvPr/>
        </p:nvSpPr>
        <p:spPr bwMode="auto">
          <a:xfrm>
            <a:off x="4686300" y="4592638"/>
            <a:ext cx="11113" cy="79375"/>
          </a:xfrm>
          <a:custGeom>
            <a:avLst/>
            <a:gdLst>
              <a:gd name="T0" fmla="*/ 0 w 10160"/>
              <a:gd name="T1" fmla="*/ 0 h 80010"/>
              <a:gd name="T2" fmla="*/ 10160 w 10160"/>
              <a:gd name="T3" fmla="*/ 80010 h 80010"/>
            </a:gdLst>
            <a:ahLst/>
            <a:cxnLst/>
            <a:rect l="T0" t="T1" r="T2" b="T3"/>
            <a:pathLst>
              <a:path w="10160" h="80010">
                <a:moveTo>
                  <a:pt x="634" y="0"/>
                </a:moveTo>
                <a:lnTo>
                  <a:pt x="0" y="76327"/>
                </a:lnTo>
                <a:lnTo>
                  <a:pt x="9270" y="79756"/>
                </a:lnTo>
                <a:lnTo>
                  <a:pt x="9906" y="254"/>
                </a:lnTo>
                <a:lnTo>
                  <a:pt x="634" y="0"/>
                </a:lnTo>
                <a:close/>
              </a:path>
            </a:pathLst>
          </a:custGeom>
          <a:solidFill>
            <a:srgbClr val="C7BA6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00" name="object 1501"/>
          <p:cNvSpPr>
            <a:spLocks noChangeArrowheads="1"/>
          </p:cNvSpPr>
          <p:nvPr/>
        </p:nvSpPr>
        <p:spPr bwMode="auto">
          <a:xfrm>
            <a:off x="3190875" y="4527550"/>
            <a:ext cx="55563" cy="0"/>
          </a:xfrm>
          <a:custGeom>
            <a:avLst/>
            <a:gdLst>
              <a:gd name="T0" fmla="*/ 0 w 56514"/>
              <a:gd name="T1" fmla="*/ 56514 w 56514"/>
            </a:gdLst>
            <a:ahLst/>
            <a:cxnLst/>
            <a:rect l="T0" t="0" r="T1" b="0"/>
            <a:pathLst>
              <a:path w="56514">
                <a:moveTo>
                  <a:pt x="0" y="0"/>
                </a:moveTo>
                <a:lnTo>
                  <a:pt x="56427" y="0"/>
                </a:lnTo>
              </a:path>
            </a:pathLst>
          </a:custGeom>
          <a:noFill/>
          <a:ln w="7976">
            <a:solidFill>
              <a:srgbClr val="5F5D5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01" name="object 1502"/>
          <p:cNvSpPr>
            <a:spLocks noChangeArrowheads="1"/>
          </p:cNvSpPr>
          <p:nvPr/>
        </p:nvSpPr>
        <p:spPr bwMode="auto">
          <a:xfrm>
            <a:off x="3190875" y="4524375"/>
            <a:ext cx="57150" cy="14288"/>
          </a:xfrm>
          <a:custGeom>
            <a:avLst/>
            <a:gdLst>
              <a:gd name="T0" fmla="*/ 0 w 57785"/>
              <a:gd name="T1" fmla="*/ 0 h 15239"/>
              <a:gd name="T2" fmla="*/ 57785 w 57785"/>
              <a:gd name="T3" fmla="*/ 15239 h 15239"/>
            </a:gdLst>
            <a:ahLst/>
            <a:cxnLst/>
            <a:rect l="T0" t="T1" r="T2" b="T3"/>
            <a:pathLst>
              <a:path w="57785" h="15239">
                <a:moveTo>
                  <a:pt x="34671" y="0"/>
                </a:moveTo>
                <a:lnTo>
                  <a:pt x="23114" y="0"/>
                </a:lnTo>
                <a:lnTo>
                  <a:pt x="17653" y="507"/>
                </a:lnTo>
                <a:lnTo>
                  <a:pt x="0" y="6857"/>
                </a:lnTo>
                <a:lnTo>
                  <a:pt x="0" y="7874"/>
                </a:lnTo>
                <a:lnTo>
                  <a:pt x="762" y="9017"/>
                </a:lnTo>
                <a:lnTo>
                  <a:pt x="1143" y="9525"/>
                </a:lnTo>
                <a:lnTo>
                  <a:pt x="2540" y="10032"/>
                </a:lnTo>
                <a:lnTo>
                  <a:pt x="5080" y="11430"/>
                </a:lnTo>
                <a:lnTo>
                  <a:pt x="8255" y="12318"/>
                </a:lnTo>
                <a:lnTo>
                  <a:pt x="12700" y="13335"/>
                </a:lnTo>
                <a:lnTo>
                  <a:pt x="17653" y="13969"/>
                </a:lnTo>
                <a:lnTo>
                  <a:pt x="23114" y="14731"/>
                </a:lnTo>
                <a:lnTo>
                  <a:pt x="34671" y="14731"/>
                </a:lnTo>
                <a:lnTo>
                  <a:pt x="40132" y="13969"/>
                </a:lnTo>
                <a:lnTo>
                  <a:pt x="45212" y="13335"/>
                </a:lnTo>
                <a:lnTo>
                  <a:pt x="49530" y="12318"/>
                </a:lnTo>
                <a:lnTo>
                  <a:pt x="52832" y="11430"/>
                </a:lnTo>
                <a:lnTo>
                  <a:pt x="55245" y="10032"/>
                </a:lnTo>
                <a:lnTo>
                  <a:pt x="56768" y="9525"/>
                </a:lnTo>
                <a:lnTo>
                  <a:pt x="57150" y="9017"/>
                </a:lnTo>
                <a:lnTo>
                  <a:pt x="57785" y="7874"/>
                </a:lnTo>
                <a:lnTo>
                  <a:pt x="57785" y="6857"/>
                </a:lnTo>
                <a:lnTo>
                  <a:pt x="40132" y="507"/>
                </a:lnTo>
                <a:lnTo>
                  <a:pt x="34671"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02" name="object 1503"/>
          <p:cNvSpPr>
            <a:spLocks noChangeArrowheads="1"/>
          </p:cNvSpPr>
          <p:nvPr/>
        </p:nvSpPr>
        <p:spPr bwMode="auto">
          <a:xfrm>
            <a:off x="3190875" y="4514850"/>
            <a:ext cx="57150" cy="15875"/>
          </a:xfrm>
          <a:custGeom>
            <a:avLst/>
            <a:gdLst>
              <a:gd name="T0" fmla="*/ 0 w 57785"/>
              <a:gd name="T1" fmla="*/ 0 h 15239"/>
              <a:gd name="T2" fmla="*/ 57785 w 57785"/>
              <a:gd name="T3" fmla="*/ 15239 h 15239"/>
            </a:gdLst>
            <a:ahLst/>
            <a:cxnLst/>
            <a:rect l="T0" t="T1" r="T2" b="T3"/>
            <a:pathLst>
              <a:path w="57785" h="15239">
                <a:moveTo>
                  <a:pt x="28956" y="0"/>
                </a:moveTo>
                <a:lnTo>
                  <a:pt x="2540" y="4825"/>
                </a:lnTo>
                <a:lnTo>
                  <a:pt x="1143" y="5333"/>
                </a:lnTo>
                <a:lnTo>
                  <a:pt x="762" y="5842"/>
                </a:lnTo>
                <a:lnTo>
                  <a:pt x="0" y="6731"/>
                </a:lnTo>
                <a:lnTo>
                  <a:pt x="0" y="8000"/>
                </a:lnTo>
                <a:lnTo>
                  <a:pt x="762" y="8889"/>
                </a:lnTo>
                <a:lnTo>
                  <a:pt x="1143" y="9651"/>
                </a:lnTo>
                <a:lnTo>
                  <a:pt x="2540" y="10413"/>
                </a:lnTo>
                <a:lnTo>
                  <a:pt x="23114" y="14731"/>
                </a:lnTo>
                <a:lnTo>
                  <a:pt x="34671" y="14731"/>
                </a:lnTo>
                <a:lnTo>
                  <a:pt x="57150" y="8889"/>
                </a:lnTo>
                <a:lnTo>
                  <a:pt x="57785" y="8000"/>
                </a:lnTo>
                <a:lnTo>
                  <a:pt x="57785" y="6731"/>
                </a:lnTo>
                <a:lnTo>
                  <a:pt x="56768" y="5333"/>
                </a:lnTo>
                <a:lnTo>
                  <a:pt x="55245" y="4825"/>
                </a:lnTo>
                <a:lnTo>
                  <a:pt x="52832" y="3429"/>
                </a:lnTo>
                <a:lnTo>
                  <a:pt x="49530" y="2158"/>
                </a:lnTo>
                <a:lnTo>
                  <a:pt x="45212" y="1269"/>
                </a:lnTo>
                <a:lnTo>
                  <a:pt x="34671" y="254"/>
                </a:lnTo>
                <a:lnTo>
                  <a:pt x="28956"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03" name="object 1504"/>
          <p:cNvSpPr>
            <a:spLocks noChangeArrowheads="1"/>
          </p:cNvSpPr>
          <p:nvPr/>
        </p:nvSpPr>
        <p:spPr bwMode="auto">
          <a:xfrm>
            <a:off x="3076575" y="4452938"/>
            <a:ext cx="11113" cy="85725"/>
          </a:xfrm>
          <a:custGeom>
            <a:avLst/>
            <a:gdLst>
              <a:gd name="T0" fmla="*/ 0 w 10159"/>
              <a:gd name="T1" fmla="*/ 0 h 85725"/>
              <a:gd name="T2" fmla="*/ 10159 w 10159"/>
              <a:gd name="T3" fmla="*/ 85725 h 85725"/>
            </a:gdLst>
            <a:ahLst/>
            <a:cxnLst/>
            <a:rect l="T0" t="T1" r="T2" b="T3"/>
            <a:pathLst>
              <a:path w="10159" h="85725">
                <a:moveTo>
                  <a:pt x="762" y="0"/>
                </a:moveTo>
                <a:lnTo>
                  <a:pt x="0" y="85470"/>
                </a:lnTo>
                <a:lnTo>
                  <a:pt x="5968" y="85470"/>
                </a:lnTo>
                <a:lnTo>
                  <a:pt x="9906" y="3175"/>
                </a:lnTo>
                <a:lnTo>
                  <a:pt x="76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04" name="object 1505"/>
          <p:cNvSpPr>
            <a:spLocks noChangeArrowheads="1"/>
          </p:cNvSpPr>
          <p:nvPr/>
        </p:nvSpPr>
        <p:spPr bwMode="auto">
          <a:xfrm>
            <a:off x="3038475" y="4438650"/>
            <a:ext cx="49213" cy="25400"/>
          </a:xfrm>
          <a:custGeom>
            <a:avLst/>
            <a:gdLst>
              <a:gd name="T0" fmla="*/ 0 w 49530"/>
              <a:gd name="T1" fmla="*/ 0 h 25400"/>
              <a:gd name="T2" fmla="*/ 49530 w 49530"/>
              <a:gd name="T3" fmla="*/ 25400 h 25400"/>
            </a:gdLst>
            <a:ahLst/>
            <a:cxnLst/>
            <a:rect l="T0" t="T1" r="T2" b="T3"/>
            <a:pathLst>
              <a:path w="49530" h="25400">
                <a:moveTo>
                  <a:pt x="4571" y="0"/>
                </a:moveTo>
                <a:lnTo>
                  <a:pt x="0" y="1142"/>
                </a:lnTo>
                <a:lnTo>
                  <a:pt x="49403" y="25018"/>
                </a:lnTo>
                <a:lnTo>
                  <a:pt x="49403" y="16509"/>
                </a:lnTo>
                <a:lnTo>
                  <a:pt x="4571"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05" name="object 1506"/>
          <p:cNvSpPr>
            <a:spLocks noChangeArrowheads="1"/>
          </p:cNvSpPr>
          <p:nvPr/>
        </p:nvSpPr>
        <p:spPr bwMode="auto">
          <a:xfrm>
            <a:off x="2830513" y="4508500"/>
            <a:ext cx="387350" cy="169863"/>
          </a:xfrm>
          <a:custGeom>
            <a:avLst/>
            <a:gdLst>
              <a:gd name="T0" fmla="*/ 0 w 386714"/>
              <a:gd name="T1" fmla="*/ 0 h 170179"/>
              <a:gd name="T2" fmla="*/ 386714 w 386714"/>
              <a:gd name="T3" fmla="*/ 170179 h 170179"/>
            </a:gdLst>
            <a:ahLst/>
            <a:cxnLst/>
            <a:rect l="T0" t="T1" r="T2" b="T3"/>
            <a:pathLst>
              <a:path w="386714" h="170179">
                <a:moveTo>
                  <a:pt x="234187" y="0"/>
                </a:moveTo>
                <a:lnTo>
                  <a:pt x="0" y="76327"/>
                </a:lnTo>
                <a:lnTo>
                  <a:pt x="0" y="99187"/>
                </a:lnTo>
                <a:lnTo>
                  <a:pt x="152527" y="169799"/>
                </a:lnTo>
                <a:lnTo>
                  <a:pt x="386461" y="70866"/>
                </a:lnTo>
                <a:lnTo>
                  <a:pt x="386461" y="48133"/>
                </a:lnTo>
                <a:lnTo>
                  <a:pt x="234187"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06" name="object 1507"/>
          <p:cNvSpPr>
            <a:spLocks noChangeArrowheads="1"/>
          </p:cNvSpPr>
          <p:nvPr/>
        </p:nvSpPr>
        <p:spPr bwMode="auto">
          <a:xfrm>
            <a:off x="2830513" y="4508500"/>
            <a:ext cx="387350" cy="169863"/>
          </a:xfrm>
          <a:custGeom>
            <a:avLst/>
            <a:gdLst>
              <a:gd name="T0" fmla="*/ 0 w 386714"/>
              <a:gd name="T1" fmla="*/ 0 h 170179"/>
              <a:gd name="T2" fmla="*/ 386714 w 386714"/>
              <a:gd name="T3" fmla="*/ 170179 h 170179"/>
            </a:gdLst>
            <a:ahLst/>
            <a:cxnLst/>
            <a:rect l="T0" t="T1" r="T2" b="T3"/>
            <a:pathLst>
              <a:path w="386714" h="170179">
                <a:moveTo>
                  <a:pt x="0" y="99187"/>
                </a:moveTo>
                <a:lnTo>
                  <a:pt x="0" y="76327"/>
                </a:lnTo>
                <a:lnTo>
                  <a:pt x="234187" y="0"/>
                </a:lnTo>
                <a:lnTo>
                  <a:pt x="386461" y="48133"/>
                </a:lnTo>
                <a:lnTo>
                  <a:pt x="386461" y="70866"/>
                </a:lnTo>
                <a:lnTo>
                  <a:pt x="152527" y="169799"/>
                </a:lnTo>
                <a:lnTo>
                  <a:pt x="0" y="99187"/>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07" name="object 1508"/>
          <p:cNvSpPr>
            <a:spLocks noChangeArrowheads="1"/>
          </p:cNvSpPr>
          <p:nvPr/>
        </p:nvSpPr>
        <p:spPr bwMode="auto">
          <a:xfrm>
            <a:off x="2830513" y="4495800"/>
            <a:ext cx="387350" cy="160338"/>
          </a:xfrm>
          <a:custGeom>
            <a:avLst/>
            <a:gdLst>
              <a:gd name="T0" fmla="*/ 0 w 386714"/>
              <a:gd name="T1" fmla="*/ 0 h 160020"/>
              <a:gd name="T2" fmla="*/ 386714 w 386714"/>
              <a:gd name="T3" fmla="*/ 160020 h 160020"/>
            </a:gdLst>
            <a:ahLst/>
            <a:cxnLst/>
            <a:rect l="T0" t="T1" r="T2" b="T3"/>
            <a:pathLst>
              <a:path w="386714" h="160020">
                <a:moveTo>
                  <a:pt x="242315" y="0"/>
                </a:moveTo>
                <a:lnTo>
                  <a:pt x="0" y="89281"/>
                </a:lnTo>
                <a:lnTo>
                  <a:pt x="152527" y="159512"/>
                </a:lnTo>
                <a:lnTo>
                  <a:pt x="386461" y="61214"/>
                </a:lnTo>
                <a:lnTo>
                  <a:pt x="242315"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08" name="object 1509"/>
          <p:cNvSpPr>
            <a:spLocks noChangeArrowheads="1"/>
          </p:cNvSpPr>
          <p:nvPr/>
        </p:nvSpPr>
        <p:spPr bwMode="auto">
          <a:xfrm>
            <a:off x="3178175" y="4337050"/>
            <a:ext cx="50800" cy="66675"/>
          </a:xfrm>
          <a:custGeom>
            <a:avLst/>
            <a:gdLst>
              <a:gd name="T0" fmla="*/ 0 w 50800"/>
              <a:gd name="T1" fmla="*/ 0 h 66039"/>
              <a:gd name="T2" fmla="*/ 50800 w 50800"/>
              <a:gd name="T3" fmla="*/ 66039 h 66039"/>
            </a:gdLst>
            <a:ahLst/>
            <a:cxnLst/>
            <a:rect l="T0" t="T1" r="T2" b="T3"/>
            <a:pathLst>
              <a:path w="50800" h="66039">
                <a:moveTo>
                  <a:pt x="0" y="0"/>
                </a:moveTo>
                <a:lnTo>
                  <a:pt x="32385" y="57785"/>
                </a:lnTo>
                <a:lnTo>
                  <a:pt x="30607" y="66039"/>
                </a:lnTo>
                <a:lnTo>
                  <a:pt x="46228" y="66039"/>
                </a:lnTo>
                <a:lnTo>
                  <a:pt x="50800" y="55880"/>
                </a:lnTo>
                <a:lnTo>
                  <a:pt x="45974" y="33019"/>
                </a:lnTo>
                <a:lnTo>
                  <a:pt x="24637" y="1143"/>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09" name="object 1510"/>
          <p:cNvSpPr>
            <a:spLocks noChangeArrowheads="1"/>
          </p:cNvSpPr>
          <p:nvPr/>
        </p:nvSpPr>
        <p:spPr bwMode="auto">
          <a:xfrm>
            <a:off x="3178175" y="4319588"/>
            <a:ext cx="34925" cy="20637"/>
          </a:xfrm>
          <a:custGeom>
            <a:avLst/>
            <a:gdLst>
              <a:gd name="T0" fmla="*/ 0 w 35560"/>
              <a:gd name="T1" fmla="*/ 0 h 20954"/>
              <a:gd name="T2" fmla="*/ 35560 w 35560"/>
              <a:gd name="T3" fmla="*/ 20954 h 20954"/>
            </a:gdLst>
            <a:ahLst/>
            <a:cxnLst/>
            <a:rect l="T0" t="T1" r="T2" b="T3"/>
            <a:pathLst>
              <a:path w="35560" h="20954">
                <a:moveTo>
                  <a:pt x="14859" y="0"/>
                </a:moveTo>
                <a:lnTo>
                  <a:pt x="0" y="18795"/>
                </a:lnTo>
                <a:lnTo>
                  <a:pt x="25400" y="20574"/>
                </a:lnTo>
                <a:lnTo>
                  <a:pt x="35306" y="888"/>
                </a:lnTo>
                <a:lnTo>
                  <a:pt x="14859"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10" name="object 1511"/>
          <p:cNvSpPr>
            <a:spLocks noChangeArrowheads="1"/>
          </p:cNvSpPr>
          <p:nvPr/>
        </p:nvSpPr>
        <p:spPr bwMode="auto">
          <a:xfrm>
            <a:off x="3201988" y="4321175"/>
            <a:ext cx="42862" cy="82550"/>
          </a:xfrm>
          <a:custGeom>
            <a:avLst/>
            <a:gdLst>
              <a:gd name="T0" fmla="*/ 0 w 43814"/>
              <a:gd name="T1" fmla="*/ 0 h 83185"/>
              <a:gd name="T2" fmla="*/ 43814 w 43814"/>
              <a:gd name="T3" fmla="*/ 83185 h 83185"/>
            </a:gdLst>
            <a:ahLst/>
            <a:cxnLst/>
            <a:rect l="T0" t="T1" r="T2" b="T3"/>
            <a:pathLst>
              <a:path w="43814" h="83185">
                <a:moveTo>
                  <a:pt x="10287" y="0"/>
                </a:moveTo>
                <a:lnTo>
                  <a:pt x="0" y="18541"/>
                </a:lnTo>
                <a:lnTo>
                  <a:pt x="1777" y="21589"/>
                </a:lnTo>
                <a:lnTo>
                  <a:pt x="5333" y="28955"/>
                </a:lnTo>
                <a:lnTo>
                  <a:pt x="11049" y="38988"/>
                </a:lnTo>
                <a:lnTo>
                  <a:pt x="15239" y="50037"/>
                </a:lnTo>
                <a:lnTo>
                  <a:pt x="19176" y="59943"/>
                </a:lnTo>
                <a:lnTo>
                  <a:pt x="21717" y="68198"/>
                </a:lnTo>
                <a:lnTo>
                  <a:pt x="22732" y="73913"/>
                </a:lnTo>
                <a:lnTo>
                  <a:pt x="23113" y="76453"/>
                </a:lnTo>
                <a:lnTo>
                  <a:pt x="21970" y="83184"/>
                </a:lnTo>
                <a:lnTo>
                  <a:pt x="23113" y="82930"/>
                </a:lnTo>
                <a:lnTo>
                  <a:pt x="43687" y="56514"/>
                </a:lnTo>
                <a:lnTo>
                  <a:pt x="43579" y="50037"/>
                </a:lnTo>
                <a:lnTo>
                  <a:pt x="35559" y="22224"/>
                </a:lnTo>
                <a:lnTo>
                  <a:pt x="26288" y="10286"/>
                </a:lnTo>
                <a:lnTo>
                  <a:pt x="14224" y="1777"/>
                </a:lnTo>
                <a:lnTo>
                  <a:pt x="10287"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11" name="object 1512"/>
          <p:cNvSpPr>
            <a:spLocks noChangeArrowheads="1"/>
          </p:cNvSpPr>
          <p:nvPr/>
        </p:nvSpPr>
        <p:spPr bwMode="auto">
          <a:xfrm>
            <a:off x="3213100" y="4400550"/>
            <a:ext cx="14288" cy="123825"/>
          </a:xfrm>
          <a:custGeom>
            <a:avLst/>
            <a:gdLst>
              <a:gd name="T0" fmla="*/ 0 w 14605"/>
              <a:gd name="T1" fmla="*/ 0 h 123189"/>
              <a:gd name="T2" fmla="*/ 14605 w 14605"/>
              <a:gd name="T3" fmla="*/ 123189 h 123189"/>
            </a:gdLst>
            <a:ahLst/>
            <a:cxnLst/>
            <a:rect l="T0" t="T1" r="T2" b="T3"/>
            <a:pathLst>
              <a:path w="14605" h="123189">
                <a:moveTo>
                  <a:pt x="14097" y="0"/>
                </a:moveTo>
                <a:lnTo>
                  <a:pt x="0" y="0"/>
                </a:lnTo>
                <a:lnTo>
                  <a:pt x="0" y="121665"/>
                </a:lnTo>
                <a:lnTo>
                  <a:pt x="6477" y="123189"/>
                </a:lnTo>
                <a:lnTo>
                  <a:pt x="14097" y="121665"/>
                </a:lnTo>
                <a:lnTo>
                  <a:pt x="14097"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12" name="object 1513"/>
          <p:cNvSpPr>
            <a:spLocks noChangeArrowheads="1"/>
          </p:cNvSpPr>
          <p:nvPr/>
        </p:nvSpPr>
        <p:spPr bwMode="auto">
          <a:xfrm>
            <a:off x="3206750" y="4425950"/>
            <a:ext cx="23813" cy="20638"/>
          </a:xfrm>
          <a:custGeom>
            <a:avLst/>
            <a:gdLst>
              <a:gd name="T0" fmla="*/ 0 w 24130"/>
              <a:gd name="T1" fmla="*/ 0 h 19685"/>
              <a:gd name="T2" fmla="*/ 24130 w 24130"/>
              <a:gd name="T3" fmla="*/ 19685 h 19685"/>
            </a:gdLst>
            <a:ahLst/>
            <a:cxnLst/>
            <a:rect l="T0" t="T1" r="T2" b="T3"/>
            <a:pathLst>
              <a:path w="24130" h="19685">
                <a:moveTo>
                  <a:pt x="12064" y="0"/>
                </a:moveTo>
                <a:lnTo>
                  <a:pt x="0" y="7874"/>
                </a:lnTo>
                <a:lnTo>
                  <a:pt x="0" y="11556"/>
                </a:lnTo>
                <a:lnTo>
                  <a:pt x="12064" y="19304"/>
                </a:lnTo>
                <a:lnTo>
                  <a:pt x="14477" y="19050"/>
                </a:lnTo>
                <a:lnTo>
                  <a:pt x="16763" y="18542"/>
                </a:lnTo>
                <a:lnTo>
                  <a:pt x="18923" y="17652"/>
                </a:lnTo>
                <a:lnTo>
                  <a:pt x="20574" y="16256"/>
                </a:lnTo>
                <a:lnTo>
                  <a:pt x="21970" y="15112"/>
                </a:lnTo>
                <a:lnTo>
                  <a:pt x="23368" y="13462"/>
                </a:lnTo>
                <a:lnTo>
                  <a:pt x="23621" y="11556"/>
                </a:lnTo>
                <a:lnTo>
                  <a:pt x="24002" y="9779"/>
                </a:lnTo>
                <a:lnTo>
                  <a:pt x="23621" y="7874"/>
                </a:lnTo>
                <a:lnTo>
                  <a:pt x="23368" y="5842"/>
                </a:lnTo>
                <a:lnTo>
                  <a:pt x="21970" y="4190"/>
                </a:lnTo>
                <a:lnTo>
                  <a:pt x="20574" y="3048"/>
                </a:lnTo>
                <a:lnTo>
                  <a:pt x="18923" y="1650"/>
                </a:lnTo>
                <a:lnTo>
                  <a:pt x="16763" y="762"/>
                </a:lnTo>
                <a:lnTo>
                  <a:pt x="14477" y="254"/>
                </a:lnTo>
                <a:lnTo>
                  <a:pt x="1206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13" name="object 1514"/>
          <p:cNvSpPr>
            <a:spLocks noChangeArrowheads="1"/>
          </p:cNvSpPr>
          <p:nvPr/>
        </p:nvSpPr>
        <p:spPr bwMode="auto">
          <a:xfrm>
            <a:off x="3206750" y="4471988"/>
            <a:ext cx="23813" cy="20637"/>
          </a:xfrm>
          <a:custGeom>
            <a:avLst/>
            <a:gdLst>
              <a:gd name="T0" fmla="*/ 0 w 24130"/>
              <a:gd name="T1" fmla="*/ 0 h 19685"/>
              <a:gd name="T2" fmla="*/ 24130 w 24130"/>
              <a:gd name="T3" fmla="*/ 19685 h 19685"/>
            </a:gdLst>
            <a:ahLst/>
            <a:cxnLst/>
            <a:rect l="T0" t="T1" r="T2" b="T3"/>
            <a:pathLst>
              <a:path w="24130" h="19685">
                <a:moveTo>
                  <a:pt x="14477" y="0"/>
                </a:moveTo>
                <a:lnTo>
                  <a:pt x="9651" y="0"/>
                </a:lnTo>
                <a:lnTo>
                  <a:pt x="7238" y="508"/>
                </a:lnTo>
                <a:lnTo>
                  <a:pt x="0" y="7493"/>
                </a:lnTo>
                <a:lnTo>
                  <a:pt x="0" y="11557"/>
                </a:lnTo>
                <a:lnTo>
                  <a:pt x="1016" y="13335"/>
                </a:lnTo>
                <a:lnTo>
                  <a:pt x="2031" y="14986"/>
                </a:lnTo>
                <a:lnTo>
                  <a:pt x="3429" y="16764"/>
                </a:lnTo>
                <a:lnTo>
                  <a:pt x="5206" y="17653"/>
                </a:lnTo>
                <a:lnTo>
                  <a:pt x="7238" y="18796"/>
                </a:lnTo>
                <a:lnTo>
                  <a:pt x="9651" y="19304"/>
                </a:lnTo>
                <a:lnTo>
                  <a:pt x="14477" y="19304"/>
                </a:lnTo>
                <a:lnTo>
                  <a:pt x="16763" y="18796"/>
                </a:lnTo>
                <a:lnTo>
                  <a:pt x="20574" y="16764"/>
                </a:lnTo>
                <a:lnTo>
                  <a:pt x="21970" y="14986"/>
                </a:lnTo>
                <a:lnTo>
                  <a:pt x="23368" y="13335"/>
                </a:lnTo>
                <a:lnTo>
                  <a:pt x="23621" y="11557"/>
                </a:lnTo>
                <a:lnTo>
                  <a:pt x="24002" y="9525"/>
                </a:lnTo>
                <a:lnTo>
                  <a:pt x="23621" y="7493"/>
                </a:lnTo>
                <a:lnTo>
                  <a:pt x="23368" y="5715"/>
                </a:lnTo>
                <a:lnTo>
                  <a:pt x="21970" y="4318"/>
                </a:lnTo>
                <a:lnTo>
                  <a:pt x="20574" y="2540"/>
                </a:lnTo>
                <a:lnTo>
                  <a:pt x="18923" y="1397"/>
                </a:lnTo>
                <a:lnTo>
                  <a:pt x="16763" y="508"/>
                </a:lnTo>
                <a:lnTo>
                  <a:pt x="14477"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14" name="object 1515"/>
          <p:cNvSpPr>
            <a:spLocks noChangeArrowheads="1"/>
          </p:cNvSpPr>
          <p:nvPr/>
        </p:nvSpPr>
        <p:spPr bwMode="auto">
          <a:xfrm>
            <a:off x="3140075" y="4391025"/>
            <a:ext cx="49213" cy="150813"/>
          </a:xfrm>
          <a:custGeom>
            <a:avLst/>
            <a:gdLst>
              <a:gd name="T0" fmla="*/ 0 w 48260"/>
              <a:gd name="T1" fmla="*/ 0 h 150495"/>
              <a:gd name="T2" fmla="*/ 48260 w 48260"/>
              <a:gd name="T3" fmla="*/ 150495 h 150495"/>
            </a:gdLst>
            <a:ahLst/>
            <a:cxnLst/>
            <a:rect l="T0" t="T1" r="T2" b="T3"/>
            <a:pathLst>
              <a:path w="48260" h="150495">
                <a:moveTo>
                  <a:pt x="11811" y="0"/>
                </a:moveTo>
                <a:lnTo>
                  <a:pt x="0" y="4191"/>
                </a:lnTo>
                <a:lnTo>
                  <a:pt x="37973" y="150368"/>
                </a:lnTo>
                <a:lnTo>
                  <a:pt x="48006" y="145034"/>
                </a:lnTo>
                <a:lnTo>
                  <a:pt x="1181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15" name="object 1516"/>
          <p:cNvSpPr>
            <a:spLocks noChangeArrowheads="1"/>
          </p:cNvSpPr>
          <p:nvPr/>
        </p:nvSpPr>
        <p:spPr bwMode="auto">
          <a:xfrm>
            <a:off x="3128963" y="4397375"/>
            <a:ext cx="50800" cy="144463"/>
          </a:xfrm>
          <a:custGeom>
            <a:avLst/>
            <a:gdLst>
              <a:gd name="T0" fmla="*/ 0 w 49530"/>
              <a:gd name="T1" fmla="*/ 0 h 144779"/>
              <a:gd name="T2" fmla="*/ 49530 w 49530"/>
              <a:gd name="T3" fmla="*/ 144779 h 144779"/>
            </a:gdLst>
            <a:ahLst/>
            <a:cxnLst/>
            <a:rect l="T0" t="T1" r="T2" b="T3"/>
            <a:pathLst>
              <a:path w="49530" h="144779">
                <a:moveTo>
                  <a:pt x="0" y="0"/>
                </a:moveTo>
                <a:lnTo>
                  <a:pt x="36195" y="139318"/>
                </a:lnTo>
                <a:lnTo>
                  <a:pt x="49403" y="144652"/>
                </a:lnTo>
                <a:lnTo>
                  <a:pt x="13334" y="4825"/>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16" name="object 1517"/>
          <p:cNvSpPr>
            <a:spLocks noChangeArrowheads="1"/>
          </p:cNvSpPr>
          <p:nvPr/>
        </p:nvSpPr>
        <p:spPr bwMode="auto">
          <a:xfrm>
            <a:off x="3128963" y="4397375"/>
            <a:ext cx="50800" cy="144463"/>
          </a:xfrm>
          <a:custGeom>
            <a:avLst/>
            <a:gdLst>
              <a:gd name="T0" fmla="*/ 0 w 49530"/>
              <a:gd name="T1" fmla="*/ 0 h 144779"/>
              <a:gd name="T2" fmla="*/ 49530 w 49530"/>
              <a:gd name="T3" fmla="*/ 144779 h 144779"/>
            </a:gdLst>
            <a:ahLst/>
            <a:cxnLst/>
            <a:rect l="T0" t="T1" r="T2" b="T3"/>
            <a:pathLst>
              <a:path w="49530" h="144779">
                <a:moveTo>
                  <a:pt x="0" y="0"/>
                </a:moveTo>
                <a:lnTo>
                  <a:pt x="13334" y="4825"/>
                </a:lnTo>
                <a:lnTo>
                  <a:pt x="49403" y="144652"/>
                </a:lnTo>
                <a:lnTo>
                  <a:pt x="36195" y="139318"/>
                </a:lnTo>
                <a:lnTo>
                  <a:pt x="0" y="0"/>
                </a:lnTo>
                <a:close/>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17" name="object 1518"/>
          <p:cNvSpPr>
            <a:spLocks noChangeArrowheads="1"/>
          </p:cNvSpPr>
          <p:nvPr/>
        </p:nvSpPr>
        <p:spPr bwMode="auto">
          <a:xfrm>
            <a:off x="3054350" y="4348163"/>
            <a:ext cx="149225" cy="92075"/>
          </a:xfrm>
          <a:custGeom>
            <a:avLst/>
            <a:gdLst>
              <a:gd name="T0" fmla="*/ 0 w 148589"/>
              <a:gd name="T1" fmla="*/ 0 h 92710"/>
              <a:gd name="T2" fmla="*/ 148589 w 148589"/>
              <a:gd name="T3" fmla="*/ 92710 h 92710"/>
            </a:gdLst>
            <a:ahLst/>
            <a:cxnLst/>
            <a:rect l="T0" t="T1" r="T2" b="T3"/>
            <a:pathLst>
              <a:path w="148589" h="92710">
                <a:moveTo>
                  <a:pt x="130174" y="0"/>
                </a:moveTo>
                <a:lnTo>
                  <a:pt x="0" y="64769"/>
                </a:lnTo>
                <a:lnTo>
                  <a:pt x="253" y="85217"/>
                </a:lnTo>
                <a:lnTo>
                  <a:pt x="18287" y="92328"/>
                </a:lnTo>
                <a:lnTo>
                  <a:pt x="60451" y="60198"/>
                </a:lnTo>
                <a:lnTo>
                  <a:pt x="140715" y="10794"/>
                </a:lnTo>
                <a:lnTo>
                  <a:pt x="148081" y="1650"/>
                </a:lnTo>
                <a:lnTo>
                  <a:pt x="13017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18" name="object 1519"/>
          <p:cNvSpPr>
            <a:spLocks noChangeArrowheads="1"/>
          </p:cNvSpPr>
          <p:nvPr/>
        </p:nvSpPr>
        <p:spPr bwMode="auto">
          <a:xfrm>
            <a:off x="3054350" y="4421188"/>
            <a:ext cx="19050" cy="31750"/>
          </a:xfrm>
          <a:custGeom>
            <a:avLst/>
            <a:gdLst>
              <a:gd name="T0" fmla="*/ 0 w 18415"/>
              <a:gd name="T1" fmla="*/ 0 h 32385"/>
              <a:gd name="T2" fmla="*/ 18415 w 18415"/>
              <a:gd name="T3" fmla="*/ 32385 h 32385"/>
            </a:gdLst>
            <a:ahLst/>
            <a:cxnLst/>
            <a:rect l="T0" t="T1" r="T2" b="T3"/>
            <a:pathLst>
              <a:path w="18415" h="32385">
                <a:moveTo>
                  <a:pt x="0" y="0"/>
                </a:moveTo>
                <a:lnTo>
                  <a:pt x="0" y="25653"/>
                </a:lnTo>
                <a:lnTo>
                  <a:pt x="18287" y="31876"/>
                </a:lnTo>
                <a:lnTo>
                  <a:pt x="18287" y="6222"/>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19" name="object 1520"/>
          <p:cNvSpPr>
            <a:spLocks noChangeArrowheads="1"/>
          </p:cNvSpPr>
          <p:nvPr/>
        </p:nvSpPr>
        <p:spPr bwMode="auto">
          <a:xfrm>
            <a:off x="3038475" y="4440238"/>
            <a:ext cx="44450" cy="23812"/>
          </a:xfrm>
          <a:custGeom>
            <a:avLst/>
            <a:gdLst>
              <a:gd name="T0" fmla="*/ 0 w 45719"/>
              <a:gd name="T1" fmla="*/ 0 h 24129"/>
              <a:gd name="T2" fmla="*/ 45719 w 45719"/>
              <a:gd name="T3" fmla="*/ 24129 h 24129"/>
            </a:gdLst>
            <a:ahLst/>
            <a:cxnLst/>
            <a:rect l="T0" t="T1" r="T2" b="T3"/>
            <a:pathLst>
              <a:path w="45719" h="24129">
                <a:moveTo>
                  <a:pt x="0" y="0"/>
                </a:moveTo>
                <a:lnTo>
                  <a:pt x="0" y="8001"/>
                </a:lnTo>
                <a:lnTo>
                  <a:pt x="45212" y="23876"/>
                </a:lnTo>
                <a:lnTo>
                  <a:pt x="45212" y="15748"/>
                </a:lnTo>
                <a:lnTo>
                  <a:pt x="0"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20" name="object 1521"/>
          <p:cNvSpPr>
            <a:spLocks noChangeArrowheads="1"/>
          </p:cNvSpPr>
          <p:nvPr/>
        </p:nvSpPr>
        <p:spPr bwMode="auto">
          <a:xfrm>
            <a:off x="3032125" y="4448175"/>
            <a:ext cx="11113" cy="85725"/>
          </a:xfrm>
          <a:custGeom>
            <a:avLst/>
            <a:gdLst>
              <a:gd name="T0" fmla="*/ 0 w 11430"/>
              <a:gd name="T1" fmla="*/ 0 h 85725"/>
              <a:gd name="T2" fmla="*/ 11430 w 11430"/>
              <a:gd name="T3" fmla="*/ 85725 h 85725"/>
            </a:gdLst>
            <a:ahLst/>
            <a:cxnLst/>
            <a:rect l="T0" t="T1" r="T2" b="T3"/>
            <a:pathLst>
              <a:path w="11430" h="85725">
                <a:moveTo>
                  <a:pt x="4444" y="0"/>
                </a:moveTo>
                <a:lnTo>
                  <a:pt x="0" y="85471"/>
                </a:lnTo>
                <a:lnTo>
                  <a:pt x="6476" y="85471"/>
                </a:lnTo>
                <a:lnTo>
                  <a:pt x="11303" y="2286"/>
                </a:lnTo>
                <a:lnTo>
                  <a:pt x="444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21" name="object 1522"/>
          <p:cNvSpPr>
            <a:spLocks noChangeArrowheads="1"/>
          </p:cNvSpPr>
          <p:nvPr/>
        </p:nvSpPr>
        <p:spPr bwMode="auto">
          <a:xfrm>
            <a:off x="2938463" y="4591050"/>
            <a:ext cx="33337" cy="38100"/>
          </a:xfrm>
          <a:custGeom>
            <a:avLst/>
            <a:gdLst>
              <a:gd name="T0" fmla="*/ 0 w 32384"/>
              <a:gd name="T1" fmla="*/ 0 h 38735"/>
              <a:gd name="T2" fmla="*/ 32384 w 32384"/>
              <a:gd name="T3" fmla="*/ 38735 h 38735"/>
            </a:gdLst>
            <a:ahLst/>
            <a:cxnLst/>
            <a:rect l="T0" t="T1" r="T2" b="T3"/>
            <a:pathLst>
              <a:path w="32384" h="38735">
                <a:moveTo>
                  <a:pt x="32384" y="0"/>
                </a:moveTo>
                <a:lnTo>
                  <a:pt x="0" y="17271"/>
                </a:lnTo>
                <a:lnTo>
                  <a:pt x="0" y="38734"/>
                </a:lnTo>
                <a:lnTo>
                  <a:pt x="32384" y="21462"/>
                </a:lnTo>
                <a:lnTo>
                  <a:pt x="32384"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22" name="object 1523"/>
          <p:cNvSpPr>
            <a:spLocks noChangeArrowheads="1"/>
          </p:cNvSpPr>
          <p:nvPr/>
        </p:nvSpPr>
        <p:spPr bwMode="auto">
          <a:xfrm>
            <a:off x="2909888" y="4579938"/>
            <a:ext cx="30162" cy="34925"/>
          </a:xfrm>
          <a:custGeom>
            <a:avLst/>
            <a:gdLst>
              <a:gd name="T0" fmla="*/ 0 w 31115"/>
              <a:gd name="T1" fmla="*/ 0 h 34289"/>
              <a:gd name="T2" fmla="*/ 31115 w 31115"/>
              <a:gd name="T3" fmla="*/ 34289 h 34289"/>
            </a:gdLst>
            <a:ahLst/>
            <a:cxnLst/>
            <a:rect l="T0" t="T1" r="T2" b="T3"/>
            <a:pathLst>
              <a:path w="31115" h="34289">
                <a:moveTo>
                  <a:pt x="30988" y="0"/>
                </a:moveTo>
                <a:lnTo>
                  <a:pt x="0" y="12573"/>
                </a:lnTo>
                <a:lnTo>
                  <a:pt x="0" y="34163"/>
                </a:lnTo>
                <a:lnTo>
                  <a:pt x="30988" y="20574"/>
                </a:lnTo>
                <a:lnTo>
                  <a:pt x="30988"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23" name="object 1524"/>
          <p:cNvSpPr>
            <a:spLocks noChangeArrowheads="1"/>
          </p:cNvSpPr>
          <p:nvPr/>
        </p:nvSpPr>
        <p:spPr bwMode="auto">
          <a:xfrm>
            <a:off x="2844800" y="4484688"/>
            <a:ext cx="195263" cy="100012"/>
          </a:xfrm>
          <a:custGeom>
            <a:avLst/>
            <a:gdLst>
              <a:gd name="T0" fmla="*/ 0 w 194944"/>
              <a:gd name="T1" fmla="*/ 0 h 99695"/>
              <a:gd name="T2" fmla="*/ 194944 w 194944"/>
              <a:gd name="T3" fmla="*/ 99695 h 99695"/>
            </a:gdLst>
            <a:ahLst/>
            <a:cxnLst/>
            <a:rect l="T0" t="T1" r="T2" b="T3"/>
            <a:pathLst>
              <a:path w="194944" h="99695">
                <a:moveTo>
                  <a:pt x="1396" y="99187"/>
                </a:moveTo>
                <a:lnTo>
                  <a:pt x="0" y="70866"/>
                </a:lnTo>
                <a:lnTo>
                  <a:pt x="194564"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24" name="object 1525"/>
          <p:cNvSpPr>
            <a:spLocks noChangeArrowheads="1"/>
          </p:cNvSpPr>
          <p:nvPr/>
        </p:nvSpPr>
        <p:spPr bwMode="auto">
          <a:xfrm>
            <a:off x="3017838" y="4495800"/>
            <a:ext cx="1587" cy="28575"/>
          </a:xfrm>
          <a:custGeom>
            <a:avLst/>
            <a:gdLst>
              <a:gd name="T0" fmla="*/ 0 w 1905"/>
              <a:gd name="T1" fmla="*/ 0 h 29845"/>
              <a:gd name="T2" fmla="*/ 1905 w 1905"/>
              <a:gd name="T3" fmla="*/ 29845 h 29845"/>
            </a:gdLst>
            <a:ahLst/>
            <a:cxnLst/>
            <a:rect l="T0" t="T1" r="T2" b="T3"/>
            <a:pathLst>
              <a:path w="1905" h="29845">
                <a:moveTo>
                  <a:pt x="0" y="29718"/>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25" name="object 1526"/>
          <p:cNvSpPr>
            <a:spLocks noChangeArrowheads="1"/>
          </p:cNvSpPr>
          <p:nvPr/>
        </p:nvSpPr>
        <p:spPr bwMode="auto">
          <a:xfrm>
            <a:off x="2963863" y="4511675"/>
            <a:ext cx="3175" cy="33338"/>
          </a:xfrm>
          <a:custGeom>
            <a:avLst/>
            <a:gdLst>
              <a:gd name="T0" fmla="*/ 0 w 1905"/>
              <a:gd name="T1" fmla="*/ 0 h 32385"/>
              <a:gd name="T2" fmla="*/ 1905 w 1905"/>
              <a:gd name="T3" fmla="*/ 32385 h 32385"/>
            </a:gdLst>
            <a:ahLst/>
            <a:cxnLst/>
            <a:rect l="T0" t="T1" r="T2" b="T3"/>
            <a:pathLst>
              <a:path w="1905" h="32385">
                <a:moveTo>
                  <a:pt x="0" y="31877"/>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26" name="object 1527"/>
          <p:cNvSpPr>
            <a:spLocks noChangeArrowheads="1"/>
          </p:cNvSpPr>
          <p:nvPr/>
        </p:nvSpPr>
        <p:spPr bwMode="auto">
          <a:xfrm>
            <a:off x="2913063" y="4530725"/>
            <a:ext cx="1587" cy="30163"/>
          </a:xfrm>
          <a:custGeom>
            <a:avLst/>
            <a:gdLst>
              <a:gd name="T0" fmla="*/ 0 w 1905"/>
              <a:gd name="T1" fmla="*/ 0 h 31114"/>
              <a:gd name="T2" fmla="*/ 1905 w 1905"/>
              <a:gd name="T3" fmla="*/ 31114 h 31114"/>
            </a:gdLst>
            <a:ahLst/>
            <a:cxnLst/>
            <a:rect l="T0" t="T1" r="T2" b="T3"/>
            <a:pathLst>
              <a:path w="1905" h="31114">
                <a:moveTo>
                  <a:pt x="0" y="30860"/>
                </a:moveTo>
                <a:lnTo>
                  <a:pt x="1397"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27" name="object 1528"/>
          <p:cNvSpPr>
            <a:spLocks noChangeArrowheads="1"/>
          </p:cNvSpPr>
          <p:nvPr/>
        </p:nvSpPr>
        <p:spPr bwMode="auto">
          <a:xfrm>
            <a:off x="2979738" y="4532313"/>
            <a:ext cx="215900" cy="115887"/>
          </a:xfrm>
          <a:custGeom>
            <a:avLst/>
            <a:gdLst>
              <a:gd name="T0" fmla="*/ 0 w 215900"/>
              <a:gd name="T1" fmla="*/ 0 h 115570"/>
              <a:gd name="T2" fmla="*/ 215900 w 215900"/>
              <a:gd name="T3" fmla="*/ 115570 h 115570"/>
            </a:gdLst>
            <a:ahLst/>
            <a:cxnLst/>
            <a:rect l="T0" t="T1" r="T2" b="T3"/>
            <a:pathLst>
              <a:path w="215900" h="115570">
                <a:moveTo>
                  <a:pt x="1396" y="115189"/>
                </a:moveTo>
                <a:lnTo>
                  <a:pt x="0" y="87249"/>
                </a:lnTo>
                <a:lnTo>
                  <a:pt x="215772"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28" name="object 1529"/>
          <p:cNvSpPr>
            <a:spLocks noChangeArrowheads="1"/>
          </p:cNvSpPr>
          <p:nvPr/>
        </p:nvSpPr>
        <p:spPr bwMode="auto">
          <a:xfrm>
            <a:off x="3194050" y="4533900"/>
            <a:ext cx="1588" cy="26988"/>
          </a:xfrm>
          <a:custGeom>
            <a:avLst/>
            <a:gdLst>
              <a:gd name="T0" fmla="*/ 0 w 1905"/>
              <a:gd name="T1" fmla="*/ 0 h 26670"/>
              <a:gd name="T2" fmla="*/ 1905 w 1905"/>
              <a:gd name="T3" fmla="*/ 26670 h 26670"/>
            </a:gdLst>
            <a:ahLst/>
            <a:cxnLst/>
            <a:rect l="T0" t="T1" r="T2" b="T3"/>
            <a:pathLst>
              <a:path w="1905" h="26670">
                <a:moveTo>
                  <a:pt x="0" y="26288"/>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29" name="object 1530"/>
          <p:cNvSpPr>
            <a:spLocks noChangeArrowheads="1"/>
          </p:cNvSpPr>
          <p:nvPr/>
        </p:nvSpPr>
        <p:spPr bwMode="auto">
          <a:xfrm>
            <a:off x="2909888" y="4592638"/>
            <a:ext cx="30162" cy="36512"/>
          </a:xfrm>
          <a:custGeom>
            <a:avLst/>
            <a:gdLst>
              <a:gd name="T0" fmla="*/ 0 w 29844"/>
              <a:gd name="T1" fmla="*/ 0 h 36829"/>
              <a:gd name="T2" fmla="*/ 29844 w 29844"/>
              <a:gd name="T3" fmla="*/ 36829 h 36829"/>
            </a:gdLst>
            <a:ahLst/>
            <a:cxnLst/>
            <a:rect l="T0" t="T1" r="T2" b="T3"/>
            <a:pathLst>
              <a:path w="29844" h="36829">
                <a:moveTo>
                  <a:pt x="0" y="0"/>
                </a:moveTo>
                <a:lnTo>
                  <a:pt x="0" y="21590"/>
                </a:lnTo>
                <a:lnTo>
                  <a:pt x="29591" y="36449"/>
                </a:lnTo>
                <a:lnTo>
                  <a:pt x="29591" y="14859"/>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30" name="object 1531"/>
          <p:cNvSpPr>
            <a:spLocks noChangeArrowheads="1"/>
          </p:cNvSpPr>
          <p:nvPr/>
        </p:nvSpPr>
        <p:spPr bwMode="auto">
          <a:xfrm>
            <a:off x="2909888" y="4579938"/>
            <a:ext cx="55562" cy="28575"/>
          </a:xfrm>
          <a:custGeom>
            <a:avLst/>
            <a:gdLst>
              <a:gd name="T0" fmla="*/ 0 w 56515"/>
              <a:gd name="T1" fmla="*/ 0 h 28575"/>
              <a:gd name="T2" fmla="*/ 56515 w 56515"/>
              <a:gd name="T3" fmla="*/ 28575 h 28575"/>
            </a:gdLst>
            <a:ahLst/>
            <a:cxnLst/>
            <a:rect l="T0" t="T1" r="T2" b="T3"/>
            <a:pathLst>
              <a:path w="56515" h="28575">
                <a:moveTo>
                  <a:pt x="31242" y="0"/>
                </a:moveTo>
                <a:lnTo>
                  <a:pt x="0" y="13207"/>
                </a:lnTo>
                <a:lnTo>
                  <a:pt x="30607" y="28574"/>
                </a:lnTo>
                <a:lnTo>
                  <a:pt x="47371" y="18414"/>
                </a:lnTo>
                <a:lnTo>
                  <a:pt x="56388" y="10159"/>
                </a:lnTo>
                <a:lnTo>
                  <a:pt x="31242"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31" name="object 1532"/>
          <p:cNvSpPr>
            <a:spLocks noChangeArrowheads="1"/>
          </p:cNvSpPr>
          <p:nvPr/>
        </p:nvSpPr>
        <p:spPr bwMode="auto">
          <a:xfrm>
            <a:off x="3152775" y="4549775"/>
            <a:ext cx="3175" cy="26988"/>
          </a:xfrm>
          <a:custGeom>
            <a:avLst/>
            <a:gdLst>
              <a:gd name="T0" fmla="*/ 0 w 1905"/>
              <a:gd name="T1" fmla="*/ 0 h 26670"/>
              <a:gd name="T2" fmla="*/ 1905 w 1905"/>
              <a:gd name="T3" fmla="*/ 26670 h 26670"/>
            </a:gdLst>
            <a:ahLst/>
            <a:cxnLst/>
            <a:rect l="T0" t="T1" r="T2" b="T3"/>
            <a:pathLst>
              <a:path w="1905" h="26670">
                <a:moveTo>
                  <a:pt x="0" y="26162"/>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32" name="object 1533"/>
          <p:cNvSpPr>
            <a:spLocks noChangeArrowheads="1"/>
          </p:cNvSpPr>
          <p:nvPr/>
        </p:nvSpPr>
        <p:spPr bwMode="auto">
          <a:xfrm>
            <a:off x="3100388" y="4570413"/>
            <a:ext cx="1587" cy="28575"/>
          </a:xfrm>
          <a:custGeom>
            <a:avLst/>
            <a:gdLst>
              <a:gd name="T0" fmla="*/ 0 w 1905"/>
              <a:gd name="T1" fmla="*/ 0 h 28575"/>
              <a:gd name="T2" fmla="*/ 1905 w 1905"/>
              <a:gd name="T3" fmla="*/ 28575 h 28575"/>
            </a:gdLst>
            <a:ahLst/>
            <a:cxnLst/>
            <a:rect l="T0" t="T1" r="T2" b="T3"/>
            <a:pathLst>
              <a:path w="1905" h="28575">
                <a:moveTo>
                  <a:pt x="0" y="28575"/>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33" name="object 1534"/>
          <p:cNvSpPr>
            <a:spLocks noChangeArrowheads="1"/>
          </p:cNvSpPr>
          <p:nvPr/>
        </p:nvSpPr>
        <p:spPr bwMode="auto">
          <a:xfrm>
            <a:off x="3048000" y="4592638"/>
            <a:ext cx="1588" cy="26987"/>
          </a:xfrm>
          <a:custGeom>
            <a:avLst/>
            <a:gdLst>
              <a:gd name="T0" fmla="*/ 0 w 1905"/>
              <a:gd name="T1" fmla="*/ 0 h 27304"/>
              <a:gd name="T2" fmla="*/ 1905 w 1905"/>
              <a:gd name="T3" fmla="*/ 27304 h 27304"/>
            </a:gdLst>
            <a:ahLst/>
            <a:cxnLst/>
            <a:rect l="T0" t="T1" r="T2" b="T3"/>
            <a:pathLst>
              <a:path w="1905" h="27304">
                <a:moveTo>
                  <a:pt x="0" y="27305"/>
                </a:moveTo>
                <a:lnTo>
                  <a:pt x="1396" y="0"/>
                </a:lnTo>
              </a:path>
            </a:pathLst>
          </a:custGeom>
          <a:noFill/>
          <a:ln w="7938">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34" name="object 1535"/>
          <p:cNvSpPr>
            <a:spLocks noChangeArrowheads="1"/>
          </p:cNvSpPr>
          <p:nvPr/>
        </p:nvSpPr>
        <p:spPr bwMode="auto">
          <a:xfrm>
            <a:off x="2998788" y="4486275"/>
            <a:ext cx="68262" cy="76200"/>
          </a:xfrm>
          <a:custGeom>
            <a:avLst/>
            <a:gdLst>
              <a:gd name="T0" fmla="*/ 0 w 67944"/>
              <a:gd name="T1" fmla="*/ 0 h 75564"/>
              <a:gd name="T2" fmla="*/ 67944 w 67944"/>
              <a:gd name="T3" fmla="*/ 75564 h 75564"/>
            </a:gdLst>
            <a:ahLst/>
            <a:cxnLst/>
            <a:rect l="T0" t="T1" r="T2" b="T3"/>
            <a:pathLst>
              <a:path w="67944" h="75564">
                <a:moveTo>
                  <a:pt x="41528" y="0"/>
                </a:moveTo>
                <a:lnTo>
                  <a:pt x="22351" y="6857"/>
                </a:lnTo>
                <a:lnTo>
                  <a:pt x="18922" y="8762"/>
                </a:lnTo>
                <a:lnTo>
                  <a:pt x="4953" y="26288"/>
                </a:lnTo>
                <a:lnTo>
                  <a:pt x="3175" y="29971"/>
                </a:lnTo>
                <a:lnTo>
                  <a:pt x="1778" y="34036"/>
                </a:lnTo>
                <a:lnTo>
                  <a:pt x="762" y="37718"/>
                </a:lnTo>
                <a:lnTo>
                  <a:pt x="0" y="43942"/>
                </a:lnTo>
                <a:lnTo>
                  <a:pt x="0" y="49783"/>
                </a:lnTo>
                <a:lnTo>
                  <a:pt x="381" y="52705"/>
                </a:lnTo>
                <a:lnTo>
                  <a:pt x="762" y="55244"/>
                </a:lnTo>
                <a:lnTo>
                  <a:pt x="1396" y="58038"/>
                </a:lnTo>
                <a:lnTo>
                  <a:pt x="2793" y="60325"/>
                </a:lnTo>
                <a:lnTo>
                  <a:pt x="3556" y="62483"/>
                </a:lnTo>
                <a:lnTo>
                  <a:pt x="5334" y="64515"/>
                </a:lnTo>
                <a:lnTo>
                  <a:pt x="6350" y="66548"/>
                </a:lnTo>
                <a:lnTo>
                  <a:pt x="8381" y="68452"/>
                </a:lnTo>
                <a:lnTo>
                  <a:pt x="10159" y="70231"/>
                </a:lnTo>
                <a:lnTo>
                  <a:pt x="11937" y="71246"/>
                </a:lnTo>
                <a:lnTo>
                  <a:pt x="13969" y="72770"/>
                </a:lnTo>
                <a:lnTo>
                  <a:pt x="16382" y="73913"/>
                </a:lnTo>
                <a:lnTo>
                  <a:pt x="18541" y="74421"/>
                </a:lnTo>
                <a:lnTo>
                  <a:pt x="23368" y="74930"/>
                </a:lnTo>
                <a:lnTo>
                  <a:pt x="25907" y="75311"/>
                </a:lnTo>
                <a:lnTo>
                  <a:pt x="32893" y="74421"/>
                </a:lnTo>
                <a:lnTo>
                  <a:pt x="35940" y="73913"/>
                </a:lnTo>
                <a:lnTo>
                  <a:pt x="39115" y="72389"/>
                </a:lnTo>
                <a:lnTo>
                  <a:pt x="42671" y="70738"/>
                </a:lnTo>
                <a:lnTo>
                  <a:pt x="45719" y="68706"/>
                </a:lnTo>
                <a:lnTo>
                  <a:pt x="48513" y="66801"/>
                </a:lnTo>
                <a:lnTo>
                  <a:pt x="54101" y="61721"/>
                </a:lnTo>
                <a:lnTo>
                  <a:pt x="56641" y="58546"/>
                </a:lnTo>
                <a:lnTo>
                  <a:pt x="59054" y="55752"/>
                </a:lnTo>
                <a:lnTo>
                  <a:pt x="63245" y="48640"/>
                </a:lnTo>
                <a:lnTo>
                  <a:pt x="64262" y="44957"/>
                </a:lnTo>
                <a:lnTo>
                  <a:pt x="66040" y="41656"/>
                </a:lnTo>
                <a:lnTo>
                  <a:pt x="66675" y="37718"/>
                </a:lnTo>
                <a:lnTo>
                  <a:pt x="67690" y="34036"/>
                </a:lnTo>
                <a:lnTo>
                  <a:pt x="67690" y="26288"/>
                </a:lnTo>
                <a:lnTo>
                  <a:pt x="67437" y="23240"/>
                </a:lnTo>
                <a:lnTo>
                  <a:pt x="66675" y="19812"/>
                </a:lnTo>
                <a:lnTo>
                  <a:pt x="65659" y="16510"/>
                </a:lnTo>
                <a:lnTo>
                  <a:pt x="64262" y="13969"/>
                </a:lnTo>
                <a:lnTo>
                  <a:pt x="62865" y="11302"/>
                </a:lnTo>
                <a:lnTo>
                  <a:pt x="45465" y="381"/>
                </a:lnTo>
                <a:lnTo>
                  <a:pt x="41528"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35" name="object 1536"/>
          <p:cNvSpPr>
            <a:spLocks noChangeArrowheads="1"/>
          </p:cNvSpPr>
          <p:nvPr/>
        </p:nvSpPr>
        <p:spPr bwMode="auto">
          <a:xfrm>
            <a:off x="3014663" y="4487863"/>
            <a:ext cx="60325" cy="84137"/>
          </a:xfrm>
          <a:custGeom>
            <a:avLst/>
            <a:gdLst>
              <a:gd name="T0" fmla="*/ 0 w 59690"/>
              <a:gd name="T1" fmla="*/ 0 h 83185"/>
              <a:gd name="T2" fmla="*/ 59690 w 59690"/>
              <a:gd name="T3" fmla="*/ 83185 h 83185"/>
            </a:gdLst>
            <a:ahLst/>
            <a:cxnLst/>
            <a:rect l="T0" t="T1" r="T2" b="T3"/>
            <a:pathLst>
              <a:path w="59690" h="83185">
                <a:moveTo>
                  <a:pt x="34289" y="0"/>
                </a:moveTo>
                <a:lnTo>
                  <a:pt x="0" y="72898"/>
                </a:lnTo>
                <a:lnTo>
                  <a:pt x="23875" y="83185"/>
                </a:lnTo>
                <a:lnTo>
                  <a:pt x="59181" y="11430"/>
                </a:lnTo>
                <a:lnTo>
                  <a:pt x="34289"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36" name="object 1537"/>
          <p:cNvSpPr>
            <a:spLocks noChangeArrowheads="1"/>
          </p:cNvSpPr>
          <p:nvPr/>
        </p:nvSpPr>
        <p:spPr bwMode="auto">
          <a:xfrm>
            <a:off x="3021013" y="4495800"/>
            <a:ext cx="68262" cy="77788"/>
          </a:xfrm>
          <a:custGeom>
            <a:avLst/>
            <a:gdLst>
              <a:gd name="T0" fmla="*/ 0 w 67944"/>
              <a:gd name="T1" fmla="*/ 0 h 76835"/>
              <a:gd name="T2" fmla="*/ 67944 w 67944"/>
              <a:gd name="T3" fmla="*/ 76835 h 76835"/>
            </a:gdLst>
            <a:ahLst/>
            <a:cxnLst/>
            <a:rect l="T0" t="T1" r="T2" b="T3"/>
            <a:pathLst>
              <a:path w="67944" h="76835">
                <a:moveTo>
                  <a:pt x="41528" y="0"/>
                </a:moveTo>
                <a:lnTo>
                  <a:pt x="38353" y="254"/>
                </a:lnTo>
                <a:lnTo>
                  <a:pt x="35306" y="1143"/>
                </a:lnTo>
                <a:lnTo>
                  <a:pt x="31368" y="2032"/>
                </a:lnTo>
                <a:lnTo>
                  <a:pt x="28320" y="3175"/>
                </a:lnTo>
                <a:lnTo>
                  <a:pt x="25145" y="4572"/>
                </a:lnTo>
                <a:lnTo>
                  <a:pt x="21589" y="6604"/>
                </a:lnTo>
                <a:lnTo>
                  <a:pt x="18795" y="9271"/>
                </a:lnTo>
                <a:lnTo>
                  <a:pt x="16001" y="11557"/>
                </a:lnTo>
                <a:lnTo>
                  <a:pt x="4953" y="27051"/>
                </a:lnTo>
                <a:lnTo>
                  <a:pt x="3175" y="30734"/>
                </a:lnTo>
                <a:lnTo>
                  <a:pt x="2159" y="34417"/>
                </a:lnTo>
                <a:lnTo>
                  <a:pt x="762" y="38481"/>
                </a:lnTo>
                <a:lnTo>
                  <a:pt x="0" y="45974"/>
                </a:lnTo>
                <a:lnTo>
                  <a:pt x="0" y="49657"/>
                </a:lnTo>
                <a:lnTo>
                  <a:pt x="381" y="53086"/>
                </a:lnTo>
                <a:lnTo>
                  <a:pt x="22732" y="76073"/>
                </a:lnTo>
                <a:lnTo>
                  <a:pt x="25781" y="76327"/>
                </a:lnTo>
                <a:lnTo>
                  <a:pt x="28956" y="76073"/>
                </a:lnTo>
                <a:lnTo>
                  <a:pt x="32765" y="75819"/>
                </a:lnTo>
                <a:lnTo>
                  <a:pt x="39115" y="73533"/>
                </a:lnTo>
                <a:lnTo>
                  <a:pt x="45719" y="70104"/>
                </a:lnTo>
                <a:lnTo>
                  <a:pt x="51307" y="65532"/>
                </a:lnTo>
                <a:lnTo>
                  <a:pt x="54101" y="62357"/>
                </a:lnTo>
                <a:lnTo>
                  <a:pt x="56514" y="59690"/>
                </a:lnTo>
                <a:lnTo>
                  <a:pt x="59054" y="56515"/>
                </a:lnTo>
                <a:lnTo>
                  <a:pt x="61087" y="53086"/>
                </a:lnTo>
                <a:lnTo>
                  <a:pt x="62864" y="49657"/>
                </a:lnTo>
                <a:lnTo>
                  <a:pt x="64262" y="45974"/>
                </a:lnTo>
                <a:lnTo>
                  <a:pt x="65912" y="42164"/>
                </a:lnTo>
                <a:lnTo>
                  <a:pt x="66675" y="38481"/>
                </a:lnTo>
                <a:lnTo>
                  <a:pt x="67690" y="34417"/>
                </a:lnTo>
                <a:lnTo>
                  <a:pt x="67690" y="27051"/>
                </a:lnTo>
                <a:lnTo>
                  <a:pt x="61087" y="9271"/>
                </a:lnTo>
                <a:lnTo>
                  <a:pt x="59054" y="6604"/>
                </a:lnTo>
                <a:lnTo>
                  <a:pt x="56514" y="4572"/>
                </a:lnTo>
                <a:lnTo>
                  <a:pt x="53720" y="3175"/>
                </a:lnTo>
                <a:lnTo>
                  <a:pt x="51307" y="2032"/>
                </a:lnTo>
                <a:lnTo>
                  <a:pt x="48132" y="1143"/>
                </a:lnTo>
                <a:lnTo>
                  <a:pt x="45338" y="254"/>
                </a:lnTo>
                <a:lnTo>
                  <a:pt x="41528"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37" name="object 1538"/>
          <p:cNvSpPr>
            <a:spLocks noChangeArrowheads="1"/>
          </p:cNvSpPr>
          <p:nvPr/>
        </p:nvSpPr>
        <p:spPr bwMode="auto">
          <a:xfrm>
            <a:off x="3067050" y="4395788"/>
            <a:ext cx="73025" cy="184150"/>
          </a:xfrm>
          <a:custGeom>
            <a:avLst/>
            <a:gdLst>
              <a:gd name="T0" fmla="*/ 0 w 72390"/>
              <a:gd name="T1" fmla="*/ 0 h 183514"/>
              <a:gd name="T2" fmla="*/ 72390 w 72390"/>
              <a:gd name="T3" fmla="*/ 183514 h 183514"/>
            </a:gdLst>
            <a:ahLst/>
            <a:cxnLst/>
            <a:rect l="T0" t="T1" r="T2" b="T3"/>
            <a:pathLst>
              <a:path w="72390" h="183514">
                <a:moveTo>
                  <a:pt x="71881" y="0"/>
                </a:moveTo>
                <a:lnTo>
                  <a:pt x="59562" y="4572"/>
                </a:lnTo>
                <a:lnTo>
                  <a:pt x="0" y="183388"/>
                </a:lnTo>
                <a:lnTo>
                  <a:pt x="11937" y="183388"/>
                </a:lnTo>
                <a:lnTo>
                  <a:pt x="71881"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38" name="object 1539"/>
          <p:cNvSpPr>
            <a:spLocks noChangeArrowheads="1"/>
          </p:cNvSpPr>
          <p:nvPr/>
        </p:nvSpPr>
        <p:spPr bwMode="auto">
          <a:xfrm>
            <a:off x="3054350" y="4400550"/>
            <a:ext cx="74613" cy="179388"/>
          </a:xfrm>
          <a:custGeom>
            <a:avLst/>
            <a:gdLst>
              <a:gd name="T0" fmla="*/ 0 w 73659"/>
              <a:gd name="T1" fmla="*/ 0 h 179070"/>
              <a:gd name="T2" fmla="*/ 73659 w 73659"/>
              <a:gd name="T3" fmla="*/ 179070 h 179070"/>
            </a:gdLst>
            <a:ahLst/>
            <a:cxnLst/>
            <a:rect l="T0" t="T1" r="T2" b="T3"/>
            <a:pathLst>
              <a:path w="73659" h="179070">
                <a:moveTo>
                  <a:pt x="73278" y="0"/>
                </a:moveTo>
                <a:lnTo>
                  <a:pt x="61213" y="0"/>
                </a:lnTo>
                <a:lnTo>
                  <a:pt x="0" y="174370"/>
                </a:lnTo>
                <a:lnTo>
                  <a:pt x="12826" y="178943"/>
                </a:lnTo>
                <a:lnTo>
                  <a:pt x="73278"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39" name="object 1540"/>
          <p:cNvSpPr>
            <a:spLocks noChangeArrowheads="1"/>
          </p:cNvSpPr>
          <p:nvPr/>
        </p:nvSpPr>
        <p:spPr bwMode="auto">
          <a:xfrm>
            <a:off x="3073400" y="4452938"/>
            <a:ext cx="9525" cy="85725"/>
          </a:xfrm>
          <a:custGeom>
            <a:avLst/>
            <a:gdLst>
              <a:gd name="T0" fmla="*/ 0 w 10159"/>
              <a:gd name="T1" fmla="*/ 0 h 85725"/>
              <a:gd name="T2" fmla="*/ 10159 w 10159"/>
              <a:gd name="T3" fmla="*/ 85725 h 85725"/>
            </a:gdLst>
            <a:ahLst/>
            <a:cxnLst/>
            <a:rect l="T0" t="T1" r="T2" b="T3"/>
            <a:pathLst>
              <a:path w="10159" h="85725">
                <a:moveTo>
                  <a:pt x="634" y="0"/>
                </a:moveTo>
                <a:lnTo>
                  <a:pt x="0" y="85470"/>
                </a:lnTo>
                <a:lnTo>
                  <a:pt x="6222" y="85470"/>
                </a:lnTo>
                <a:lnTo>
                  <a:pt x="9906" y="3682"/>
                </a:lnTo>
                <a:lnTo>
                  <a:pt x="634" y="0"/>
                </a:lnTo>
                <a:close/>
              </a:path>
            </a:pathLst>
          </a:custGeom>
          <a:solidFill>
            <a:srgbClr val="46444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0" name="object 1541"/>
          <p:cNvSpPr>
            <a:spLocks noChangeArrowheads="1"/>
          </p:cNvSpPr>
          <p:nvPr/>
        </p:nvSpPr>
        <p:spPr bwMode="auto">
          <a:xfrm>
            <a:off x="3063875" y="4529138"/>
            <a:ext cx="73025" cy="28575"/>
          </a:xfrm>
          <a:custGeom>
            <a:avLst/>
            <a:gdLst>
              <a:gd name="T0" fmla="*/ 0 w 73659"/>
              <a:gd name="T1" fmla="*/ 0 h 27939"/>
              <a:gd name="T2" fmla="*/ 73659 w 73659"/>
              <a:gd name="T3" fmla="*/ 27939 h 27939"/>
            </a:gdLst>
            <a:ahLst/>
            <a:cxnLst/>
            <a:rect l="T0" t="T1" r="T2" b="T3"/>
            <a:pathLst>
              <a:path w="73659" h="27939">
                <a:moveTo>
                  <a:pt x="2412" y="0"/>
                </a:moveTo>
                <a:lnTo>
                  <a:pt x="0" y="20319"/>
                </a:lnTo>
                <a:lnTo>
                  <a:pt x="49529" y="27431"/>
                </a:lnTo>
                <a:lnTo>
                  <a:pt x="73406" y="17272"/>
                </a:lnTo>
                <a:lnTo>
                  <a:pt x="2412"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1" name="object 1542"/>
          <p:cNvSpPr>
            <a:spLocks noChangeArrowheads="1"/>
          </p:cNvSpPr>
          <p:nvPr/>
        </p:nvSpPr>
        <p:spPr bwMode="auto">
          <a:xfrm>
            <a:off x="2955925" y="4527550"/>
            <a:ext cx="103188" cy="82550"/>
          </a:xfrm>
          <a:custGeom>
            <a:avLst/>
            <a:gdLst>
              <a:gd name="T0" fmla="*/ 0 w 103505"/>
              <a:gd name="T1" fmla="*/ 0 h 82550"/>
              <a:gd name="T2" fmla="*/ 103505 w 103505"/>
              <a:gd name="T3" fmla="*/ 82550 h 82550"/>
            </a:gdLst>
            <a:ahLst/>
            <a:cxnLst/>
            <a:rect l="T0" t="T1" r="T2" b="T3"/>
            <a:pathLst>
              <a:path w="103505" h="82550">
                <a:moveTo>
                  <a:pt x="97789" y="0"/>
                </a:moveTo>
                <a:lnTo>
                  <a:pt x="95631" y="0"/>
                </a:lnTo>
                <a:lnTo>
                  <a:pt x="94995" y="381"/>
                </a:lnTo>
                <a:lnTo>
                  <a:pt x="93853" y="889"/>
                </a:lnTo>
                <a:lnTo>
                  <a:pt x="93217" y="2032"/>
                </a:lnTo>
                <a:lnTo>
                  <a:pt x="0" y="67310"/>
                </a:lnTo>
                <a:lnTo>
                  <a:pt x="0" y="82169"/>
                </a:lnTo>
                <a:lnTo>
                  <a:pt x="96647" y="27178"/>
                </a:lnTo>
                <a:lnTo>
                  <a:pt x="98043" y="26797"/>
                </a:lnTo>
                <a:lnTo>
                  <a:pt x="99186" y="26289"/>
                </a:lnTo>
                <a:lnTo>
                  <a:pt x="100203" y="24892"/>
                </a:lnTo>
                <a:lnTo>
                  <a:pt x="100837" y="23114"/>
                </a:lnTo>
                <a:lnTo>
                  <a:pt x="101600" y="21082"/>
                </a:lnTo>
                <a:lnTo>
                  <a:pt x="102234" y="18923"/>
                </a:lnTo>
                <a:lnTo>
                  <a:pt x="102997" y="13462"/>
                </a:lnTo>
                <a:lnTo>
                  <a:pt x="102234" y="8382"/>
                </a:lnTo>
                <a:lnTo>
                  <a:pt x="101600" y="6096"/>
                </a:lnTo>
                <a:lnTo>
                  <a:pt x="100837" y="4064"/>
                </a:lnTo>
                <a:lnTo>
                  <a:pt x="100203" y="2286"/>
                </a:lnTo>
                <a:lnTo>
                  <a:pt x="98806" y="889"/>
                </a:lnTo>
                <a:lnTo>
                  <a:pt x="97789"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2" name="object 1543"/>
          <p:cNvSpPr>
            <a:spLocks noChangeArrowheads="1"/>
          </p:cNvSpPr>
          <p:nvPr/>
        </p:nvSpPr>
        <p:spPr bwMode="auto">
          <a:xfrm>
            <a:off x="2963863" y="4529138"/>
            <a:ext cx="107950" cy="87312"/>
          </a:xfrm>
          <a:custGeom>
            <a:avLst/>
            <a:gdLst>
              <a:gd name="T0" fmla="*/ 0 w 107315"/>
              <a:gd name="T1" fmla="*/ 0 h 86995"/>
              <a:gd name="T2" fmla="*/ 107315 w 107315"/>
              <a:gd name="T3" fmla="*/ 86995 h 86995"/>
            </a:gdLst>
            <a:ahLst/>
            <a:cxnLst/>
            <a:rect l="T0" t="T1" r="T2" b="T3"/>
            <a:pathLst>
              <a:path w="107315" h="86995">
                <a:moveTo>
                  <a:pt x="100456" y="0"/>
                </a:moveTo>
                <a:lnTo>
                  <a:pt x="99822" y="0"/>
                </a:lnTo>
                <a:lnTo>
                  <a:pt x="99059" y="888"/>
                </a:lnTo>
                <a:lnTo>
                  <a:pt x="97662" y="1524"/>
                </a:lnTo>
                <a:lnTo>
                  <a:pt x="97027" y="2921"/>
                </a:lnTo>
                <a:lnTo>
                  <a:pt x="0" y="72009"/>
                </a:lnTo>
                <a:lnTo>
                  <a:pt x="0" y="86613"/>
                </a:lnTo>
                <a:lnTo>
                  <a:pt x="100837" y="27812"/>
                </a:lnTo>
                <a:lnTo>
                  <a:pt x="100837" y="27559"/>
                </a:lnTo>
                <a:lnTo>
                  <a:pt x="102234" y="27050"/>
                </a:lnTo>
                <a:lnTo>
                  <a:pt x="106172" y="19304"/>
                </a:lnTo>
                <a:lnTo>
                  <a:pt x="106806" y="16382"/>
                </a:lnTo>
                <a:lnTo>
                  <a:pt x="107187" y="13843"/>
                </a:lnTo>
                <a:lnTo>
                  <a:pt x="106806" y="11175"/>
                </a:lnTo>
                <a:lnTo>
                  <a:pt x="106172" y="8381"/>
                </a:lnTo>
                <a:lnTo>
                  <a:pt x="105790" y="6096"/>
                </a:lnTo>
                <a:lnTo>
                  <a:pt x="105028" y="4063"/>
                </a:lnTo>
                <a:lnTo>
                  <a:pt x="104393" y="2286"/>
                </a:lnTo>
                <a:lnTo>
                  <a:pt x="102997" y="1143"/>
                </a:lnTo>
                <a:lnTo>
                  <a:pt x="100456" y="0"/>
                </a:lnTo>
                <a:close/>
              </a:path>
            </a:pathLst>
          </a:custGeom>
          <a:solidFill>
            <a:srgbClr val="7574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3" name="object 1544"/>
          <p:cNvSpPr>
            <a:spLocks noChangeArrowheads="1"/>
          </p:cNvSpPr>
          <p:nvPr/>
        </p:nvSpPr>
        <p:spPr bwMode="auto">
          <a:xfrm>
            <a:off x="2955925" y="4595813"/>
            <a:ext cx="9525" cy="20637"/>
          </a:xfrm>
          <a:custGeom>
            <a:avLst/>
            <a:gdLst>
              <a:gd name="T0" fmla="*/ 0 w 8890"/>
              <a:gd name="T1" fmla="*/ 0 h 20954"/>
              <a:gd name="T2" fmla="*/ 8890 w 8890"/>
              <a:gd name="T3" fmla="*/ 20954 h 20954"/>
            </a:gdLst>
            <a:ahLst/>
            <a:cxnLst/>
            <a:rect l="T0" t="T1" r="T2" b="T3"/>
            <a:pathLst>
              <a:path w="8890" h="20954">
                <a:moveTo>
                  <a:pt x="0" y="0"/>
                </a:moveTo>
                <a:lnTo>
                  <a:pt x="0" y="15493"/>
                </a:lnTo>
                <a:lnTo>
                  <a:pt x="8509" y="20446"/>
                </a:lnTo>
                <a:lnTo>
                  <a:pt x="8509" y="5333"/>
                </a:lnTo>
                <a:lnTo>
                  <a:pt x="0"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4" name="object 1545"/>
          <p:cNvSpPr>
            <a:spLocks noChangeArrowheads="1"/>
          </p:cNvSpPr>
          <p:nvPr/>
        </p:nvSpPr>
        <p:spPr bwMode="auto">
          <a:xfrm>
            <a:off x="3073400" y="4349750"/>
            <a:ext cx="139700" cy="90488"/>
          </a:xfrm>
          <a:custGeom>
            <a:avLst/>
            <a:gdLst>
              <a:gd name="T0" fmla="*/ 0 w 139700"/>
              <a:gd name="T1" fmla="*/ 0 h 90170"/>
              <a:gd name="T2" fmla="*/ 139700 w 139700"/>
              <a:gd name="T3" fmla="*/ 90170 h 90170"/>
            </a:gdLst>
            <a:ahLst/>
            <a:cxnLst/>
            <a:rect l="T0" t="T1" r="T2" b="T3"/>
            <a:pathLst>
              <a:path w="139700" h="90170">
                <a:moveTo>
                  <a:pt x="130809" y="0"/>
                </a:moveTo>
                <a:lnTo>
                  <a:pt x="0" y="68833"/>
                </a:lnTo>
                <a:lnTo>
                  <a:pt x="381" y="90042"/>
                </a:lnTo>
                <a:lnTo>
                  <a:pt x="139699" y="16637"/>
                </a:lnTo>
                <a:lnTo>
                  <a:pt x="130809"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5" name="object 1546"/>
          <p:cNvSpPr>
            <a:spLocks noChangeArrowheads="1"/>
          </p:cNvSpPr>
          <p:nvPr/>
        </p:nvSpPr>
        <p:spPr bwMode="auto">
          <a:xfrm>
            <a:off x="3206750" y="4519613"/>
            <a:ext cx="23813" cy="4762"/>
          </a:xfrm>
          <a:custGeom>
            <a:avLst/>
            <a:gdLst>
              <a:gd name="T0" fmla="*/ 0 w 24130"/>
              <a:gd name="T1" fmla="*/ 0 h 5714"/>
              <a:gd name="T2" fmla="*/ 24130 w 24130"/>
              <a:gd name="T3" fmla="*/ 5714 h 5714"/>
            </a:gdLst>
            <a:ahLst/>
            <a:cxnLst/>
            <a:rect l="T0" t="T1" r="T2" b="T3"/>
            <a:pathLst>
              <a:path w="24130" h="5714">
                <a:moveTo>
                  <a:pt x="12064" y="0"/>
                </a:moveTo>
                <a:lnTo>
                  <a:pt x="7238" y="253"/>
                </a:lnTo>
                <a:lnTo>
                  <a:pt x="3429" y="1142"/>
                </a:lnTo>
                <a:lnTo>
                  <a:pt x="2031" y="1396"/>
                </a:lnTo>
                <a:lnTo>
                  <a:pt x="1016" y="1777"/>
                </a:lnTo>
                <a:lnTo>
                  <a:pt x="0" y="2412"/>
                </a:lnTo>
                <a:lnTo>
                  <a:pt x="0" y="3555"/>
                </a:lnTo>
                <a:lnTo>
                  <a:pt x="1016" y="4190"/>
                </a:lnTo>
                <a:lnTo>
                  <a:pt x="2031" y="4444"/>
                </a:lnTo>
                <a:lnTo>
                  <a:pt x="3429" y="5079"/>
                </a:lnTo>
                <a:lnTo>
                  <a:pt x="7238" y="5714"/>
                </a:lnTo>
                <a:lnTo>
                  <a:pt x="16763" y="5714"/>
                </a:lnTo>
                <a:lnTo>
                  <a:pt x="20574" y="5079"/>
                </a:lnTo>
                <a:lnTo>
                  <a:pt x="21970" y="4444"/>
                </a:lnTo>
                <a:lnTo>
                  <a:pt x="23368" y="4190"/>
                </a:lnTo>
                <a:lnTo>
                  <a:pt x="23621" y="3555"/>
                </a:lnTo>
                <a:lnTo>
                  <a:pt x="24002" y="2920"/>
                </a:lnTo>
                <a:lnTo>
                  <a:pt x="23621" y="2412"/>
                </a:lnTo>
                <a:lnTo>
                  <a:pt x="23368" y="1777"/>
                </a:lnTo>
                <a:lnTo>
                  <a:pt x="21970" y="1396"/>
                </a:lnTo>
                <a:lnTo>
                  <a:pt x="20574" y="1142"/>
                </a:lnTo>
                <a:lnTo>
                  <a:pt x="16763" y="253"/>
                </a:lnTo>
                <a:lnTo>
                  <a:pt x="12064" y="0"/>
                </a:lnTo>
                <a:close/>
              </a:path>
            </a:pathLst>
          </a:custGeom>
          <a:solidFill>
            <a:srgbClr val="5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6" name="object 1547"/>
          <p:cNvSpPr>
            <a:spLocks noChangeArrowheads="1"/>
          </p:cNvSpPr>
          <p:nvPr/>
        </p:nvSpPr>
        <p:spPr bwMode="auto">
          <a:xfrm>
            <a:off x="6092825" y="5470525"/>
            <a:ext cx="17463" cy="195263"/>
          </a:xfrm>
          <a:custGeom>
            <a:avLst/>
            <a:gdLst>
              <a:gd name="T0" fmla="*/ 0 w 17145"/>
              <a:gd name="T1" fmla="*/ 0 h 194945"/>
              <a:gd name="T2" fmla="*/ 17145 w 17145"/>
              <a:gd name="T3" fmla="*/ 194945 h 194945"/>
            </a:gdLst>
            <a:ahLst/>
            <a:cxnLst/>
            <a:rect l="T0" t="T1" r="T2" b="T3"/>
            <a:pathLst>
              <a:path w="17145" h="194945">
                <a:moveTo>
                  <a:pt x="0" y="194881"/>
                </a:moveTo>
                <a:lnTo>
                  <a:pt x="16890" y="194881"/>
                </a:lnTo>
                <a:lnTo>
                  <a:pt x="16890" y="0"/>
                </a:lnTo>
                <a:lnTo>
                  <a:pt x="0" y="0"/>
                </a:lnTo>
                <a:lnTo>
                  <a:pt x="0" y="194881"/>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7" name="object 1548"/>
          <p:cNvSpPr>
            <a:spLocks noChangeArrowheads="1"/>
          </p:cNvSpPr>
          <p:nvPr/>
        </p:nvSpPr>
        <p:spPr bwMode="auto">
          <a:xfrm>
            <a:off x="6103938" y="5470525"/>
            <a:ext cx="12700" cy="196850"/>
          </a:xfrm>
          <a:custGeom>
            <a:avLst/>
            <a:gdLst>
              <a:gd name="T0" fmla="*/ 0 w 12700"/>
              <a:gd name="T1" fmla="*/ 0 h 197485"/>
              <a:gd name="T2" fmla="*/ 12700 w 12700"/>
              <a:gd name="T3" fmla="*/ 197485 h 197485"/>
            </a:gdLst>
            <a:ahLst/>
            <a:cxnLst/>
            <a:rect l="T0" t="T1" r="T2" b="T3"/>
            <a:pathLst>
              <a:path w="12700" h="197485">
                <a:moveTo>
                  <a:pt x="0" y="197167"/>
                </a:moveTo>
                <a:lnTo>
                  <a:pt x="12700" y="197167"/>
                </a:lnTo>
                <a:lnTo>
                  <a:pt x="12700" y="0"/>
                </a:lnTo>
                <a:lnTo>
                  <a:pt x="0" y="0"/>
                </a:lnTo>
                <a:lnTo>
                  <a:pt x="0" y="197167"/>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8" name="object 1549"/>
          <p:cNvSpPr>
            <a:spLocks noChangeArrowheads="1"/>
          </p:cNvSpPr>
          <p:nvPr/>
        </p:nvSpPr>
        <p:spPr bwMode="auto">
          <a:xfrm>
            <a:off x="6110288" y="5470525"/>
            <a:ext cx="12700" cy="200025"/>
          </a:xfrm>
          <a:custGeom>
            <a:avLst/>
            <a:gdLst>
              <a:gd name="T0" fmla="*/ 0 w 12700"/>
              <a:gd name="T1" fmla="*/ 0 h 200660"/>
              <a:gd name="T2" fmla="*/ 12700 w 12700"/>
              <a:gd name="T3" fmla="*/ 200660 h 200660"/>
            </a:gdLst>
            <a:ahLst/>
            <a:cxnLst/>
            <a:rect l="T0" t="T1" r="T2" b="T3"/>
            <a:pathLst>
              <a:path w="12700" h="200660">
                <a:moveTo>
                  <a:pt x="0" y="200583"/>
                </a:moveTo>
                <a:lnTo>
                  <a:pt x="12700" y="200583"/>
                </a:lnTo>
                <a:lnTo>
                  <a:pt x="12700" y="0"/>
                </a:lnTo>
                <a:lnTo>
                  <a:pt x="0" y="0"/>
                </a:lnTo>
                <a:lnTo>
                  <a:pt x="0" y="200583"/>
                </a:lnTo>
                <a:close/>
              </a:path>
            </a:pathLst>
          </a:cu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49" name="object 1550"/>
          <p:cNvSpPr>
            <a:spLocks noChangeArrowheads="1"/>
          </p:cNvSpPr>
          <p:nvPr/>
        </p:nvSpPr>
        <p:spPr bwMode="auto">
          <a:xfrm>
            <a:off x="6126163" y="5670550"/>
            <a:ext cx="3175" cy="0"/>
          </a:xfrm>
          <a:custGeom>
            <a:avLst/>
            <a:gdLst>
              <a:gd name="T0" fmla="*/ 0 w 3175"/>
              <a:gd name="T1" fmla="*/ 3175 w 3175"/>
            </a:gdLst>
            <a:ahLst/>
            <a:cxnLst/>
            <a:rect l="T0" t="0" r="T1" b="0"/>
            <a:pathLst>
              <a:path w="3175">
                <a:moveTo>
                  <a:pt x="0" y="0"/>
                </a:moveTo>
                <a:lnTo>
                  <a:pt x="2960" y="0"/>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50" name="object 1551"/>
          <p:cNvSpPr>
            <a:spLocks noChangeArrowheads="1"/>
          </p:cNvSpPr>
          <p:nvPr/>
        </p:nvSpPr>
        <p:spPr bwMode="auto">
          <a:xfrm>
            <a:off x="6121400" y="5670550"/>
            <a:ext cx="7938" cy="0"/>
          </a:xfrm>
          <a:custGeom>
            <a:avLst/>
            <a:gdLst>
              <a:gd name="T0" fmla="*/ 0 w 7620"/>
              <a:gd name="T1" fmla="*/ 7620 w 7620"/>
            </a:gdLst>
            <a:ahLst/>
            <a:cxnLst/>
            <a:rect l="T0" t="0" r="T1" b="0"/>
            <a:pathLst>
              <a:path w="7620">
                <a:moveTo>
                  <a:pt x="0" y="0"/>
                </a:moveTo>
                <a:lnTo>
                  <a:pt x="7351" y="0"/>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51" name="object 1552"/>
          <p:cNvSpPr>
            <a:spLocks noChangeArrowheads="1"/>
          </p:cNvSpPr>
          <p:nvPr/>
        </p:nvSpPr>
        <p:spPr bwMode="auto">
          <a:xfrm>
            <a:off x="6116638" y="5470525"/>
            <a:ext cx="12700" cy="198438"/>
          </a:xfrm>
          <a:custGeom>
            <a:avLst/>
            <a:gdLst>
              <a:gd name="T0" fmla="*/ 0 w 12700"/>
              <a:gd name="T1" fmla="*/ 0 h 198120"/>
              <a:gd name="T2" fmla="*/ 12700 w 12700"/>
              <a:gd name="T3" fmla="*/ 198120 h 198120"/>
            </a:gdLst>
            <a:ahLst/>
            <a:cxnLst/>
            <a:rect l="T0" t="T1" r="T2" b="T3"/>
            <a:pathLst>
              <a:path w="12700" h="198120">
                <a:moveTo>
                  <a:pt x="0" y="198119"/>
                </a:moveTo>
                <a:lnTo>
                  <a:pt x="12700" y="198119"/>
                </a:lnTo>
                <a:lnTo>
                  <a:pt x="12700" y="0"/>
                </a:lnTo>
                <a:lnTo>
                  <a:pt x="0" y="0"/>
                </a:lnTo>
                <a:lnTo>
                  <a:pt x="0" y="198119"/>
                </a:lnTo>
                <a:close/>
              </a:path>
            </a:pathLst>
          </a:custGeom>
          <a:solidFill>
            <a:srgbClr val="B8B9B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52" name="object 1553"/>
          <p:cNvSpPr>
            <a:spLocks noChangeArrowheads="1"/>
          </p:cNvSpPr>
          <p:nvPr/>
        </p:nvSpPr>
        <p:spPr bwMode="auto">
          <a:xfrm>
            <a:off x="6130925" y="5672138"/>
            <a:ext cx="3175" cy="0"/>
          </a:xfrm>
          <a:custGeom>
            <a:avLst/>
            <a:gdLst>
              <a:gd name="T0" fmla="*/ 0 w 3175"/>
              <a:gd name="T1" fmla="*/ 3175 w 3175"/>
            </a:gdLst>
            <a:ahLst/>
            <a:cxnLst/>
            <a:rect l="T0" t="0" r="T1" b="0"/>
            <a:pathLst>
              <a:path w="3175">
                <a:moveTo>
                  <a:pt x="0" y="0"/>
                </a:moveTo>
                <a:lnTo>
                  <a:pt x="2708" y="0"/>
                </a:lnTo>
              </a:path>
            </a:pathLst>
          </a:custGeom>
          <a:noFill/>
          <a:ln w="3175">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53" name="object 1554"/>
          <p:cNvSpPr>
            <a:spLocks noChangeArrowheads="1"/>
          </p:cNvSpPr>
          <p:nvPr/>
        </p:nvSpPr>
        <p:spPr bwMode="auto">
          <a:xfrm>
            <a:off x="6127750" y="5670550"/>
            <a:ext cx="6350" cy="0"/>
          </a:xfrm>
          <a:custGeom>
            <a:avLst/>
            <a:gdLst>
              <a:gd name="T0" fmla="*/ 0 w 7620"/>
              <a:gd name="T1" fmla="*/ 7620 w 7620"/>
            </a:gdLst>
            <a:ahLst/>
            <a:cxnLst/>
            <a:rect l="T0" t="0" r="T1" b="0"/>
            <a:pathLst>
              <a:path w="7620">
                <a:moveTo>
                  <a:pt x="0" y="0"/>
                </a:moveTo>
                <a:lnTo>
                  <a:pt x="7251" y="0"/>
                </a:lnTo>
              </a:path>
            </a:pathLst>
          </a:custGeom>
          <a:noFill/>
          <a:ln w="3175">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54" name="object 1555"/>
          <p:cNvSpPr>
            <a:spLocks noChangeArrowheads="1"/>
          </p:cNvSpPr>
          <p:nvPr/>
        </p:nvSpPr>
        <p:spPr bwMode="auto">
          <a:xfrm>
            <a:off x="6129338" y="5470525"/>
            <a:ext cx="0" cy="200025"/>
          </a:xfrm>
          <a:custGeom>
            <a:avLst/>
            <a:gdLst>
              <a:gd name="T0" fmla="*/ 0 h 199389"/>
              <a:gd name="T1" fmla="*/ 199389 h 199389"/>
            </a:gdLst>
            <a:ahLst/>
            <a:cxnLst/>
            <a:rect l="0" t="T0" r="0" b="T1"/>
            <a:pathLst>
              <a:path h="199389">
                <a:moveTo>
                  <a:pt x="0" y="0"/>
                </a:moveTo>
                <a:lnTo>
                  <a:pt x="0" y="199389"/>
                </a:lnTo>
              </a:path>
            </a:pathLst>
          </a:custGeom>
          <a:noFill/>
          <a:ln w="11302">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55" name="object 1556"/>
          <p:cNvSpPr>
            <a:spLocks noChangeArrowheads="1"/>
          </p:cNvSpPr>
          <p:nvPr/>
        </p:nvSpPr>
        <p:spPr bwMode="auto">
          <a:xfrm>
            <a:off x="6137275" y="5675313"/>
            <a:ext cx="4763" cy="0"/>
          </a:xfrm>
          <a:custGeom>
            <a:avLst/>
            <a:gdLst>
              <a:gd name="T0" fmla="*/ 0 w 3810"/>
              <a:gd name="T1" fmla="*/ 3810 w 3810"/>
            </a:gdLst>
            <a:ahLst/>
            <a:cxnLst/>
            <a:rect l="T0" t="0" r="T1" b="0"/>
            <a:pathLst>
              <a:path w="3810">
                <a:moveTo>
                  <a:pt x="0" y="0"/>
                </a:moveTo>
                <a:lnTo>
                  <a:pt x="3694"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56" name="object 1557"/>
          <p:cNvSpPr>
            <a:spLocks noChangeArrowheads="1"/>
          </p:cNvSpPr>
          <p:nvPr/>
        </p:nvSpPr>
        <p:spPr bwMode="auto">
          <a:xfrm>
            <a:off x="6132513" y="5673725"/>
            <a:ext cx="9525" cy="0"/>
          </a:xfrm>
          <a:custGeom>
            <a:avLst/>
            <a:gdLst>
              <a:gd name="T0" fmla="*/ 0 w 8889"/>
              <a:gd name="T1" fmla="*/ 8889 w 8889"/>
            </a:gdLst>
            <a:ahLst/>
            <a:cxnLst/>
            <a:rect l="T0" t="0" r="T1" b="0"/>
            <a:pathLst>
              <a:path w="8889">
                <a:moveTo>
                  <a:pt x="0" y="0"/>
                </a:moveTo>
                <a:lnTo>
                  <a:pt x="8674"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57" name="object 1558"/>
          <p:cNvSpPr>
            <a:spLocks noChangeArrowheads="1"/>
          </p:cNvSpPr>
          <p:nvPr/>
        </p:nvSpPr>
        <p:spPr bwMode="auto">
          <a:xfrm>
            <a:off x="6129338" y="5470525"/>
            <a:ext cx="12700" cy="203200"/>
          </a:xfrm>
          <a:custGeom>
            <a:avLst/>
            <a:gdLst>
              <a:gd name="T0" fmla="*/ 0 w 12700"/>
              <a:gd name="T1" fmla="*/ 0 h 201929"/>
              <a:gd name="T2" fmla="*/ 12700 w 12700"/>
              <a:gd name="T3" fmla="*/ 201929 h 201929"/>
            </a:gdLst>
            <a:ahLst/>
            <a:cxnLst/>
            <a:rect l="T0" t="T1" r="T2" b="T3"/>
            <a:pathLst>
              <a:path w="12700" h="201929">
                <a:moveTo>
                  <a:pt x="0" y="201929"/>
                </a:moveTo>
                <a:lnTo>
                  <a:pt x="12700" y="201929"/>
                </a:lnTo>
                <a:lnTo>
                  <a:pt x="12700" y="0"/>
                </a:lnTo>
                <a:lnTo>
                  <a:pt x="0" y="0"/>
                </a:lnTo>
                <a:lnTo>
                  <a:pt x="0" y="201929"/>
                </a:lnTo>
                <a:close/>
              </a:path>
            </a:pathLst>
          </a:custGeom>
          <a:solidFill>
            <a:srgbClr val="BBBC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58" name="object 1559"/>
          <p:cNvSpPr>
            <a:spLocks noChangeArrowheads="1"/>
          </p:cNvSpPr>
          <p:nvPr/>
        </p:nvSpPr>
        <p:spPr bwMode="auto">
          <a:xfrm>
            <a:off x="6142038" y="5675313"/>
            <a:ext cx="4762" cy="0"/>
          </a:xfrm>
          <a:custGeom>
            <a:avLst/>
            <a:gdLst>
              <a:gd name="T0" fmla="*/ 0 w 5079"/>
              <a:gd name="T1" fmla="*/ 5079 w 5079"/>
            </a:gdLst>
            <a:ahLst/>
            <a:cxnLst/>
            <a:rect l="T0" t="0" r="T1" b="0"/>
            <a:pathLst>
              <a:path w="5079">
                <a:moveTo>
                  <a:pt x="0" y="0"/>
                </a:moveTo>
                <a:lnTo>
                  <a:pt x="4977"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59" name="object 1560"/>
          <p:cNvSpPr>
            <a:spLocks noChangeArrowheads="1"/>
          </p:cNvSpPr>
          <p:nvPr/>
        </p:nvSpPr>
        <p:spPr bwMode="auto">
          <a:xfrm>
            <a:off x="6134100" y="5470525"/>
            <a:ext cx="12700" cy="203200"/>
          </a:xfrm>
          <a:custGeom>
            <a:avLst/>
            <a:gdLst>
              <a:gd name="T0" fmla="*/ 0 w 12700"/>
              <a:gd name="T1" fmla="*/ 0 h 203200"/>
              <a:gd name="T2" fmla="*/ 12700 w 12700"/>
              <a:gd name="T3" fmla="*/ 203200 h 203200"/>
            </a:gdLst>
            <a:ahLst/>
            <a:cxnLst/>
            <a:rect l="T0" t="T1" r="T2" b="T3"/>
            <a:pathLst>
              <a:path w="12700" h="203200">
                <a:moveTo>
                  <a:pt x="0" y="203200"/>
                </a:moveTo>
                <a:lnTo>
                  <a:pt x="12700" y="203200"/>
                </a:lnTo>
                <a:lnTo>
                  <a:pt x="12700" y="0"/>
                </a:lnTo>
                <a:lnTo>
                  <a:pt x="0" y="0"/>
                </a:lnTo>
                <a:lnTo>
                  <a:pt x="0" y="203200"/>
                </a:lnTo>
                <a:close/>
              </a:path>
            </a:pathLst>
          </a:custGeom>
          <a:solidFill>
            <a:srgbClr val="BDBDB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60" name="object 1561"/>
          <p:cNvSpPr>
            <a:spLocks noChangeArrowheads="1"/>
          </p:cNvSpPr>
          <p:nvPr/>
        </p:nvSpPr>
        <p:spPr bwMode="auto">
          <a:xfrm>
            <a:off x="6151563" y="5676900"/>
            <a:ext cx="3175" cy="0"/>
          </a:xfrm>
          <a:custGeom>
            <a:avLst/>
            <a:gdLst>
              <a:gd name="T0" fmla="*/ 0 w 2539"/>
              <a:gd name="T1" fmla="*/ 2539 w 2539"/>
            </a:gdLst>
            <a:ahLst/>
            <a:cxnLst/>
            <a:rect l="T0" t="0" r="T1" b="0"/>
            <a:pathLst>
              <a:path w="2539">
                <a:moveTo>
                  <a:pt x="0" y="0"/>
                </a:moveTo>
                <a:lnTo>
                  <a:pt x="2257"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61" name="object 1562"/>
          <p:cNvSpPr>
            <a:spLocks noChangeArrowheads="1"/>
          </p:cNvSpPr>
          <p:nvPr/>
        </p:nvSpPr>
        <p:spPr bwMode="auto">
          <a:xfrm>
            <a:off x="6142038" y="5470525"/>
            <a:ext cx="12700" cy="206375"/>
          </a:xfrm>
          <a:custGeom>
            <a:avLst/>
            <a:gdLst>
              <a:gd name="T0" fmla="*/ 0 w 12700"/>
              <a:gd name="T1" fmla="*/ 0 h 205739"/>
              <a:gd name="T2" fmla="*/ 12700 w 12700"/>
              <a:gd name="T3" fmla="*/ 205739 h 205739"/>
            </a:gdLst>
            <a:ahLst/>
            <a:cxnLst/>
            <a:rect l="T0" t="T1" r="T2" b="T3"/>
            <a:pathLst>
              <a:path w="12700" h="205739">
                <a:moveTo>
                  <a:pt x="0" y="205739"/>
                </a:moveTo>
                <a:lnTo>
                  <a:pt x="12700" y="205739"/>
                </a:lnTo>
                <a:lnTo>
                  <a:pt x="12700" y="0"/>
                </a:lnTo>
                <a:lnTo>
                  <a:pt x="0" y="0"/>
                </a:lnTo>
                <a:lnTo>
                  <a:pt x="0" y="205739"/>
                </a:lnTo>
                <a:close/>
              </a:path>
            </a:pathLst>
          </a:custGeom>
          <a:solidFill>
            <a:srgbClr val="BE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62" name="object 1563"/>
          <p:cNvSpPr>
            <a:spLocks noChangeArrowheads="1"/>
          </p:cNvSpPr>
          <p:nvPr/>
        </p:nvSpPr>
        <p:spPr bwMode="auto">
          <a:xfrm>
            <a:off x="6156325" y="5676900"/>
            <a:ext cx="3175" cy="0"/>
          </a:xfrm>
          <a:custGeom>
            <a:avLst/>
            <a:gdLst>
              <a:gd name="T0" fmla="*/ 0 w 4445"/>
              <a:gd name="T1" fmla="*/ 4445 w 4445"/>
            </a:gdLst>
            <a:ahLst/>
            <a:cxnLst/>
            <a:rect l="T0" t="0" r="T1" b="0"/>
            <a:pathLst>
              <a:path w="4445">
                <a:moveTo>
                  <a:pt x="0" y="0"/>
                </a:moveTo>
                <a:lnTo>
                  <a:pt x="4112"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63" name="object 1564"/>
          <p:cNvSpPr>
            <a:spLocks noChangeArrowheads="1"/>
          </p:cNvSpPr>
          <p:nvPr/>
        </p:nvSpPr>
        <p:spPr bwMode="auto">
          <a:xfrm>
            <a:off x="6146800" y="5470525"/>
            <a:ext cx="12700" cy="206375"/>
          </a:xfrm>
          <a:custGeom>
            <a:avLst/>
            <a:gdLst>
              <a:gd name="T0" fmla="*/ 0 w 12700"/>
              <a:gd name="T1" fmla="*/ 0 h 205739"/>
              <a:gd name="T2" fmla="*/ 12700 w 12700"/>
              <a:gd name="T3" fmla="*/ 205739 h 205739"/>
            </a:gdLst>
            <a:ahLst/>
            <a:cxnLst/>
            <a:rect l="T0" t="T1" r="T2" b="T3"/>
            <a:pathLst>
              <a:path w="12700" h="205739">
                <a:moveTo>
                  <a:pt x="0" y="205739"/>
                </a:moveTo>
                <a:lnTo>
                  <a:pt x="12700" y="205739"/>
                </a:lnTo>
                <a:lnTo>
                  <a:pt x="12700" y="0"/>
                </a:lnTo>
                <a:lnTo>
                  <a:pt x="0" y="0"/>
                </a:lnTo>
                <a:lnTo>
                  <a:pt x="0" y="205739"/>
                </a:lnTo>
                <a:close/>
              </a:path>
            </a:pathLst>
          </a:custGeom>
          <a:solidFill>
            <a:srgbClr val="C1C1C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64" name="object 1565"/>
          <p:cNvSpPr>
            <a:spLocks noChangeArrowheads="1"/>
          </p:cNvSpPr>
          <p:nvPr/>
        </p:nvSpPr>
        <p:spPr bwMode="auto">
          <a:xfrm>
            <a:off x="6164263" y="5678488"/>
            <a:ext cx="3175" cy="0"/>
          </a:xfrm>
          <a:custGeom>
            <a:avLst/>
            <a:gdLst>
              <a:gd name="T0" fmla="*/ 0 w 3175"/>
              <a:gd name="T1" fmla="*/ 3175 w 3175"/>
            </a:gdLst>
            <a:ahLst/>
            <a:cxnLst/>
            <a:rect l="T0" t="0" r="T1" b="0"/>
            <a:pathLst>
              <a:path w="3175">
                <a:moveTo>
                  <a:pt x="0" y="0"/>
                </a:moveTo>
                <a:lnTo>
                  <a:pt x="3175"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65" name="object 1566"/>
          <p:cNvSpPr>
            <a:spLocks noChangeArrowheads="1"/>
          </p:cNvSpPr>
          <p:nvPr/>
        </p:nvSpPr>
        <p:spPr bwMode="auto">
          <a:xfrm>
            <a:off x="6154738" y="5470525"/>
            <a:ext cx="12700" cy="207963"/>
          </a:xfrm>
          <a:custGeom>
            <a:avLst/>
            <a:gdLst>
              <a:gd name="T0" fmla="*/ 0 w 12700"/>
              <a:gd name="T1" fmla="*/ 0 h 207010"/>
              <a:gd name="T2" fmla="*/ 12700 w 12700"/>
              <a:gd name="T3" fmla="*/ 207010 h 207010"/>
            </a:gdLst>
            <a:ahLst/>
            <a:cxnLst/>
            <a:rect l="T0" t="T1" r="T2" b="T3"/>
            <a:pathLst>
              <a:path w="12700" h="207010">
                <a:moveTo>
                  <a:pt x="0" y="207009"/>
                </a:moveTo>
                <a:lnTo>
                  <a:pt x="12700" y="207009"/>
                </a:lnTo>
                <a:lnTo>
                  <a:pt x="12700" y="0"/>
                </a:lnTo>
                <a:lnTo>
                  <a:pt x="0" y="0"/>
                </a:lnTo>
                <a:lnTo>
                  <a:pt x="0" y="207009"/>
                </a:lnTo>
                <a:close/>
              </a:path>
            </a:pathLst>
          </a:cu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66" name="object 1567"/>
          <p:cNvSpPr>
            <a:spLocks noChangeArrowheads="1"/>
          </p:cNvSpPr>
          <p:nvPr/>
        </p:nvSpPr>
        <p:spPr bwMode="auto">
          <a:xfrm>
            <a:off x="6172200" y="5680075"/>
            <a:ext cx="0" cy="0"/>
          </a:xfrm>
          <a:custGeom>
            <a:avLst/>
            <a:gdLst>
              <a:gd name="T0" fmla="*/ 0 w 1270"/>
              <a:gd name="T1" fmla="*/ 1270 w 1270"/>
            </a:gdLst>
            <a:ahLst/>
            <a:cxnLst/>
            <a:rect l="T0" t="0" r="T1" b="0"/>
            <a:pathLst>
              <a:path w="1270">
                <a:moveTo>
                  <a:pt x="0" y="0"/>
                </a:moveTo>
                <a:lnTo>
                  <a:pt x="948" y="0"/>
                </a:lnTo>
              </a:path>
            </a:pathLst>
          </a:custGeom>
          <a:noFill/>
          <a:ln w="3175">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67" name="object 1568"/>
          <p:cNvSpPr>
            <a:spLocks noChangeArrowheads="1"/>
          </p:cNvSpPr>
          <p:nvPr/>
        </p:nvSpPr>
        <p:spPr bwMode="auto">
          <a:xfrm>
            <a:off x="6159500" y="5470525"/>
            <a:ext cx="12700" cy="209550"/>
          </a:xfrm>
          <a:custGeom>
            <a:avLst/>
            <a:gdLst>
              <a:gd name="T0" fmla="*/ 0 w 12700"/>
              <a:gd name="T1" fmla="*/ 0 h 208279"/>
              <a:gd name="T2" fmla="*/ 12700 w 12700"/>
              <a:gd name="T3" fmla="*/ 208279 h 208279"/>
            </a:gdLst>
            <a:ahLst/>
            <a:cxnLst/>
            <a:rect l="T0" t="T1" r="T2" b="T3"/>
            <a:pathLst>
              <a:path w="12700" h="208279">
                <a:moveTo>
                  <a:pt x="0" y="208279"/>
                </a:moveTo>
                <a:lnTo>
                  <a:pt x="12700" y="208279"/>
                </a:lnTo>
                <a:lnTo>
                  <a:pt x="12700" y="0"/>
                </a:lnTo>
                <a:lnTo>
                  <a:pt x="0" y="0"/>
                </a:lnTo>
                <a:lnTo>
                  <a:pt x="0" y="208279"/>
                </a:lnTo>
                <a:close/>
              </a:path>
            </a:pathLst>
          </a:custGeom>
          <a:solidFill>
            <a:srgbClr val="C4C4C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68" name="object 1569"/>
          <p:cNvSpPr>
            <a:spLocks noChangeArrowheads="1"/>
          </p:cNvSpPr>
          <p:nvPr/>
        </p:nvSpPr>
        <p:spPr bwMode="auto">
          <a:xfrm>
            <a:off x="6178550" y="5680075"/>
            <a:ext cx="1588" cy="0"/>
          </a:xfrm>
          <a:custGeom>
            <a:avLst/>
            <a:gdLst>
              <a:gd name="T0" fmla="*/ 0 w 1904"/>
              <a:gd name="T1" fmla="*/ 1904 w 1904"/>
            </a:gdLst>
            <a:ahLst/>
            <a:cxnLst/>
            <a:rect l="T0" t="0" r="T1" b="0"/>
            <a:pathLst>
              <a:path w="1904">
                <a:moveTo>
                  <a:pt x="0" y="0"/>
                </a:moveTo>
                <a:lnTo>
                  <a:pt x="1625" y="0"/>
                </a:lnTo>
              </a:path>
            </a:pathLst>
          </a:custGeom>
          <a:noFill/>
          <a:ln w="3175">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69" name="object 1570"/>
          <p:cNvSpPr>
            <a:spLocks noChangeArrowheads="1"/>
          </p:cNvSpPr>
          <p:nvPr/>
        </p:nvSpPr>
        <p:spPr bwMode="auto">
          <a:xfrm>
            <a:off x="6167438" y="5470525"/>
            <a:ext cx="12700" cy="209550"/>
          </a:xfrm>
          <a:custGeom>
            <a:avLst/>
            <a:gdLst>
              <a:gd name="T0" fmla="*/ 0 w 12700"/>
              <a:gd name="T1" fmla="*/ 0 h 208279"/>
              <a:gd name="T2" fmla="*/ 12700 w 12700"/>
              <a:gd name="T3" fmla="*/ 208279 h 208279"/>
            </a:gdLst>
            <a:ahLst/>
            <a:cxnLst/>
            <a:rect l="T0" t="T1" r="T2" b="T3"/>
            <a:pathLst>
              <a:path w="12700" h="208279">
                <a:moveTo>
                  <a:pt x="0" y="208279"/>
                </a:moveTo>
                <a:lnTo>
                  <a:pt x="12700" y="208279"/>
                </a:lnTo>
                <a:lnTo>
                  <a:pt x="12700" y="0"/>
                </a:lnTo>
                <a:lnTo>
                  <a:pt x="0" y="0"/>
                </a:lnTo>
                <a:lnTo>
                  <a:pt x="0" y="208279"/>
                </a:lnTo>
                <a:close/>
              </a:path>
            </a:pathLst>
          </a:custGeom>
          <a:solidFill>
            <a:srgbClr val="C5C5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70" name="object 1571"/>
          <p:cNvSpPr>
            <a:spLocks noChangeArrowheads="1"/>
          </p:cNvSpPr>
          <p:nvPr/>
        </p:nvSpPr>
        <p:spPr bwMode="auto">
          <a:xfrm>
            <a:off x="6184900" y="5681663"/>
            <a:ext cx="0" cy="0"/>
          </a:xfrm>
          <a:custGeom>
            <a:avLst/>
            <a:gdLst>
              <a:gd name="T0" fmla="*/ 0 w 635"/>
              <a:gd name="T1" fmla="*/ 635 w 635"/>
            </a:gdLst>
            <a:ahLst/>
            <a:cxnLst/>
            <a:rect l="T0" t="0" r="T1" b="0"/>
            <a:pathLst>
              <a:path w="635">
                <a:moveTo>
                  <a:pt x="0" y="0"/>
                </a:moveTo>
                <a:lnTo>
                  <a:pt x="145" y="0"/>
                </a:lnTo>
              </a:path>
            </a:pathLst>
          </a:custGeom>
          <a:noFill/>
          <a:ln w="3175">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71" name="object 1572"/>
          <p:cNvSpPr>
            <a:spLocks noChangeArrowheads="1"/>
          </p:cNvSpPr>
          <p:nvPr/>
        </p:nvSpPr>
        <p:spPr bwMode="auto">
          <a:xfrm>
            <a:off x="6172200" y="5470525"/>
            <a:ext cx="12700" cy="209550"/>
          </a:xfrm>
          <a:custGeom>
            <a:avLst/>
            <a:gdLst>
              <a:gd name="T0" fmla="*/ 0 w 12700"/>
              <a:gd name="T1" fmla="*/ 0 h 209550"/>
              <a:gd name="T2" fmla="*/ 12700 w 12700"/>
              <a:gd name="T3" fmla="*/ 209550 h 209550"/>
            </a:gdLst>
            <a:ahLst/>
            <a:cxnLst/>
            <a:rect l="T0" t="T1" r="T2" b="T3"/>
            <a:pathLst>
              <a:path w="12700" h="209550">
                <a:moveTo>
                  <a:pt x="0" y="209549"/>
                </a:moveTo>
                <a:lnTo>
                  <a:pt x="12700" y="209549"/>
                </a:lnTo>
                <a:lnTo>
                  <a:pt x="12700" y="0"/>
                </a:lnTo>
                <a:lnTo>
                  <a:pt x="0" y="0"/>
                </a:lnTo>
                <a:lnTo>
                  <a:pt x="0" y="209549"/>
                </a:lnTo>
                <a:close/>
              </a:path>
            </a:pathLst>
          </a:custGeom>
          <a:solidFill>
            <a:srgbClr val="C6C7C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72" name="object 1573"/>
          <p:cNvSpPr>
            <a:spLocks noChangeArrowheads="1"/>
          </p:cNvSpPr>
          <p:nvPr/>
        </p:nvSpPr>
        <p:spPr bwMode="auto">
          <a:xfrm>
            <a:off x="6188075" y="5681663"/>
            <a:ext cx="4763" cy="0"/>
          </a:xfrm>
          <a:custGeom>
            <a:avLst/>
            <a:gdLst>
              <a:gd name="T0" fmla="*/ 0 w 3810"/>
              <a:gd name="T1" fmla="*/ 3810 w 3810"/>
            </a:gdLst>
            <a:ahLst/>
            <a:cxnLst/>
            <a:rect l="T0" t="0" r="T1" b="0"/>
            <a:pathLst>
              <a:path w="3810">
                <a:moveTo>
                  <a:pt x="0" y="0"/>
                </a:moveTo>
                <a:lnTo>
                  <a:pt x="3336" y="0"/>
                </a:lnTo>
              </a:path>
            </a:pathLst>
          </a:custGeom>
          <a:noFill/>
          <a:ln w="3175">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73" name="object 1574"/>
          <p:cNvSpPr>
            <a:spLocks noChangeArrowheads="1"/>
          </p:cNvSpPr>
          <p:nvPr/>
        </p:nvSpPr>
        <p:spPr bwMode="auto">
          <a:xfrm>
            <a:off x="6180138" y="5470525"/>
            <a:ext cx="12700" cy="209550"/>
          </a:xfrm>
          <a:custGeom>
            <a:avLst/>
            <a:gdLst>
              <a:gd name="T0" fmla="*/ 0 w 12700"/>
              <a:gd name="T1" fmla="*/ 0 h 209550"/>
              <a:gd name="T2" fmla="*/ 12700 w 12700"/>
              <a:gd name="T3" fmla="*/ 209550 h 209550"/>
            </a:gdLst>
            <a:ahLst/>
            <a:cxnLst/>
            <a:rect l="T0" t="T1" r="T2" b="T3"/>
            <a:pathLst>
              <a:path w="12700" h="209550">
                <a:moveTo>
                  <a:pt x="0" y="209549"/>
                </a:moveTo>
                <a:lnTo>
                  <a:pt x="12700" y="209549"/>
                </a:lnTo>
                <a:lnTo>
                  <a:pt x="12700" y="0"/>
                </a:lnTo>
                <a:lnTo>
                  <a:pt x="0" y="0"/>
                </a:lnTo>
                <a:lnTo>
                  <a:pt x="0" y="209549"/>
                </a:lnTo>
                <a:close/>
              </a:path>
            </a:pathLst>
          </a:custGeom>
          <a:solidFill>
            <a:srgbClr val="C7C8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74" name="object 1575"/>
          <p:cNvSpPr>
            <a:spLocks noChangeArrowheads="1"/>
          </p:cNvSpPr>
          <p:nvPr/>
        </p:nvSpPr>
        <p:spPr bwMode="auto">
          <a:xfrm>
            <a:off x="6194425" y="5681663"/>
            <a:ext cx="3175" cy="0"/>
          </a:xfrm>
          <a:custGeom>
            <a:avLst/>
            <a:gdLst>
              <a:gd name="T0" fmla="*/ 0 w 3810"/>
              <a:gd name="T1" fmla="*/ 3810 w 3810"/>
            </a:gdLst>
            <a:ahLst/>
            <a:cxnLst/>
            <a:rect l="T0" t="0" r="T1" b="0"/>
            <a:pathLst>
              <a:path w="3810">
                <a:moveTo>
                  <a:pt x="0" y="0"/>
                </a:moveTo>
                <a:lnTo>
                  <a:pt x="3501" y="0"/>
                </a:lnTo>
              </a:path>
            </a:pathLst>
          </a:custGeom>
          <a:noFill/>
          <a:ln w="3175">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75" name="object 1576"/>
          <p:cNvSpPr>
            <a:spLocks noChangeArrowheads="1"/>
          </p:cNvSpPr>
          <p:nvPr/>
        </p:nvSpPr>
        <p:spPr bwMode="auto">
          <a:xfrm>
            <a:off x="6184900" y="5470525"/>
            <a:ext cx="12700" cy="209550"/>
          </a:xfrm>
          <a:custGeom>
            <a:avLst/>
            <a:gdLst>
              <a:gd name="T0" fmla="*/ 0 w 12700"/>
              <a:gd name="T1" fmla="*/ 0 h 209550"/>
              <a:gd name="T2" fmla="*/ 12700 w 12700"/>
              <a:gd name="T3" fmla="*/ 209550 h 209550"/>
            </a:gdLst>
            <a:ahLst/>
            <a:cxnLst/>
            <a:rect l="T0" t="T1" r="T2" b="T3"/>
            <a:pathLst>
              <a:path w="12700" h="209550">
                <a:moveTo>
                  <a:pt x="0" y="209549"/>
                </a:moveTo>
                <a:lnTo>
                  <a:pt x="12700" y="209549"/>
                </a:lnTo>
                <a:lnTo>
                  <a:pt x="12700" y="0"/>
                </a:lnTo>
                <a:lnTo>
                  <a:pt x="0" y="0"/>
                </a:lnTo>
                <a:lnTo>
                  <a:pt x="0" y="209549"/>
                </a:lnTo>
                <a:close/>
              </a:path>
            </a:pathLst>
          </a:custGeom>
          <a:solidFill>
            <a:srgbClr val="CACA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76" name="object 1577"/>
          <p:cNvSpPr>
            <a:spLocks noChangeArrowheads="1"/>
          </p:cNvSpPr>
          <p:nvPr/>
        </p:nvSpPr>
        <p:spPr bwMode="auto">
          <a:xfrm>
            <a:off x="6197600" y="5470525"/>
            <a:ext cx="0" cy="212725"/>
          </a:xfrm>
          <a:custGeom>
            <a:avLst/>
            <a:gdLst>
              <a:gd name="T0" fmla="*/ 0 h 212089"/>
              <a:gd name="T1" fmla="*/ 212089 h 212089"/>
            </a:gdLst>
            <a:ahLst/>
            <a:cxnLst/>
            <a:rect l="0" t="T0" r="0" b="T1"/>
            <a:pathLst>
              <a:path h="212089">
                <a:moveTo>
                  <a:pt x="0" y="0"/>
                </a:moveTo>
                <a:lnTo>
                  <a:pt x="0" y="211975"/>
                </a:lnTo>
              </a:path>
            </a:pathLst>
          </a:custGeom>
          <a:noFill/>
          <a:ln w="11302">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77" name="object 1578"/>
          <p:cNvSpPr>
            <a:spLocks noChangeArrowheads="1"/>
          </p:cNvSpPr>
          <p:nvPr/>
        </p:nvSpPr>
        <p:spPr bwMode="auto">
          <a:xfrm>
            <a:off x="6197600"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78" name="object 1579"/>
          <p:cNvSpPr>
            <a:spLocks noChangeArrowheads="1"/>
          </p:cNvSpPr>
          <p:nvPr/>
        </p:nvSpPr>
        <p:spPr bwMode="auto">
          <a:xfrm>
            <a:off x="6203950"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CFD0D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79" name="object 1580"/>
          <p:cNvSpPr>
            <a:spLocks noChangeArrowheads="1"/>
          </p:cNvSpPr>
          <p:nvPr/>
        </p:nvSpPr>
        <p:spPr bwMode="auto">
          <a:xfrm>
            <a:off x="6210300"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1D1D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80" name="object 1581"/>
          <p:cNvSpPr>
            <a:spLocks noChangeArrowheads="1"/>
          </p:cNvSpPr>
          <p:nvPr/>
        </p:nvSpPr>
        <p:spPr bwMode="auto">
          <a:xfrm>
            <a:off x="6216650"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81" name="object 1582"/>
          <p:cNvSpPr>
            <a:spLocks noChangeArrowheads="1"/>
          </p:cNvSpPr>
          <p:nvPr/>
        </p:nvSpPr>
        <p:spPr bwMode="auto">
          <a:xfrm>
            <a:off x="6223000"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3D3D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82" name="object 1583"/>
          <p:cNvSpPr>
            <a:spLocks noChangeArrowheads="1"/>
          </p:cNvSpPr>
          <p:nvPr/>
        </p:nvSpPr>
        <p:spPr bwMode="auto">
          <a:xfrm>
            <a:off x="6229350"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83" name="object 1584"/>
          <p:cNvSpPr>
            <a:spLocks noChangeArrowheads="1"/>
          </p:cNvSpPr>
          <p:nvPr/>
        </p:nvSpPr>
        <p:spPr bwMode="auto">
          <a:xfrm>
            <a:off x="6242050" y="5470525"/>
            <a:ext cx="0" cy="212725"/>
          </a:xfrm>
          <a:custGeom>
            <a:avLst/>
            <a:gdLst>
              <a:gd name="T0" fmla="*/ 0 h 212089"/>
              <a:gd name="T1" fmla="*/ 212089 h 212089"/>
            </a:gdLst>
            <a:ahLst/>
            <a:cxnLst/>
            <a:rect l="0" t="T0" r="0" b="T1"/>
            <a:pathLst>
              <a:path h="212089">
                <a:moveTo>
                  <a:pt x="0" y="0"/>
                </a:moveTo>
                <a:lnTo>
                  <a:pt x="0" y="211975"/>
                </a:lnTo>
              </a:path>
            </a:pathLst>
          </a:custGeom>
          <a:noFill/>
          <a:ln w="11175">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84" name="object 1585"/>
          <p:cNvSpPr>
            <a:spLocks noChangeArrowheads="1"/>
          </p:cNvSpPr>
          <p:nvPr/>
        </p:nvSpPr>
        <p:spPr bwMode="auto">
          <a:xfrm>
            <a:off x="6242050"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7D9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85" name="object 1586"/>
          <p:cNvSpPr>
            <a:spLocks noChangeArrowheads="1"/>
          </p:cNvSpPr>
          <p:nvPr/>
        </p:nvSpPr>
        <p:spPr bwMode="auto">
          <a:xfrm>
            <a:off x="6246813"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9DAD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86" name="object 1587"/>
          <p:cNvSpPr>
            <a:spLocks noChangeArrowheads="1"/>
          </p:cNvSpPr>
          <p:nvPr/>
        </p:nvSpPr>
        <p:spPr bwMode="auto">
          <a:xfrm>
            <a:off x="6254750"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BDC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87" name="object 1588"/>
          <p:cNvSpPr>
            <a:spLocks noChangeArrowheads="1"/>
          </p:cNvSpPr>
          <p:nvPr/>
        </p:nvSpPr>
        <p:spPr bwMode="auto">
          <a:xfrm>
            <a:off x="6259513" y="5470525"/>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DDED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88" name="object 1589"/>
          <p:cNvSpPr>
            <a:spLocks noChangeArrowheads="1"/>
          </p:cNvSpPr>
          <p:nvPr/>
        </p:nvSpPr>
        <p:spPr bwMode="auto">
          <a:xfrm>
            <a:off x="6267450" y="5681663"/>
            <a:ext cx="0" cy="0"/>
          </a:xfrm>
          <a:custGeom>
            <a:avLst/>
            <a:gdLst>
              <a:gd name="T0" fmla="*/ 0 w 635"/>
              <a:gd name="T1" fmla="*/ 635 w 635"/>
            </a:gdLst>
            <a:ahLst/>
            <a:cxnLst/>
            <a:rect l="T0" t="0" r="T1" b="0"/>
            <a:pathLst>
              <a:path w="635">
                <a:moveTo>
                  <a:pt x="0" y="0"/>
                </a:moveTo>
                <a:lnTo>
                  <a:pt x="66" y="0"/>
                </a:lnTo>
              </a:path>
            </a:pathLst>
          </a:custGeom>
          <a:noFill/>
          <a:ln w="3175">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89" name="object 1590"/>
          <p:cNvSpPr>
            <a:spLocks noChangeArrowheads="1"/>
          </p:cNvSpPr>
          <p:nvPr/>
        </p:nvSpPr>
        <p:spPr bwMode="auto">
          <a:xfrm>
            <a:off x="6272213" y="5470525"/>
            <a:ext cx="0" cy="209550"/>
          </a:xfrm>
          <a:custGeom>
            <a:avLst/>
            <a:gdLst>
              <a:gd name="T0" fmla="*/ 0 h 209550"/>
              <a:gd name="T1" fmla="*/ 209550 h 209550"/>
            </a:gdLst>
            <a:ahLst/>
            <a:cxnLst/>
            <a:rect l="0" t="T0" r="0" b="T1"/>
            <a:pathLst>
              <a:path h="209550">
                <a:moveTo>
                  <a:pt x="0" y="0"/>
                </a:moveTo>
                <a:lnTo>
                  <a:pt x="0" y="209549"/>
                </a:lnTo>
              </a:path>
            </a:pathLst>
          </a:custGeom>
          <a:noFill/>
          <a:ln w="11303">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90" name="object 1591"/>
          <p:cNvSpPr>
            <a:spLocks noChangeArrowheads="1"/>
          </p:cNvSpPr>
          <p:nvPr/>
        </p:nvSpPr>
        <p:spPr bwMode="auto">
          <a:xfrm>
            <a:off x="6272213" y="5681663"/>
            <a:ext cx="1587" cy="0"/>
          </a:xfrm>
          <a:custGeom>
            <a:avLst/>
            <a:gdLst>
              <a:gd name="T0" fmla="*/ 0 w 635"/>
              <a:gd name="T1" fmla="*/ 635 w 635"/>
            </a:gdLst>
            <a:ahLst/>
            <a:cxnLst/>
            <a:rect l="T0" t="0" r="T1" b="0"/>
            <a:pathLst>
              <a:path w="635">
                <a:moveTo>
                  <a:pt x="0" y="0"/>
                </a:moveTo>
                <a:lnTo>
                  <a:pt x="144" y="0"/>
                </a:lnTo>
              </a:path>
            </a:pathLst>
          </a:custGeom>
          <a:noFill/>
          <a:ln w="3175">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91" name="object 1592"/>
          <p:cNvSpPr>
            <a:spLocks noChangeArrowheads="1"/>
          </p:cNvSpPr>
          <p:nvPr/>
        </p:nvSpPr>
        <p:spPr bwMode="auto">
          <a:xfrm>
            <a:off x="6272213" y="5470525"/>
            <a:ext cx="12700" cy="209550"/>
          </a:xfrm>
          <a:custGeom>
            <a:avLst/>
            <a:gdLst>
              <a:gd name="T0" fmla="*/ 0 w 12700"/>
              <a:gd name="T1" fmla="*/ 0 h 209550"/>
              <a:gd name="T2" fmla="*/ 12700 w 12700"/>
              <a:gd name="T3" fmla="*/ 209550 h 209550"/>
            </a:gdLst>
            <a:ahLst/>
            <a:cxnLst/>
            <a:rect l="T0" t="T1" r="T2" b="T3"/>
            <a:pathLst>
              <a:path w="12700" h="209550">
                <a:moveTo>
                  <a:pt x="0" y="209549"/>
                </a:moveTo>
                <a:lnTo>
                  <a:pt x="12700" y="209549"/>
                </a:lnTo>
                <a:lnTo>
                  <a:pt x="12700" y="0"/>
                </a:lnTo>
                <a:lnTo>
                  <a:pt x="0" y="0"/>
                </a:lnTo>
                <a:lnTo>
                  <a:pt x="0" y="209549"/>
                </a:lnTo>
                <a:close/>
              </a:path>
            </a:pathLst>
          </a:custGeom>
          <a:solidFill>
            <a:srgbClr val="DFE0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92" name="object 1593"/>
          <p:cNvSpPr>
            <a:spLocks noChangeArrowheads="1"/>
          </p:cNvSpPr>
          <p:nvPr/>
        </p:nvSpPr>
        <p:spPr bwMode="auto">
          <a:xfrm>
            <a:off x="6278563" y="5681663"/>
            <a:ext cx="0" cy="0"/>
          </a:xfrm>
          <a:custGeom>
            <a:avLst/>
            <a:gdLst>
              <a:gd name="T0" fmla="*/ 0 w 635"/>
              <a:gd name="T1" fmla="*/ 635 w 635"/>
            </a:gdLst>
            <a:ahLst/>
            <a:cxnLst/>
            <a:rect l="T0" t="0" r="T1" b="0"/>
            <a:pathLst>
              <a:path w="635">
                <a:moveTo>
                  <a:pt x="0" y="0"/>
                </a:moveTo>
                <a:lnTo>
                  <a:pt x="136" y="0"/>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93" name="object 1594"/>
          <p:cNvSpPr>
            <a:spLocks noChangeArrowheads="1"/>
          </p:cNvSpPr>
          <p:nvPr/>
        </p:nvSpPr>
        <p:spPr bwMode="auto">
          <a:xfrm>
            <a:off x="6278563" y="5470525"/>
            <a:ext cx="12700" cy="209550"/>
          </a:xfrm>
          <a:custGeom>
            <a:avLst/>
            <a:gdLst>
              <a:gd name="T0" fmla="*/ 0 w 12700"/>
              <a:gd name="T1" fmla="*/ 0 h 209550"/>
              <a:gd name="T2" fmla="*/ 12700 w 12700"/>
              <a:gd name="T3" fmla="*/ 209550 h 209550"/>
            </a:gdLst>
            <a:ahLst/>
            <a:cxnLst/>
            <a:rect l="T0" t="T1" r="T2" b="T3"/>
            <a:pathLst>
              <a:path w="12700" h="209550">
                <a:moveTo>
                  <a:pt x="0" y="209550"/>
                </a:moveTo>
                <a:lnTo>
                  <a:pt x="12700" y="209550"/>
                </a:lnTo>
                <a:lnTo>
                  <a:pt x="12700" y="0"/>
                </a:lnTo>
                <a:lnTo>
                  <a:pt x="0" y="0"/>
                </a:lnTo>
                <a:lnTo>
                  <a:pt x="0" y="209550"/>
                </a:lnTo>
                <a:close/>
              </a:path>
            </a:pathLst>
          </a:custGeom>
          <a:solidFill>
            <a:srgbClr val="E0E1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94" name="object 1595"/>
          <p:cNvSpPr>
            <a:spLocks noChangeArrowheads="1"/>
          </p:cNvSpPr>
          <p:nvPr/>
        </p:nvSpPr>
        <p:spPr bwMode="auto">
          <a:xfrm>
            <a:off x="6284913" y="5680075"/>
            <a:ext cx="1587" cy="0"/>
          </a:xfrm>
          <a:custGeom>
            <a:avLst/>
            <a:gdLst>
              <a:gd name="T0" fmla="*/ 0 w 1904"/>
              <a:gd name="T1" fmla="*/ 1904 w 1904"/>
            </a:gdLst>
            <a:ahLst/>
            <a:cxnLst/>
            <a:rect l="T0" t="0" r="T1" b="0"/>
            <a:pathLst>
              <a:path w="1904">
                <a:moveTo>
                  <a:pt x="0" y="0"/>
                </a:moveTo>
                <a:lnTo>
                  <a:pt x="1524" y="0"/>
                </a:lnTo>
              </a:path>
            </a:pathLst>
          </a:custGeom>
          <a:noFill/>
          <a:ln w="317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95" name="object 1596"/>
          <p:cNvSpPr>
            <a:spLocks noChangeArrowheads="1"/>
          </p:cNvSpPr>
          <p:nvPr/>
        </p:nvSpPr>
        <p:spPr bwMode="auto">
          <a:xfrm>
            <a:off x="6284913" y="5678488"/>
            <a:ext cx="11112" cy="0"/>
          </a:xfrm>
          <a:custGeom>
            <a:avLst/>
            <a:gdLst>
              <a:gd name="T0" fmla="*/ 0 w 10160"/>
              <a:gd name="T1" fmla="*/ 10160 w 10160"/>
            </a:gdLst>
            <a:ahLst/>
            <a:cxnLst/>
            <a:rect l="T0" t="0" r="T1" b="0"/>
            <a:pathLst>
              <a:path w="10160">
                <a:moveTo>
                  <a:pt x="0" y="0"/>
                </a:moveTo>
                <a:lnTo>
                  <a:pt x="9779" y="0"/>
                </a:lnTo>
              </a:path>
            </a:pathLst>
          </a:custGeom>
          <a:noFill/>
          <a:ln w="317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96" name="object 1597"/>
          <p:cNvSpPr>
            <a:spLocks noChangeArrowheads="1"/>
          </p:cNvSpPr>
          <p:nvPr/>
        </p:nvSpPr>
        <p:spPr bwMode="auto">
          <a:xfrm>
            <a:off x="6284913" y="5470525"/>
            <a:ext cx="12700" cy="207963"/>
          </a:xfrm>
          <a:custGeom>
            <a:avLst/>
            <a:gdLst>
              <a:gd name="T0" fmla="*/ 0 w 12700"/>
              <a:gd name="T1" fmla="*/ 0 h 207010"/>
              <a:gd name="T2" fmla="*/ 12700 w 12700"/>
              <a:gd name="T3" fmla="*/ 207010 h 207010"/>
            </a:gdLst>
            <a:ahLst/>
            <a:cxnLst/>
            <a:rect l="T0" t="T1" r="T2" b="T3"/>
            <a:pathLst>
              <a:path w="12700" h="207010">
                <a:moveTo>
                  <a:pt x="0" y="207009"/>
                </a:moveTo>
                <a:lnTo>
                  <a:pt x="12700" y="207009"/>
                </a:lnTo>
                <a:lnTo>
                  <a:pt x="12700" y="0"/>
                </a:lnTo>
                <a:lnTo>
                  <a:pt x="0" y="0"/>
                </a:lnTo>
                <a:lnTo>
                  <a:pt x="0" y="207009"/>
                </a:lnTo>
                <a:close/>
              </a:path>
            </a:pathLst>
          </a:custGeom>
          <a:solidFill>
            <a:srgbClr val="E2E2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97" name="object 1598"/>
          <p:cNvSpPr>
            <a:spLocks noChangeArrowheads="1"/>
          </p:cNvSpPr>
          <p:nvPr/>
        </p:nvSpPr>
        <p:spPr bwMode="auto">
          <a:xfrm>
            <a:off x="6291263" y="5678488"/>
            <a:ext cx="1587" cy="0"/>
          </a:xfrm>
          <a:custGeom>
            <a:avLst/>
            <a:gdLst>
              <a:gd name="T0" fmla="*/ 0 w 1904"/>
              <a:gd name="T1" fmla="*/ 1904 w 1904"/>
            </a:gdLst>
            <a:ahLst/>
            <a:cxnLst/>
            <a:rect l="T0" t="0" r="T1" b="0"/>
            <a:pathLst>
              <a:path w="1904">
                <a:moveTo>
                  <a:pt x="0" y="0"/>
                </a:moveTo>
                <a:lnTo>
                  <a:pt x="1552"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698" name="object 1599"/>
          <p:cNvSpPr>
            <a:spLocks noChangeArrowheads="1"/>
          </p:cNvSpPr>
          <p:nvPr/>
        </p:nvSpPr>
        <p:spPr bwMode="auto">
          <a:xfrm>
            <a:off x="6291263" y="5470525"/>
            <a:ext cx="12700" cy="207963"/>
          </a:xfrm>
          <a:custGeom>
            <a:avLst/>
            <a:gdLst>
              <a:gd name="T0" fmla="*/ 0 w 12700"/>
              <a:gd name="T1" fmla="*/ 0 h 207010"/>
              <a:gd name="T2" fmla="*/ 12700 w 12700"/>
              <a:gd name="T3" fmla="*/ 207010 h 207010"/>
            </a:gdLst>
            <a:ahLst/>
            <a:cxnLst/>
            <a:rect l="T0" t="T1" r="T2" b="T3"/>
            <a:pathLst>
              <a:path w="12700" h="207010">
                <a:moveTo>
                  <a:pt x="0" y="207009"/>
                </a:moveTo>
                <a:lnTo>
                  <a:pt x="12700" y="207009"/>
                </a:lnTo>
                <a:lnTo>
                  <a:pt x="12700" y="0"/>
                </a:lnTo>
                <a:lnTo>
                  <a:pt x="0" y="0"/>
                </a:lnTo>
                <a:lnTo>
                  <a:pt x="0" y="207009"/>
                </a:lnTo>
                <a:close/>
              </a:path>
            </a:pathLst>
          </a:custGeom>
          <a:solidFill>
            <a:srgbClr val="E3E4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699" name="object 1600"/>
          <p:cNvSpPr>
            <a:spLocks noChangeArrowheads="1"/>
          </p:cNvSpPr>
          <p:nvPr/>
        </p:nvSpPr>
        <p:spPr bwMode="auto">
          <a:xfrm>
            <a:off x="6297613" y="5676900"/>
            <a:ext cx="4762" cy="0"/>
          </a:xfrm>
          <a:custGeom>
            <a:avLst/>
            <a:gdLst>
              <a:gd name="T0" fmla="*/ 0 w 3810"/>
              <a:gd name="T1" fmla="*/ 3810 w 3810"/>
            </a:gdLst>
            <a:ahLst/>
            <a:cxnLst/>
            <a:rect l="T0" t="0" r="T1" b="0"/>
            <a:pathLst>
              <a:path w="3810">
                <a:moveTo>
                  <a:pt x="0" y="0"/>
                </a:moveTo>
                <a:lnTo>
                  <a:pt x="3705" y="0"/>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00" name="object 1601"/>
          <p:cNvSpPr>
            <a:spLocks noChangeArrowheads="1"/>
          </p:cNvSpPr>
          <p:nvPr/>
        </p:nvSpPr>
        <p:spPr bwMode="auto">
          <a:xfrm>
            <a:off x="6297613" y="5470525"/>
            <a:ext cx="12700" cy="206375"/>
          </a:xfrm>
          <a:custGeom>
            <a:avLst/>
            <a:gdLst>
              <a:gd name="T0" fmla="*/ 0 w 12700"/>
              <a:gd name="T1" fmla="*/ 0 h 205739"/>
              <a:gd name="T2" fmla="*/ 12700 w 12700"/>
              <a:gd name="T3" fmla="*/ 205739 h 205739"/>
            </a:gdLst>
            <a:ahLst/>
            <a:cxnLst/>
            <a:rect l="T0" t="T1" r="T2" b="T3"/>
            <a:pathLst>
              <a:path w="12700" h="205739">
                <a:moveTo>
                  <a:pt x="0" y="205739"/>
                </a:moveTo>
                <a:lnTo>
                  <a:pt x="12700" y="205739"/>
                </a:lnTo>
                <a:lnTo>
                  <a:pt x="12700" y="0"/>
                </a:lnTo>
                <a:lnTo>
                  <a:pt x="0" y="0"/>
                </a:lnTo>
                <a:lnTo>
                  <a:pt x="0" y="205739"/>
                </a:lnTo>
                <a:close/>
              </a:path>
            </a:pathLst>
          </a:cu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01" name="object 1602"/>
          <p:cNvSpPr>
            <a:spLocks noChangeArrowheads="1"/>
          </p:cNvSpPr>
          <p:nvPr/>
        </p:nvSpPr>
        <p:spPr bwMode="auto">
          <a:xfrm>
            <a:off x="6303963" y="5676900"/>
            <a:ext cx="3175" cy="0"/>
          </a:xfrm>
          <a:custGeom>
            <a:avLst/>
            <a:gdLst>
              <a:gd name="T0" fmla="*/ 0 w 3810"/>
              <a:gd name="T1" fmla="*/ 3810 w 3810"/>
            </a:gdLst>
            <a:ahLst/>
            <a:cxnLst/>
            <a:rect l="T0" t="0" r="T1" b="0"/>
            <a:pathLst>
              <a:path w="3810">
                <a:moveTo>
                  <a:pt x="0" y="0"/>
                </a:moveTo>
                <a:lnTo>
                  <a:pt x="3683"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02" name="object 1603"/>
          <p:cNvSpPr>
            <a:spLocks noChangeArrowheads="1"/>
          </p:cNvSpPr>
          <p:nvPr/>
        </p:nvSpPr>
        <p:spPr bwMode="auto">
          <a:xfrm>
            <a:off x="6303963" y="5470525"/>
            <a:ext cx="12700" cy="206375"/>
          </a:xfrm>
          <a:custGeom>
            <a:avLst/>
            <a:gdLst>
              <a:gd name="T0" fmla="*/ 0 w 12700"/>
              <a:gd name="T1" fmla="*/ 0 h 205739"/>
              <a:gd name="T2" fmla="*/ 12700 w 12700"/>
              <a:gd name="T3" fmla="*/ 205739 h 205739"/>
            </a:gdLst>
            <a:ahLst/>
            <a:cxnLst/>
            <a:rect l="T0" t="T1" r="T2" b="T3"/>
            <a:pathLst>
              <a:path w="12700" h="205739">
                <a:moveTo>
                  <a:pt x="0" y="205739"/>
                </a:moveTo>
                <a:lnTo>
                  <a:pt x="12700" y="205739"/>
                </a:lnTo>
                <a:lnTo>
                  <a:pt x="12700" y="0"/>
                </a:lnTo>
                <a:lnTo>
                  <a:pt x="0" y="0"/>
                </a:lnTo>
                <a:lnTo>
                  <a:pt x="0" y="205739"/>
                </a:lnTo>
                <a:close/>
              </a:path>
            </a:pathLst>
          </a:custGeom>
          <a:solidFill>
            <a:srgbClr val="E7E8E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03" name="object 1604"/>
          <p:cNvSpPr>
            <a:spLocks noChangeArrowheads="1"/>
          </p:cNvSpPr>
          <p:nvPr/>
        </p:nvSpPr>
        <p:spPr bwMode="auto">
          <a:xfrm>
            <a:off x="6310313" y="5676900"/>
            <a:ext cx="4762" cy="0"/>
          </a:xfrm>
          <a:custGeom>
            <a:avLst/>
            <a:gdLst>
              <a:gd name="T0" fmla="*/ 0 w 3810"/>
              <a:gd name="T1" fmla="*/ 3810 w 3810"/>
            </a:gdLst>
            <a:ahLst/>
            <a:cxnLst/>
            <a:rect l="T0" t="0" r="T1" b="0"/>
            <a:pathLst>
              <a:path w="3810">
                <a:moveTo>
                  <a:pt x="0" y="0"/>
                </a:moveTo>
                <a:lnTo>
                  <a:pt x="3668"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04" name="object 1605"/>
          <p:cNvSpPr>
            <a:spLocks noChangeArrowheads="1"/>
          </p:cNvSpPr>
          <p:nvPr/>
        </p:nvSpPr>
        <p:spPr bwMode="auto">
          <a:xfrm>
            <a:off x="6316663" y="5470525"/>
            <a:ext cx="0" cy="204788"/>
          </a:xfrm>
          <a:custGeom>
            <a:avLst/>
            <a:gdLst>
              <a:gd name="T0" fmla="*/ 0 h 204470"/>
              <a:gd name="T1" fmla="*/ 204470 h 204470"/>
            </a:gdLst>
            <a:ahLst/>
            <a:cxnLst/>
            <a:rect l="0" t="T0" r="0" b="T1"/>
            <a:pathLst>
              <a:path h="204470">
                <a:moveTo>
                  <a:pt x="0" y="0"/>
                </a:moveTo>
                <a:lnTo>
                  <a:pt x="0" y="204469"/>
                </a:lnTo>
              </a:path>
            </a:pathLst>
          </a:custGeom>
          <a:noFill/>
          <a:ln w="11303">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05" name="object 1606"/>
          <p:cNvSpPr>
            <a:spLocks noChangeArrowheads="1"/>
          </p:cNvSpPr>
          <p:nvPr/>
        </p:nvSpPr>
        <p:spPr bwMode="auto">
          <a:xfrm>
            <a:off x="6316663" y="5675313"/>
            <a:ext cx="4762" cy="0"/>
          </a:xfrm>
          <a:custGeom>
            <a:avLst/>
            <a:gdLst>
              <a:gd name="T0" fmla="*/ 0 w 4445"/>
              <a:gd name="T1" fmla="*/ 4445 w 4445"/>
            </a:gdLst>
            <a:ahLst/>
            <a:cxnLst/>
            <a:rect l="T0" t="0" r="T1" b="0"/>
            <a:pathLst>
              <a:path w="4445">
                <a:moveTo>
                  <a:pt x="0" y="0"/>
                </a:moveTo>
                <a:lnTo>
                  <a:pt x="3970"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06" name="object 1607"/>
          <p:cNvSpPr>
            <a:spLocks noChangeArrowheads="1"/>
          </p:cNvSpPr>
          <p:nvPr/>
        </p:nvSpPr>
        <p:spPr bwMode="auto">
          <a:xfrm>
            <a:off x="6316663" y="5673725"/>
            <a:ext cx="9525" cy="0"/>
          </a:xfrm>
          <a:custGeom>
            <a:avLst/>
            <a:gdLst>
              <a:gd name="T0" fmla="*/ 0 w 10160"/>
              <a:gd name="T1" fmla="*/ 10160 w 10160"/>
            </a:gdLst>
            <a:ahLst/>
            <a:cxnLst/>
            <a:rect l="T0" t="0" r="T1" b="0"/>
            <a:pathLst>
              <a:path w="10160">
                <a:moveTo>
                  <a:pt x="0" y="0"/>
                </a:moveTo>
                <a:lnTo>
                  <a:pt x="9956"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07" name="object 1608"/>
          <p:cNvSpPr>
            <a:spLocks noChangeArrowheads="1"/>
          </p:cNvSpPr>
          <p:nvPr/>
        </p:nvSpPr>
        <p:spPr bwMode="auto">
          <a:xfrm>
            <a:off x="6316663" y="5470525"/>
            <a:ext cx="12700" cy="203200"/>
          </a:xfrm>
          <a:custGeom>
            <a:avLst/>
            <a:gdLst>
              <a:gd name="T0" fmla="*/ 0 w 12700"/>
              <a:gd name="T1" fmla="*/ 0 h 201929"/>
              <a:gd name="T2" fmla="*/ 12700 w 12700"/>
              <a:gd name="T3" fmla="*/ 201929 h 201929"/>
            </a:gdLst>
            <a:ahLst/>
            <a:cxnLst/>
            <a:rect l="T0" t="T1" r="T2" b="T3"/>
            <a:pathLst>
              <a:path w="12700" h="201929">
                <a:moveTo>
                  <a:pt x="0" y="201929"/>
                </a:moveTo>
                <a:lnTo>
                  <a:pt x="12700" y="201929"/>
                </a:lnTo>
                <a:lnTo>
                  <a:pt x="12700" y="0"/>
                </a:lnTo>
                <a:lnTo>
                  <a:pt x="0" y="0"/>
                </a:lnTo>
                <a:lnTo>
                  <a:pt x="0" y="201929"/>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08" name="object 1609"/>
          <p:cNvSpPr>
            <a:spLocks noChangeArrowheads="1"/>
          </p:cNvSpPr>
          <p:nvPr/>
        </p:nvSpPr>
        <p:spPr bwMode="auto">
          <a:xfrm>
            <a:off x="6321425" y="5673725"/>
            <a:ext cx="4763" cy="0"/>
          </a:xfrm>
          <a:custGeom>
            <a:avLst/>
            <a:gdLst>
              <a:gd name="T0" fmla="*/ 0 w 4445"/>
              <a:gd name="T1" fmla="*/ 4445 w 4445"/>
            </a:gdLst>
            <a:ahLst/>
            <a:cxnLst/>
            <a:rect l="T0" t="0" r="T1" b="0"/>
            <a:pathLst>
              <a:path w="4445">
                <a:moveTo>
                  <a:pt x="0" y="0"/>
                </a:moveTo>
                <a:lnTo>
                  <a:pt x="3886"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09" name="object 1610"/>
          <p:cNvSpPr>
            <a:spLocks noChangeArrowheads="1"/>
          </p:cNvSpPr>
          <p:nvPr/>
        </p:nvSpPr>
        <p:spPr bwMode="auto">
          <a:xfrm>
            <a:off x="6321425" y="5672138"/>
            <a:ext cx="9525" cy="0"/>
          </a:xfrm>
          <a:custGeom>
            <a:avLst/>
            <a:gdLst>
              <a:gd name="T0" fmla="*/ 0 w 8889"/>
              <a:gd name="T1" fmla="*/ 8889 w 8889"/>
            </a:gdLst>
            <a:ahLst/>
            <a:cxnLst/>
            <a:rect l="T0" t="0" r="T1" b="0"/>
            <a:pathLst>
              <a:path w="8889">
                <a:moveTo>
                  <a:pt x="0" y="0"/>
                </a:moveTo>
                <a:lnTo>
                  <a:pt x="8706"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10" name="object 1611"/>
          <p:cNvSpPr>
            <a:spLocks noChangeArrowheads="1"/>
          </p:cNvSpPr>
          <p:nvPr/>
        </p:nvSpPr>
        <p:spPr bwMode="auto">
          <a:xfrm>
            <a:off x="6321425" y="5470525"/>
            <a:ext cx="12700" cy="201613"/>
          </a:xfrm>
          <a:custGeom>
            <a:avLst/>
            <a:gdLst>
              <a:gd name="T0" fmla="*/ 0 w 12700"/>
              <a:gd name="T1" fmla="*/ 0 h 200660"/>
              <a:gd name="T2" fmla="*/ 12700 w 12700"/>
              <a:gd name="T3" fmla="*/ 200660 h 200660"/>
            </a:gdLst>
            <a:ahLst/>
            <a:cxnLst/>
            <a:rect l="T0" t="T1" r="T2" b="T3"/>
            <a:pathLst>
              <a:path w="12700" h="200660">
                <a:moveTo>
                  <a:pt x="0" y="200659"/>
                </a:moveTo>
                <a:lnTo>
                  <a:pt x="12700" y="200659"/>
                </a:lnTo>
                <a:lnTo>
                  <a:pt x="12700" y="0"/>
                </a:lnTo>
                <a:lnTo>
                  <a:pt x="0" y="0"/>
                </a:lnTo>
                <a:lnTo>
                  <a:pt x="0" y="200659"/>
                </a:lnTo>
                <a:close/>
              </a:path>
            </a:pathLst>
          </a:cu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11" name="object 1612"/>
          <p:cNvSpPr>
            <a:spLocks noChangeArrowheads="1"/>
          </p:cNvSpPr>
          <p:nvPr/>
        </p:nvSpPr>
        <p:spPr bwMode="auto">
          <a:xfrm>
            <a:off x="6329363" y="5670550"/>
            <a:ext cx="4762" cy="0"/>
          </a:xfrm>
          <a:custGeom>
            <a:avLst/>
            <a:gdLst>
              <a:gd name="T0" fmla="*/ 0 w 5079"/>
              <a:gd name="T1" fmla="*/ 5079 w 5079"/>
            </a:gdLst>
            <a:ahLst/>
            <a:cxnLst/>
            <a:rect l="T0" t="0" r="T1" b="0"/>
            <a:pathLst>
              <a:path w="5079">
                <a:moveTo>
                  <a:pt x="0" y="0"/>
                </a:moveTo>
                <a:lnTo>
                  <a:pt x="4787" y="0"/>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12" name="object 1613"/>
          <p:cNvSpPr>
            <a:spLocks noChangeArrowheads="1"/>
          </p:cNvSpPr>
          <p:nvPr/>
        </p:nvSpPr>
        <p:spPr bwMode="auto">
          <a:xfrm>
            <a:off x="6329363" y="5670550"/>
            <a:ext cx="7937" cy="0"/>
          </a:xfrm>
          <a:custGeom>
            <a:avLst/>
            <a:gdLst>
              <a:gd name="T0" fmla="*/ 0 w 8889"/>
              <a:gd name="T1" fmla="*/ 8889 w 8889"/>
            </a:gdLst>
            <a:ahLst/>
            <a:cxnLst/>
            <a:rect l="T0" t="0" r="T1" b="0"/>
            <a:pathLst>
              <a:path w="8889">
                <a:moveTo>
                  <a:pt x="0" y="0"/>
                </a:moveTo>
                <a:lnTo>
                  <a:pt x="8867" y="0"/>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13" name="object 1614"/>
          <p:cNvSpPr>
            <a:spLocks noChangeArrowheads="1"/>
          </p:cNvSpPr>
          <p:nvPr/>
        </p:nvSpPr>
        <p:spPr bwMode="auto">
          <a:xfrm>
            <a:off x="6329363" y="5470525"/>
            <a:ext cx="12700" cy="198438"/>
          </a:xfrm>
          <a:custGeom>
            <a:avLst/>
            <a:gdLst>
              <a:gd name="T0" fmla="*/ 0 w 12700"/>
              <a:gd name="T1" fmla="*/ 0 h 198120"/>
              <a:gd name="T2" fmla="*/ 12700 w 12700"/>
              <a:gd name="T3" fmla="*/ 198120 h 198120"/>
            </a:gdLst>
            <a:ahLst/>
            <a:cxnLst/>
            <a:rect l="T0" t="T1" r="T2" b="T3"/>
            <a:pathLst>
              <a:path w="12700" h="198120">
                <a:moveTo>
                  <a:pt x="0" y="198119"/>
                </a:moveTo>
                <a:lnTo>
                  <a:pt x="12700" y="198119"/>
                </a:lnTo>
                <a:lnTo>
                  <a:pt x="12700" y="0"/>
                </a:lnTo>
                <a:lnTo>
                  <a:pt x="0" y="0"/>
                </a:lnTo>
                <a:lnTo>
                  <a:pt x="0" y="198119"/>
                </a:lnTo>
                <a:close/>
              </a:path>
            </a:pathLst>
          </a:cu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14" name="object 1615"/>
          <p:cNvSpPr>
            <a:spLocks noChangeArrowheads="1"/>
          </p:cNvSpPr>
          <p:nvPr/>
        </p:nvSpPr>
        <p:spPr bwMode="auto">
          <a:xfrm>
            <a:off x="6334125" y="5470525"/>
            <a:ext cx="12700" cy="200025"/>
          </a:xfrm>
          <a:custGeom>
            <a:avLst/>
            <a:gdLst>
              <a:gd name="T0" fmla="*/ 0 w 12700"/>
              <a:gd name="T1" fmla="*/ 0 h 200660"/>
              <a:gd name="T2" fmla="*/ 12700 w 12700"/>
              <a:gd name="T3" fmla="*/ 200660 h 200660"/>
            </a:gdLst>
            <a:ahLst/>
            <a:cxnLst/>
            <a:rect l="T0" t="T1" r="T2" b="T3"/>
            <a:pathLst>
              <a:path w="12700" h="200660">
                <a:moveTo>
                  <a:pt x="0" y="200583"/>
                </a:moveTo>
                <a:lnTo>
                  <a:pt x="12700" y="200583"/>
                </a:lnTo>
                <a:lnTo>
                  <a:pt x="12700" y="0"/>
                </a:lnTo>
                <a:lnTo>
                  <a:pt x="0" y="0"/>
                </a:lnTo>
                <a:lnTo>
                  <a:pt x="0" y="200583"/>
                </a:lnTo>
                <a:close/>
              </a:path>
            </a:pathLst>
          </a:cu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15" name="object 1616"/>
          <p:cNvSpPr>
            <a:spLocks noChangeArrowheads="1"/>
          </p:cNvSpPr>
          <p:nvPr/>
        </p:nvSpPr>
        <p:spPr bwMode="auto">
          <a:xfrm>
            <a:off x="6342063" y="5470525"/>
            <a:ext cx="12700" cy="198438"/>
          </a:xfrm>
          <a:custGeom>
            <a:avLst/>
            <a:gdLst>
              <a:gd name="T0" fmla="*/ 0 w 12700"/>
              <a:gd name="T1" fmla="*/ 0 h 198754"/>
              <a:gd name="T2" fmla="*/ 12700 w 12700"/>
              <a:gd name="T3" fmla="*/ 198754 h 198754"/>
            </a:gdLst>
            <a:ahLst/>
            <a:cxnLst/>
            <a:rect l="T0" t="T1" r="T2" b="T3"/>
            <a:pathLst>
              <a:path w="12700" h="198754">
                <a:moveTo>
                  <a:pt x="0" y="198297"/>
                </a:moveTo>
                <a:lnTo>
                  <a:pt x="12700" y="198297"/>
                </a:lnTo>
                <a:lnTo>
                  <a:pt x="12700" y="0"/>
                </a:lnTo>
                <a:lnTo>
                  <a:pt x="0" y="0"/>
                </a:lnTo>
                <a:lnTo>
                  <a:pt x="0" y="198297"/>
                </a:lnTo>
                <a:close/>
              </a:path>
            </a:pathLst>
          </a:cu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16" name="object 1617"/>
          <p:cNvSpPr>
            <a:spLocks noChangeArrowheads="1"/>
          </p:cNvSpPr>
          <p:nvPr/>
        </p:nvSpPr>
        <p:spPr bwMode="auto">
          <a:xfrm>
            <a:off x="6346825" y="5470525"/>
            <a:ext cx="12700" cy="196850"/>
          </a:xfrm>
          <a:custGeom>
            <a:avLst/>
            <a:gdLst>
              <a:gd name="T0" fmla="*/ 0 w 12700"/>
              <a:gd name="T1" fmla="*/ 0 h 196214"/>
              <a:gd name="T2" fmla="*/ 12700 w 12700"/>
              <a:gd name="T3" fmla="*/ 196214 h 196214"/>
            </a:gdLst>
            <a:ahLst/>
            <a:cxnLst/>
            <a:rect l="T0" t="T1" r="T2" b="T3"/>
            <a:pathLst>
              <a:path w="12700" h="196214">
                <a:moveTo>
                  <a:pt x="0" y="196024"/>
                </a:moveTo>
                <a:lnTo>
                  <a:pt x="12700" y="196024"/>
                </a:lnTo>
                <a:lnTo>
                  <a:pt x="12700" y="0"/>
                </a:lnTo>
                <a:lnTo>
                  <a:pt x="0" y="0"/>
                </a:lnTo>
                <a:lnTo>
                  <a:pt x="0" y="196024"/>
                </a:lnTo>
                <a:close/>
              </a:path>
            </a:pathLst>
          </a:custGeom>
          <a:solidFill>
            <a:srgbClr val="F0F1F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17" name="object 1618"/>
          <p:cNvSpPr>
            <a:spLocks noChangeArrowheads="1"/>
          </p:cNvSpPr>
          <p:nvPr/>
        </p:nvSpPr>
        <p:spPr bwMode="auto">
          <a:xfrm>
            <a:off x="6359525" y="5470525"/>
            <a:ext cx="0" cy="193675"/>
          </a:xfrm>
          <a:custGeom>
            <a:avLst/>
            <a:gdLst>
              <a:gd name="T0" fmla="*/ 0 h 194310"/>
              <a:gd name="T1" fmla="*/ 194310 h 194310"/>
            </a:gdLst>
            <a:ahLst/>
            <a:cxnLst/>
            <a:rect l="0" t="T0" r="0" b="T1"/>
            <a:pathLst>
              <a:path h="194310">
                <a:moveTo>
                  <a:pt x="0" y="0"/>
                </a:moveTo>
                <a:lnTo>
                  <a:pt x="0" y="193738"/>
                </a:lnTo>
              </a:path>
            </a:pathLst>
          </a:custGeom>
          <a:noFill/>
          <a:ln w="11175">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18" name="object 1619"/>
          <p:cNvSpPr>
            <a:spLocks noChangeArrowheads="1"/>
          </p:cNvSpPr>
          <p:nvPr/>
        </p:nvSpPr>
        <p:spPr bwMode="auto">
          <a:xfrm>
            <a:off x="6362700" y="5470525"/>
            <a:ext cx="0" cy="188913"/>
          </a:xfrm>
          <a:custGeom>
            <a:avLst/>
            <a:gdLst>
              <a:gd name="T0" fmla="*/ 0 h 189229"/>
              <a:gd name="T1" fmla="*/ 189229 h 189229"/>
            </a:gdLst>
            <a:ahLst/>
            <a:cxnLst/>
            <a:rect l="0" t="T0" r="0" b="T1"/>
            <a:pathLst>
              <a:path h="189229">
                <a:moveTo>
                  <a:pt x="0" y="0"/>
                </a:moveTo>
                <a:lnTo>
                  <a:pt x="0" y="189179"/>
                </a:lnTo>
              </a:path>
            </a:pathLst>
          </a:custGeom>
          <a:noFill/>
          <a:ln w="5587">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19" name="object 1620"/>
          <p:cNvSpPr>
            <a:spLocks noChangeArrowheads="1"/>
          </p:cNvSpPr>
          <p:nvPr/>
        </p:nvSpPr>
        <p:spPr bwMode="auto">
          <a:xfrm>
            <a:off x="6092825" y="5438775"/>
            <a:ext cx="273050" cy="65088"/>
          </a:xfrm>
          <a:custGeom>
            <a:avLst/>
            <a:gdLst>
              <a:gd name="T0" fmla="*/ 0 w 272414"/>
              <a:gd name="T1" fmla="*/ 0 h 65404"/>
              <a:gd name="T2" fmla="*/ 272414 w 272414"/>
              <a:gd name="T3" fmla="*/ 65404 h 65404"/>
            </a:gdLst>
            <a:ahLst/>
            <a:cxnLst/>
            <a:rect l="T0" t="T1" r="T2" b="T3"/>
            <a:pathLst>
              <a:path w="272414" h="65404">
                <a:moveTo>
                  <a:pt x="136143" y="0"/>
                </a:moveTo>
                <a:lnTo>
                  <a:pt x="95885" y="1142"/>
                </a:lnTo>
                <a:lnTo>
                  <a:pt x="49656" y="7111"/>
                </a:lnTo>
                <a:lnTo>
                  <a:pt x="40131" y="9524"/>
                </a:lnTo>
                <a:lnTo>
                  <a:pt x="31368" y="11429"/>
                </a:lnTo>
                <a:lnTo>
                  <a:pt x="16890" y="16890"/>
                </a:lnTo>
                <a:lnTo>
                  <a:pt x="11302" y="19557"/>
                </a:lnTo>
                <a:lnTo>
                  <a:pt x="8762" y="21208"/>
                </a:lnTo>
                <a:lnTo>
                  <a:pt x="6350" y="22732"/>
                </a:lnTo>
                <a:lnTo>
                  <a:pt x="4572" y="24129"/>
                </a:lnTo>
                <a:lnTo>
                  <a:pt x="3175" y="25907"/>
                </a:lnTo>
                <a:lnTo>
                  <a:pt x="1777" y="27558"/>
                </a:lnTo>
                <a:lnTo>
                  <a:pt x="1015" y="28955"/>
                </a:lnTo>
                <a:lnTo>
                  <a:pt x="635" y="30733"/>
                </a:lnTo>
                <a:lnTo>
                  <a:pt x="0" y="32130"/>
                </a:lnTo>
                <a:lnTo>
                  <a:pt x="635" y="33908"/>
                </a:lnTo>
                <a:lnTo>
                  <a:pt x="1015" y="35686"/>
                </a:lnTo>
                <a:lnTo>
                  <a:pt x="1777" y="37337"/>
                </a:lnTo>
                <a:lnTo>
                  <a:pt x="11302" y="44830"/>
                </a:lnTo>
                <a:lnTo>
                  <a:pt x="16890" y="48005"/>
                </a:lnTo>
                <a:lnTo>
                  <a:pt x="23622" y="50545"/>
                </a:lnTo>
                <a:lnTo>
                  <a:pt x="31368" y="52831"/>
                </a:lnTo>
                <a:lnTo>
                  <a:pt x="40131" y="55117"/>
                </a:lnTo>
                <a:lnTo>
                  <a:pt x="49656" y="57784"/>
                </a:lnTo>
                <a:lnTo>
                  <a:pt x="60325" y="59181"/>
                </a:lnTo>
                <a:lnTo>
                  <a:pt x="71500" y="60959"/>
                </a:lnTo>
                <a:lnTo>
                  <a:pt x="83185" y="62356"/>
                </a:lnTo>
                <a:lnTo>
                  <a:pt x="95885" y="63245"/>
                </a:lnTo>
                <a:lnTo>
                  <a:pt x="108965" y="64388"/>
                </a:lnTo>
                <a:lnTo>
                  <a:pt x="136143" y="64896"/>
                </a:lnTo>
                <a:lnTo>
                  <a:pt x="163575" y="64388"/>
                </a:lnTo>
                <a:lnTo>
                  <a:pt x="176656" y="63245"/>
                </a:lnTo>
                <a:lnTo>
                  <a:pt x="189356" y="62356"/>
                </a:lnTo>
                <a:lnTo>
                  <a:pt x="201294" y="60959"/>
                </a:lnTo>
                <a:lnTo>
                  <a:pt x="212216" y="59181"/>
                </a:lnTo>
                <a:lnTo>
                  <a:pt x="222885" y="57784"/>
                </a:lnTo>
                <a:lnTo>
                  <a:pt x="232410" y="55117"/>
                </a:lnTo>
                <a:lnTo>
                  <a:pt x="241553" y="52831"/>
                </a:lnTo>
                <a:lnTo>
                  <a:pt x="249300" y="50545"/>
                </a:lnTo>
                <a:lnTo>
                  <a:pt x="255650" y="48005"/>
                </a:lnTo>
                <a:lnTo>
                  <a:pt x="261619" y="44830"/>
                </a:lnTo>
                <a:lnTo>
                  <a:pt x="264160" y="43687"/>
                </a:lnTo>
                <a:lnTo>
                  <a:pt x="266573" y="41909"/>
                </a:lnTo>
                <a:lnTo>
                  <a:pt x="267969" y="40512"/>
                </a:lnTo>
                <a:lnTo>
                  <a:pt x="269748" y="39115"/>
                </a:lnTo>
                <a:lnTo>
                  <a:pt x="270763" y="37337"/>
                </a:lnTo>
                <a:lnTo>
                  <a:pt x="271906" y="35686"/>
                </a:lnTo>
                <a:lnTo>
                  <a:pt x="272161" y="33908"/>
                </a:lnTo>
                <a:lnTo>
                  <a:pt x="272161" y="30733"/>
                </a:lnTo>
                <a:lnTo>
                  <a:pt x="271906" y="28955"/>
                </a:lnTo>
                <a:lnTo>
                  <a:pt x="270763" y="27558"/>
                </a:lnTo>
                <a:lnTo>
                  <a:pt x="269748" y="25907"/>
                </a:lnTo>
                <a:lnTo>
                  <a:pt x="266573" y="22732"/>
                </a:lnTo>
                <a:lnTo>
                  <a:pt x="264160" y="21208"/>
                </a:lnTo>
                <a:lnTo>
                  <a:pt x="261619" y="19557"/>
                </a:lnTo>
                <a:lnTo>
                  <a:pt x="255650" y="16890"/>
                </a:lnTo>
                <a:lnTo>
                  <a:pt x="249300" y="14350"/>
                </a:lnTo>
                <a:lnTo>
                  <a:pt x="241553" y="11429"/>
                </a:lnTo>
                <a:lnTo>
                  <a:pt x="232410" y="9524"/>
                </a:lnTo>
                <a:lnTo>
                  <a:pt x="222885" y="7111"/>
                </a:lnTo>
                <a:lnTo>
                  <a:pt x="212216" y="5460"/>
                </a:lnTo>
                <a:lnTo>
                  <a:pt x="189356" y="2539"/>
                </a:lnTo>
                <a:lnTo>
                  <a:pt x="176656" y="1142"/>
                </a:lnTo>
                <a:lnTo>
                  <a:pt x="163575" y="507"/>
                </a:lnTo>
                <a:lnTo>
                  <a:pt x="136143"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20" name="object 1621"/>
          <p:cNvSpPr>
            <a:spLocks noChangeArrowheads="1"/>
          </p:cNvSpPr>
          <p:nvPr/>
        </p:nvSpPr>
        <p:spPr bwMode="auto">
          <a:xfrm>
            <a:off x="6297613" y="5483225"/>
            <a:ext cx="20637" cy="174625"/>
          </a:xfrm>
          <a:custGeom>
            <a:avLst/>
            <a:gdLst>
              <a:gd name="T0" fmla="*/ 0 w 19685"/>
              <a:gd name="T1" fmla="*/ 0 h 174625"/>
              <a:gd name="T2" fmla="*/ 19685 w 19685"/>
              <a:gd name="T3" fmla="*/ 174625 h 174625"/>
            </a:gdLst>
            <a:ahLst/>
            <a:cxnLst/>
            <a:rect l="T0" t="T1" r="T2" b="T3"/>
            <a:pathLst>
              <a:path w="19685" h="174625">
                <a:moveTo>
                  <a:pt x="19696" y="3936"/>
                </a:moveTo>
                <a:lnTo>
                  <a:pt x="10298" y="3936"/>
                </a:lnTo>
                <a:lnTo>
                  <a:pt x="11822" y="4571"/>
                </a:lnTo>
                <a:lnTo>
                  <a:pt x="13219" y="4571"/>
                </a:lnTo>
                <a:lnTo>
                  <a:pt x="14235" y="4825"/>
                </a:lnTo>
                <a:lnTo>
                  <a:pt x="14616" y="5333"/>
                </a:lnTo>
                <a:lnTo>
                  <a:pt x="14616" y="26415"/>
                </a:lnTo>
                <a:lnTo>
                  <a:pt x="14235" y="47751"/>
                </a:lnTo>
                <a:lnTo>
                  <a:pt x="14235" y="131952"/>
                </a:lnTo>
                <a:lnTo>
                  <a:pt x="14616" y="152996"/>
                </a:lnTo>
                <a:lnTo>
                  <a:pt x="14616" y="174332"/>
                </a:lnTo>
                <a:lnTo>
                  <a:pt x="19696" y="174332"/>
                </a:lnTo>
                <a:lnTo>
                  <a:pt x="19696" y="3936"/>
                </a:lnTo>
                <a:close/>
              </a:path>
              <a:path w="19685" h="174625">
                <a:moveTo>
                  <a:pt x="10298" y="0"/>
                </a:moveTo>
                <a:lnTo>
                  <a:pt x="8139" y="507"/>
                </a:lnTo>
                <a:lnTo>
                  <a:pt x="6742" y="507"/>
                </a:lnTo>
                <a:lnTo>
                  <a:pt x="3567" y="1650"/>
                </a:lnTo>
                <a:lnTo>
                  <a:pt x="0" y="7365"/>
                </a:lnTo>
                <a:lnTo>
                  <a:pt x="265" y="9397"/>
                </a:lnTo>
                <a:lnTo>
                  <a:pt x="1408" y="12191"/>
                </a:lnTo>
                <a:lnTo>
                  <a:pt x="2043" y="13588"/>
                </a:lnTo>
                <a:lnTo>
                  <a:pt x="2424" y="15366"/>
                </a:lnTo>
                <a:lnTo>
                  <a:pt x="7123" y="14731"/>
                </a:lnTo>
                <a:lnTo>
                  <a:pt x="6742" y="12826"/>
                </a:lnTo>
                <a:lnTo>
                  <a:pt x="6361" y="11302"/>
                </a:lnTo>
                <a:lnTo>
                  <a:pt x="5345" y="9397"/>
                </a:lnTo>
                <a:lnTo>
                  <a:pt x="4964" y="7365"/>
                </a:lnTo>
                <a:lnTo>
                  <a:pt x="4964" y="6857"/>
                </a:lnTo>
                <a:lnTo>
                  <a:pt x="5345" y="5968"/>
                </a:lnTo>
                <a:lnTo>
                  <a:pt x="5726" y="5333"/>
                </a:lnTo>
                <a:lnTo>
                  <a:pt x="6361" y="4825"/>
                </a:lnTo>
                <a:lnTo>
                  <a:pt x="7758" y="4571"/>
                </a:lnTo>
                <a:lnTo>
                  <a:pt x="10298" y="3936"/>
                </a:lnTo>
                <a:lnTo>
                  <a:pt x="19696" y="3936"/>
                </a:lnTo>
                <a:lnTo>
                  <a:pt x="18553" y="3047"/>
                </a:lnTo>
                <a:lnTo>
                  <a:pt x="17156" y="1650"/>
                </a:lnTo>
                <a:lnTo>
                  <a:pt x="14997" y="888"/>
                </a:lnTo>
                <a:lnTo>
                  <a:pt x="12457" y="507"/>
                </a:lnTo>
                <a:lnTo>
                  <a:pt x="1029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21" name="object 1622"/>
          <p:cNvSpPr>
            <a:spLocks noChangeArrowheads="1"/>
          </p:cNvSpPr>
          <p:nvPr/>
        </p:nvSpPr>
        <p:spPr bwMode="auto">
          <a:xfrm>
            <a:off x="6142038" y="5497513"/>
            <a:ext cx="3175" cy="0"/>
          </a:xfrm>
          <a:custGeom>
            <a:avLst/>
            <a:gdLst>
              <a:gd name="T0" fmla="*/ 0 w 3175"/>
              <a:gd name="T1" fmla="*/ 3175 w 3175"/>
            </a:gdLst>
            <a:ahLst/>
            <a:cxnLst/>
            <a:rect l="T0" t="0" r="T1" b="0"/>
            <a:pathLst>
              <a:path w="3175">
                <a:moveTo>
                  <a:pt x="0" y="0"/>
                </a:moveTo>
                <a:lnTo>
                  <a:pt x="2921"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22" name="object 1623"/>
          <p:cNvSpPr>
            <a:spLocks noChangeArrowheads="1"/>
          </p:cNvSpPr>
          <p:nvPr/>
        </p:nvSpPr>
        <p:spPr bwMode="auto">
          <a:xfrm>
            <a:off x="6142038" y="5508625"/>
            <a:ext cx="22225" cy="7938"/>
          </a:xfrm>
          <a:custGeom>
            <a:avLst/>
            <a:gdLst>
              <a:gd name="T0" fmla="*/ 0 w 21589"/>
              <a:gd name="T1" fmla="*/ 0 h 8254"/>
              <a:gd name="T2" fmla="*/ 21589 w 21589"/>
              <a:gd name="T3" fmla="*/ 8254 h 8254"/>
            </a:gdLst>
            <a:ahLst/>
            <a:cxnLst/>
            <a:rect l="T0" t="T1" r="T2" b="T3"/>
            <a:pathLst>
              <a:path w="21589" h="8254">
                <a:moveTo>
                  <a:pt x="20574" y="0"/>
                </a:moveTo>
                <a:lnTo>
                  <a:pt x="0" y="6477"/>
                </a:lnTo>
                <a:lnTo>
                  <a:pt x="762" y="8001"/>
                </a:lnTo>
                <a:lnTo>
                  <a:pt x="21209" y="1905"/>
                </a:lnTo>
                <a:lnTo>
                  <a:pt x="2057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23" name="object 1624"/>
          <p:cNvSpPr>
            <a:spLocks noChangeArrowheads="1"/>
          </p:cNvSpPr>
          <p:nvPr/>
        </p:nvSpPr>
        <p:spPr bwMode="auto">
          <a:xfrm>
            <a:off x="6162675" y="5495925"/>
            <a:ext cx="114300" cy="179388"/>
          </a:xfrm>
          <a:custGeom>
            <a:avLst/>
            <a:gdLst>
              <a:gd name="T0" fmla="*/ 0 w 114300"/>
              <a:gd name="T1" fmla="*/ 0 h 180339"/>
              <a:gd name="T2" fmla="*/ 114300 w 114300"/>
              <a:gd name="T3" fmla="*/ 180339 h 180339"/>
            </a:gdLst>
            <a:ahLst/>
            <a:cxnLst/>
            <a:rect l="T0" t="T1" r="T2" b="T3"/>
            <a:pathLst>
              <a:path w="114300" h="180339">
                <a:moveTo>
                  <a:pt x="3175" y="0"/>
                </a:moveTo>
                <a:lnTo>
                  <a:pt x="0" y="23113"/>
                </a:lnTo>
                <a:lnTo>
                  <a:pt x="380" y="33654"/>
                </a:lnTo>
                <a:lnTo>
                  <a:pt x="6730" y="77469"/>
                </a:lnTo>
                <a:lnTo>
                  <a:pt x="11302" y="91058"/>
                </a:lnTo>
                <a:lnTo>
                  <a:pt x="13715" y="98170"/>
                </a:lnTo>
                <a:lnTo>
                  <a:pt x="16255" y="104686"/>
                </a:lnTo>
                <a:lnTo>
                  <a:pt x="19430" y="111201"/>
                </a:lnTo>
                <a:lnTo>
                  <a:pt x="23240" y="117716"/>
                </a:lnTo>
                <a:lnTo>
                  <a:pt x="26797" y="124218"/>
                </a:lnTo>
                <a:lnTo>
                  <a:pt x="57150" y="157911"/>
                </a:lnTo>
                <a:lnTo>
                  <a:pt x="63880" y="162153"/>
                </a:lnTo>
                <a:lnTo>
                  <a:pt x="70230" y="166408"/>
                </a:lnTo>
                <a:lnTo>
                  <a:pt x="107950" y="178854"/>
                </a:lnTo>
                <a:lnTo>
                  <a:pt x="113918" y="179997"/>
                </a:lnTo>
                <a:lnTo>
                  <a:pt x="114300" y="178015"/>
                </a:lnTo>
                <a:lnTo>
                  <a:pt x="108585" y="176872"/>
                </a:lnTo>
                <a:lnTo>
                  <a:pt x="102997" y="176034"/>
                </a:lnTo>
                <a:lnTo>
                  <a:pt x="94487" y="174053"/>
                </a:lnTo>
                <a:lnTo>
                  <a:pt x="58927" y="156209"/>
                </a:lnTo>
                <a:lnTo>
                  <a:pt x="28955" y="123367"/>
                </a:lnTo>
                <a:lnTo>
                  <a:pt x="11302" y="84073"/>
                </a:lnTo>
                <a:lnTo>
                  <a:pt x="9143" y="77215"/>
                </a:lnTo>
                <a:lnTo>
                  <a:pt x="2793" y="33654"/>
                </a:lnTo>
                <a:lnTo>
                  <a:pt x="2412" y="23113"/>
                </a:lnTo>
                <a:lnTo>
                  <a:pt x="2793" y="13842"/>
                </a:lnTo>
                <a:lnTo>
                  <a:pt x="3867" y="5841"/>
                </a:lnTo>
                <a:lnTo>
                  <a:pt x="4190" y="3682"/>
                </a:lnTo>
                <a:lnTo>
                  <a:pt x="5334" y="1396"/>
                </a:lnTo>
                <a:lnTo>
                  <a:pt x="5334" y="761"/>
                </a:lnTo>
                <a:lnTo>
                  <a:pt x="317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24" name="object 1625"/>
          <p:cNvSpPr>
            <a:spLocks noChangeArrowheads="1"/>
          </p:cNvSpPr>
          <p:nvPr/>
        </p:nvSpPr>
        <p:spPr bwMode="auto">
          <a:xfrm>
            <a:off x="6142038" y="5519738"/>
            <a:ext cx="22225" cy="7937"/>
          </a:xfrm>
          <a:custGeom>
            <a:avLst/>
            <a:gdLst>
              <a:gd name="T0" fmla="*/ 0 w 21589"/>
              <a:gd name="T1" fmla="*/ 0 h 8254"/>
              <a:gd name="T2" fmla="*/ 21589 w 21589"/>
              <a:gd name="T3" fmla="*/ 8254 h 8254"/>
            </a:gdLst>
            <a:ahLst/>
            <a:cxnLst/>
            <a:rect l="T0" t="T1" r="T2" b="T3"/>
            <a:pathLst>
              <a:path w="21589" h="8254">
                <a:moveTo>
                  <a:pt x="20447" y="0"/>
                </a:moveTo>
                <a:lnTo>
                  <a:pt x="0" y="5841"/>
                </a:lnTo>
                <a:lnTo>
                  <a:pt x="762" y="8000"/>
                </a:lnTo>
                <a:lnTo>
                  <a:pt x="21209" y="2158"/>
                </a:lnTo>
                <a:lnTo>
                  <a:pt x="2044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25" name="object 1626"/>
          <p:cNvSpPr>
            <a:spLocks noChangeArrowheads="1"/>
          </p:cNvSpPr>
          <p:nvPr/>
        </p:nvSpPr>
        <p:spPr bwMode="auto">
          <a:xfrm>
            <a:off x="6143625" y="5529263"/>
            <a:ext cx="20638" cy="9525"/>
          </a:xfrm>
          <a:custGeom>
            <a:avLst/>
            <a:gdLst>
              <a:gd name="T0" fmla="*/ 0 w 19685"/>
              <a:gd name="T1" fmla="*/ 0 h 8254"/>
              <a:gd name="T2" fmla="*/ 19685 w 19685"/>
              <a:gd name="T3" fmla="*/ 8254 h 8254"/>
            </a:gdLst>
            <a:ahLst/>
            <a:cxnLst/>
            <a:rect l="T0" t="T1" r="T2" b="T3"/>
            <a:pathLst>
              <a:path w="19685" h="8254">
                <a:moveTo>
                  <a:pt x="19050" y="0"/>
                </a:moveTo>
                <a:lnTo>
                  <a:pt x="0" y="5968"/>
                </a:lnTo>
                <a:lnTo>
                  <a:pt x="635" y="8000"/>
                </a:lnTo>
                <a:lnTo>
                  <a:pt x="19685" y="1904"/>
                </a:lnTo>
                <a:lnTo>
                  <a:pt x="190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26" name="object 1627"/>
          <p:cNvSpPr>
            <a:spLocks noChangeArrowheads="1"/>
          </p:cNvSpPr>
          <p:nvPr/>
        </p:nvSpPr>
        <p:spPr bwMode="auto">
          <a:xfrm>
            <a:off x="6145213" y="5540375"/>
            <a:ext cx="20637" cy="7938"/>
          </a:xfrm>
          <a:custGeom>
            <a:avLst/>
            <a:gdLst>
              <a:gd name="T0" fmla="*/ 0 w 19685"/>
              <a:gd name="T1" fmla="*/ 0 h 8254"/>
              <a:gd name="T2" fmla="*/ 19685 w 19685"/>
              <a:gd name="T3" fmla="*/ 8254 h 8254"/>
            </a:gdLst>
            <a:ahLst/>
            <a:cxnLst/>
            <a:rect l="T0" t="T1" r="T2" b="T3"/>
            <a:pathLst>
              <a:path w="19685" h="8254">
                <a:moveTo>
                  <a:pt x="18668" y="0"/>
                </a:moveTo>
                <a:lnTo>
                  <a:pt x="0" y="6222"/>
                </a:lnTo>
                <a:lnTo>
                  <a:pt x="634" y="8000"/>
                </a:lnTo>
                <a:lnTo>
                  <a:pt x="19684" y="2158"/>
                </a:lnTo>
                <a:lnTo>
                  <a:pt x="1866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27" name="object 1628"/>
          <p:cNvSpPr>
            <a:spLocks noChangeArrowheads="1"/>
          </p:cNvSpPr>
          <p:nvPr/>
        </p:nvSpPr>
        <p:spPr bwMode="auto">
          <a:xfrm>
            <a:off x="6146800" y="5549900"/>
            <a:ext cx="20638" cy="7938"/>
          </a:xfrm>
          <a:custGeom>
            <a:avLst/>
            <a:gdLst>
              <a:gd name="T0" fmla="*/ 0 w 19685"/>
              <a:gd name="T1" fmla="*/ 0 h 6985"/>
              <a:gd name="T2" fmla="*/ 19685 w 19685"/>
              <a:gd name="T3" fmla="*/ 6985 h 6985"/>
            </a:gdLst>
            <a:ahLst/>
            <a:cxnLst/>
            <a:rect l="T0" t="T1" r="T2" b="T3"/>
            <a:pathLst>
              <a:path w="19685" h="6985">
                <a:moveTo>
                  <a:pt x="19050" y="0"/>
                </a:moveTo>
                <a:lnTo>
                  <a:pt x="0" y="5334"/>
                </a:lnTo>
                <a:lnTo>
                  <a:pt x="1016" y="6858"/>
                </a:lnTo>
                <a:lnTo>
                  <a:pt x="19685" y="1651"/>
                </a:lnTo>
                <a:lnTo>
                  <a:pt x="190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28" name="object 1629"/>
          <p:cNvSpPr>
            <a:spLocks noChangeArrowheads="1"/>
          </p:cNvSpPr>
          <p:nvPr/>
        </p:nvSpPr>
        <p:spPr bwMode="auto">
          <a:xfrm>
            <a:off x="6146800" y="5561013"/>
            <a:ext cx="23813" cy="9525"/>
          </a:xfrm>
          <a:custGeom>
            <a:avLst/>
            <a:gdLst>
              <a:gd name="T0" fmla="*/ 0 w 22860"/>
              <a:gd name="T1" fmla="*/ 0 h 8254"/>
              <a:gd name="T2" fmla="*/ 22860 w 22860"/>
              <a:gd name="T3" fmla="*/ 8254 h 8254"/>
            </a:gdLst>
            <a:ahLst/>
            <a:cxnLst/>
            <a:rect l="T0" t="T1" r="T2" b="T3"/>
            <a:pathLst>
              <a:path w="22860" h="8254">
                <a:moveTo>
                  <a:pt x="21462" y="0"/>
                </a:moveTo>
                <a:lnTo>
                  <a:pt x="0" y="6350"/>
                </a:lnTo>
                <a:lnTo>
                  <a:pt x="762" y="8000"/>
                </a:lnTo>
                <a:lnTo>
                  <a:pt x="22479" y="1396"/>
                </a:lnTo>
                <a:lnTo>
                  <a:pt x="21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29" name="object 1630"/>
          <p:cNvSpPr>
            <a:spLocks noChangeArrowheads="1"/>
          </p:cNvSpPr>
          <p:nvPr/>
        </p:nvSpPr>
        <p:spPr bwMode="auto">
          <a:xfrm>
            <a:off x="6149975" y="5572125"/>
            <a:ext cx="22225" cy="9525"/>
          </a:xfrm>
          <a:custGeom>
            <a:avLst/>
            <a:gdLst>
              <a:gd name="T0" fmla="*/ 0 w 21589"/>
              <a:gd name="T1" fmla="*/ 0 h 9525"/>
              <a:gd name="T2" fmla="*/ 21589 w 21589"/>
              <a:gd name="T3" fmla="*/ 9525 h 9525"/>
            </a:gdLst>
            <a:ahLst/>
            <a:cxnLst/>
            <a:rect l="T0" t="T1" r="T2" b="T3"/>
            <a:pathLst>
              <a:path w="21589" h="9525">
                <a:moveTo>
                  <a:pt x="20447" y="0"/>
                </a:moveTo>
                <a:lnTo>
                  <a:pt x="0" y="7365"/>
                </a:lnTo>
                <a:lnTo>
                  <a:pt x="635" y="9143"/>
                </a:lnTo>
                <a:lnTo>
                  <a:pt x="21209" y="2031"/>
                </a:lnTo>
                <a:lnTo>
                  <a:pt x="2044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0" name="object 1631"/>
          <p:cNvSpPr>
            <a:spLocks noChangeArrowheads="1"/>
          </p:cNvSpPr>
          <p:nvPr/>
        </p:nvSpPr>
        <p:spPr bwMode="auto">
          <a:xfrm>
            <a:off x="6154738" y="5581650"/>
            <a:ext cx="19050" cy="9525"/>
          </a:xfrm>
          <a:custGeom>
            <a:avLst/>
            <a:gdLst>
              <a:gd name="T0" fmla="*/ 0 w 20320"/>
              <a:gd name="T1" fmla="*/ 0 h 9525"/>
              <a:gd name="T2" fmla="*/ 20320 w 20320"/>
              <a:gd name="T3" fmla="*/ 9525 h 9525"/>
            </a:gdLst>
            <a:ahLst/>
            <a:cxnLst/>
            <a:rect l="T0" t="T1" r="T2" b="T3"/>
            <a:pathLst>
              <a:path w="20320" h="9525">
                <a:moveTo>
                  <a:pt x="19176" y="0"/>
                </a:moveTo>
                <a:lnTo>
                  <a:pt x="0" y="7797"/>
                </a:lnTo>
                <a:lnTo>
                  <a:pt x="1397" y="9182"/>
                </a:lnTo>
                <a:lnTo>
                  <a:pt x="19812" y="1777"/>
                </a:lnTo>
                <a:lnTo>
                  <a:pt x="1917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1" name="object 1632"/>
          <p:cNvSpPr>
            <a:spLocks noChangeArrowheads="1"/>
          </p:cNvSpPr>
          <p:nvPr/>
        </p:nvSpPr>
        <p:spPr bwMode="auto">
          <a:xfrm>
            <a:off x="6156325" y="5594350"/>
            <a:ext cx="23813" cy="9525"/>
          </a:xfrm>
          <a:custGeom>
            <a:avLst/>
            <a:gdLst>
              <a:gd name="T0" fmla="*/ 0 w 22860"/>
              <a:gd name="T1" fmla="*/ 0 h 10795"/>
              <a:gd name="T2" fmla="*/ 22860 w 22860"/>
              <a:gd name="T3" fmla="*/ 10795 h 10795"/>
            </a:gdLst>
            <a:ahLst/>
            <a:cxnLst/>
            <a:rect l="T0" t="T1" r="T2" b="T3"/>
            <a:pathLst>
              <a:path w="22860" h="10795">
                <a:moveTo>
                  <a:pt x="21336" y="0"/>
                </a:moveTo>
                <a:lnTo>
                  <a:pt x="0" y="8077"/>
                </a:lnTo>
                <a:lnTo>
                  <a:pt x="635" y="10261"/>
                </a:lnTo>
                <a:lnTo>
                  <a:pt x="22478" y="1549"/>
                </a:lnTo>
                <a:lnTo>
                  <a:pt x="2133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2" name="object 1633"/>
          <p:cNvSpPr>
            <a:spLocks noChangeArrowheads="1"/>
          </p:cNvSpPr>
          <p:nvPr/>
        </p:nvSpPr>
        <p:spPr bwMode="auto">
          <a:xfrm>
            <a:off x="6161088" y="5603875"/>
            <a:ext cx="22225" cy="11113"/>
          </a:xfrm>
          <a:custGeom>
            <a:avLst/>
            <a:gdLst>
              <a:gd name="T0" fmla="*/ 0 w 22860"/>
              <a:gd name="T1" fmla="*/ 0 h 10795"/>
              <a:gd name="T2" fmla="*/ 22860 w 22860"/>
              <a:gd name="T3" fmla="*/ 10795 h 10795"/>
            </a:gdLst>
            <a:ahLst/>
            <a:cxnLst/>
            <a:rect l="T0" t="T1" r="T2" b="T3"/>
            <a:pathLst>
              <a:path w="22860" h="10795">
                <a:moveTo>
                  <a:pt x="21844" y="0"/>
                </a:moveTo>
                <a:lnTo>
                  <a:pt x="0" y="8331"/>
                </a:lnTo>
                <a:lnTo>
                  <a:pt x="1397" y="10248"/>
                </a:lnTo>
                <a:lnTo>
                  <a:pt x="22606" y="2235"/>
                </a:lnTo>
                <a:lnTo>
                  <a:pt x="2184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3" name="object 1634"/>
          <p:cNvSpPr>
            <a:spLocks noChangeArrowheads="1"/>
          </p:cNvSpPr>
          <p:nvPr/>
        </p:nvSpPr>
        <p:spPr bwMode="auto">
          <a:xfrm>
            <a:off x="6167438" y="5614988"/>
            <a:ext cx="22225" cy="11112"/>
          </a:xfrm>
          <a:custGeom>
            <a:avLst/>
            <a:gdLst>
              <a:gd name="T0" fmla="*/ 0 w 22860"/>
              <a:gd name="T1" fmla="*/ 0 h 10795"/>
              <a:gd name="T2" fmla="*/ 22860 w 22860"/>
              <a:gd name="T3" fmla="*/ 10795 h 10795"/>
            </a:gdLst>
            <a:ahLst/>
            <a:cxnLst/>
            <a:rect l="T0" t="T1" r="T2" b="T3"/>
            <a:pathLst>
              <a:path w="22860" h="10795">
                <a:moveTo>
                  <a:pt x="21462" y="0"/>
                </a:moveTo>
                <a:lnTo>
                  <a:pt x="0" y="8204"/>
                </a:lnTo>
                <a:lnTo>
                  <a:pt x="1143" y="10261"/>
                </a:lnTo>
                <a:lnTo>
                  <a:pt x="22606" y="2044"/>
                </a:lnTo>
                <a:lnTo>
                  <a:pt x="21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4" name="object 1635"/>
          <p:cNvSpPr>
            <a:spLocks noChangeArrowheads="1"/>
          </p:cNvSpPr>
          <p:nvPr/>
        </p:nvSpPr>
        <p:spPr bwMode="auto">
          <a:xfrm>
            <a:off x="6175375" y="5626100"/>
            <a:ext cx="22225" cy="9525"/>
          </a:xfrm>
          <a:custGeom>
            <a:avLst/>
            <a:gdLst>
              <a:gd name="T0" fmla="*/ 0 w 21589"/>
              <a:gd name="T1" fmla="*/ 0 h 10795"/>
              <a:gd name="T2" fmla="*/ 21589 w 21589"/>
              <a:gd name="T3" fmla="*/ 10795 h 10795"/>
            </a:gdLst>
            <a:ahLst/>
            <a:cxnLst/>
            <a:rect l="T0" t="T1" r="T2" b="T3"/>
            <a:pathLst>
              <a:path w="21589" h="10795">
                <a:moveTo>
                  <a:pt x="20065" y="0"/>
                </a:moveTo>
                <a:lnTo>
                  <a:pt x="0" y="8534"/>
                </a:lnTo>
                <a:lnTo>
                  <a:pt x="1397" y="10248"/>
                </a:lnTo>
                <a:lnTo>
                  <a:pt x="21209" y="1993"/>
                </a:lnTo>
                <a:lnTo>
                  <a:pt x="2006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5" name="object 1636"/>
          <p:cNvSpPr>
            <a:spLocks noChangeArrowheads="1"/>
          </p:cNvSpPr>
          <p:nvPr/>
        </p:nvSpPr>
        <p:spPr bwMode="auto">
          <a:xfrm>
            <a:off x="6181725" y="5637213"/>
            <a:ext cx="23813" cy="11112"/>
          </a:xfrm>
          <a:custGeom>
            <a:avLst/>
            <a:gdLst>
              <a:gd name="T0" fmla="*/ 0 w 22860"/>
              <a:gd name="T1" fmla="*/ 0 h 11429"/>
              <a:gd name="T2" fmla="*/ 22860 w 22860"/>
              <a:gd name="T3" fmla="*/ 11429 h 11429"/>
            </a:gdLst>
            <a:ahLst/>
            <a:cxnLst/>
            <a:rect l="T0" t="T1" r="T2" b="T3"/>
            <a:pathLst>
              <a:path w="22860" h="11429">
                <a:moveTo>
                  <a:pt x="21208" y="0"/>
                </a:moveTo>
                <a:lnTo>
                  <a:pt x="0" y="9690"/>
                </a:lnTo>
                <a:lnTo>
                  <a:pt x="1142" y="11391"/>
                </a:lnTo>
                <a:lnTo>
                  <a:pt x="22605" y="1422"/>
                </a:lnTo>
                <a:lnTo>
                  <a:pt x="2120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6" name="object 1637"/>
          <p:cNvSpPr>
            <a:spLocks noChangeArrowheads="1"/>
          </p:cNvSpPr>
          <p:nvPr/>
        </p:nvSpPr>
        <p:spPr bwMode="auto">
          <a:xfrm>
            <a:off x="6191250" y="5645150"/>
            <a:ext cx="22225" cy="11113"/>
          </a:xfrm>
          <a:custGeom>
            <a:avLst/>
            <a:gdLst>
              <a:gd name="T0" fmla="*/ 0 w 22860"/>
              <a:gd name="T1" fmla="*/ 0 h 11429"/>
              <a:gd name="T2" fmla="*/ 22860 w 22860"/>
              <a:gd name="T3" fmla="*/ 11429 h 11429"/>
            </a:gdLst>
            <a:ahLst/>
            <a:cxnLst/>
            <a:rect l="T0" t="T1" r="T2" b="T3"/>
            <a:pathLst>
              <a:path w="22860" h="11429">
                <a:moveTo>
                  <a:pt x="21209" y="0"/>
                </a:moveTo>
                <a:lnTo>
                  <a:pt x="0" y="9601"/>
                </a:lnTo>
                <a:lnTo>
                  <a:pt x="1143" y="11391"/>
                </a:lnTo>
                <a:lnTo>
                  <a:pt x="22606" y="1498"/>
                </a:lnTo>
                <a:lnTo>
                  <a:pt x="2120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7" name="object 1638"/>
          <p:cNvSpPr>
            <a:spLocks noChangeArrowheads="1"/>
          </p:cNvSpPr>
          <p:nvPr/>
        </p:nvSpPr>
        <p:spPr bwMode="auto">
          <a:xfrm>
            <a:off x="6203950" y="5653088"/>
            <a:ext cx="19050" cy="12700"/>
          </a:xfrm>
          <a:custGeom>
            <a:avLst/>
            <a:gdLst>
              <a:gd name="T0" fmla="*/ 0 w 20320"/>
              <a:gd name="T1" fmla="*/ 0 h 12700"/>
              <a:gd name="T2" fmla="*/ 20320 w 20320"/>
              <a:gd name="T3" fmla="*/ 12700 h 12700"/>
            </a:gdLst>
            <a:ahLst/>
            <a:cxnLst/>
            <a:rect l="T0" t="T1" r="T2" b="T3"/>
            <a:pathLst>
              <a:path w="20320" h="12700">
                <a:moveTo>
                  <a:pt x="18415" y="0"/>
                </a:moveTo>
                <a:lnTo>
                  <a:pt x="0" y="10655"/>
                </a:lnTo>
                <a:lnTo>
                  <a:pt x="1016" y="12534"/>
                </a:lnTo>
                <a:lnTo>
                  <a:pt x="19812" y="1257"/>
                </a:lnTo>
                <a:lnTo>
                  <a:pt x="1841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8" name="object 1639"/>
          <p:cNvSpPr>
            <a:spLocks noChangeArrowheads="1"/>
          </p:cNvSpPr>
          <p:nvPr/>
        </p:nvSpPr>
        <p:spPr bwMode="auto">
          <a:xfrm>
            <a:off x="6218238" y="5661025"/>
            <a:ext cx="17462" cy="11113"/>
          </a:xfrm>
          <a:custGeom>
            <a:avLst/>
            <a:gdLst>
              <a:gd name="T0" fmla="*/ 0 w 18414"/>
              <a:gd name="T1" fmla="*/ 0 h 11429"/>
              <a:gd name="T2" fmla="*/ 18414 w 18414"/>
              <a:gd name="T3" fmla="*/ 11429 h 11429"/>
            </a:gdLst>
            <a:ahLst/>
            <a:cxnLst/>
            <a:rect l="T0" t="T1" r="T2" b="T3"/>
            <a:pathLst>
              <a:path w="18414" h="11429">
                <a:moveTo>
                  <a:pt x="16890" y="0"/>
                </a:moveTo>
                <a:lnTo>
                  <a:pt x="0" y="9728"/>
                </a:lnTo>
                <a:lnTo>
                  <a:pt x="1905" y="11404"/>
                </a:lnTo>
                <a:lnTo>
                  <a:pt x="18414" y="1663"/>
                </a:lnTo>
                <a:lnTo>
                  <a:pt x="168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39" name="object 1640"/>
          <p:cNvSpPr>
            <a:spLocks noChangeArrowheads="1"/>
          </p:cNvSpPr>
          <p:nvPr/>
        </p:nvSpPr>
        <p:spPr bwMode="auto">
          <a:xfrm>
            <a:off x="6232525" y="5665788"/>
            <a:ext cx="15875" cy="12700"/>
          </a:xfrm>
          <a:custGeom>
            <a:avLst/>
            <a:gdLst>
              <a:gd name="T0" fmla="*/ 0 w 14604"/>
              <a:gd name="T1" fmla="*/ 0 h 11429"/>
              <a:gd name="T2" fmla="*/ 14604 w 14604"/>
              <a:gd name="T3" fmla="*/ 11429 h 11429"/>
            </a:gdLst>
            <a:ahLst/>
            <a:cxnLst/>
            <a:rect l="T0" t="T1" r="T2" b="T3"/>
            <a:pathLst>
              <a:path w="14604" h="11429">
                <a:moveTo>
                  <a:pt x="11937" y="0"/>
                </a:moveTo>
                <a:lnTo>
                  <a:pt x="0" y="9677"/>
                </a:lnTo>
                <a:lnTo>
                  <a:pt x="1524" y="11391"/>
                </a:lnTo>
                <a:lnTo>
                  <a:pt x="14096" y="1422"/>
                </a:lnTo>
                <a:lnTo>
                  <a:pt x="11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40" name="object 1641"/>
          <p:cNvSpPr>
            <a:spLocks noChangeArrowheads="1"/>
          </p:cNvSpPr>
          <p:nvPr/>
        </p:nvSpPr>
        <p:spPr bwMode="auto">
          <a:xfrm>
            <a:off x="6249988" y="5670550"/>
            <a:ext cx="9525" cy="11113"/>
          </a:xfrm>
          <a:custGeom>
            <a:avLst/>
            <a:gdLst>
              <a:gd name="T0" fmla="*/ 0 w 10160"/>
              <a:gd name="T1" fmla="*/ 0 h 10795"/>
              <a:gd name="T2" fmla="*/ 10160 w 10160"/>
              <a:gd name="T3" fmla="*/ 10795 h 10795"/>
            </a:gdLst>
            <a:ahLst/>
            <a:cxnLst/>
            <a:rect l="T0" t="T1" r="T2" b="T3"/>
            <a:pathLst>
              <a:path w="10160" h="10795">
                <a:moveTo>
                  <a:pt x="8000" y="0"/>
                </a:moveTo>
                <a:lnTo>
                  <a:pt x="0" y="9080"/>
                </a:lnTo>
                <a:lnTo>
                  <a:pt x="2159" y="10248"/>
                </a:lnTo>
                <a:lnTo>
                  <a:pt x="9778" y="1168"/>
                </a:lnTo>
                <a:lnTo>
                  <a:pt x="800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41" name="object 1642"/>
          <p:cNvSpPr>
            <a:spLocks noChangeArrowheads="1"/>
          </p:cNvSpPr>
          <p:nvPr/>
        </p:nvSpPr>
        <p:spPr bwMode="auto">
          <a:xfrm>
            <a:off x="6269038" y="5675313"/>
            <a:ext cx="7937" cy="7937"/>
          </a:xfrm>
          <a:custGeom>
            <a:avLst/>
            <a:gdLst>
              <a:gd name="T0" fmla="*/ 0 w 8889"/>
              <a:gd name="T1" fmla="*/ 0 h 8254"/>
              <a:gd name="T2" fmla="*/ 8889 w 8889"/>
              <a:gd name="T3" fmla="*/ 8254 h 8254"/>
            </a:gdLst>
            <a:ahLst/>
            <a:cxnLst/>
            <a:rect l="T0" t="T1" r="T2" b="T3"/>
            <a:pathLst>
              <a:path w="8889" h="8254">
                <a:moveTo>
                  <a:pt x="6223" y="0"/>
                </a:moveTo>
                <a:lnTo>
                  <a:pt x="0" y="7150"/>
                </a:lnTo>
                <a:lnTo>
                  <a:pt x="2159" y="7975"/>
                </a:lnTo>
                <a:lnTo>
                  <a:pt x="8509" y="825"/>
                </a:lnTo>
                <a:lnTo>
                  <a:pt x="622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42" name="object 1643"/>
          <p:cNvSpPr>
            <a:spLocks noChangeArrowheads="1"/>
          </p:cNvSpPr>
          <p:nvPr/>
        </p:nvSpPr>
        <p:spPr bwMode="auto">
          <a:xfrm>
            <a:off x="6142038" y="5497513"/>
            <a:ext cx="25400" cy="4762"/>
          </a:xfrm>
          <a:custGeom>
            <a:avLst/>
            <a:gdLst>
              <a:gd name="T0" fmla="*/ 0 w 24129"/>
              <a:gd name="T1" fmla="*/ 0 h 5714"/>
              <a:gd name="T2" fmla="*/ 24129 w 24129"/>
              <a:gd name="T3" fmla="*/ 5714 h 5714"/>
            </a:gdLst>
            <a:ahLst/>
            <a:cxnLst/>
            <a:rect l="T0" t="T1" r="T2" b="T3"/>
            <a:pathLst>
              <a:path w="24129" h="5714">
                <a:moveTo>
                  <a:pt x="23622" y="0"/>
                </a:moveTo>
                <a:lnTo>
                  <a:pt x="0" y="3556"/>
                </a:lnTo>
                <a:lnTo>
                  <a:pt x="380" y="5588"/>
                </a:lnTo>
                <a:lnTo>
                  <a:pt x="24002" y="2032"/>
                </a:lnTo>
                <a:lnTo>
                  <a:pt x="236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43" name="object 1644"/>
          <p:cNvSpPr>
            <a:spLocks noChangeArrowheads="1"/>
          </p:cNvSpPr>
          <p:nvPr/>
        </p:nvSpPr>
        <p:spPr bwMode="auto">
          <a:xfrm>
            <a:off x="6118225" y="5492750"/>
            <a:ext cx="136525" cy="190500"/>
          </a:xfrm>
          <a:custGeom>
            <a:avLst/>
            <a:gdLst>
              <a:gd name="T0" fmla="*/ 0 w 135889"/>
              <a:gd name="T1" fmla="*/ 0 h 191770"/>
              <a:gd name="T2" fmla="*/ 135889 w 135889"/>
              <a:gd name="T3" fmla="*/ 191770 h 191770"/>
            </a:gdLst>
            <a:ahLst/>
            <a:cxnLst/>
            <a:rect l="T0" t="T1" r="T2" b="T3"/>
            <a:pathLst>
              <a:path w="135889" h="191770">
                <a:moveTo>
                  <a:pt x="1015" y="0"/>
                </a:moveTo>
                <a:lnTo>
                  <a:pt x="253" y="11049"/>
                </a:lnTo>
                <a:lnTo>
                  <a:pt x="253" y="21971"/>
                </a:lnTo>
                <a:lnTo>
                  <a:pt x="0" y="32512"/>
                </a:lnTo>
                <a:lnTo>
                  <a:pt x="253" y="43434"/>
                </a:lnTo>
                <a:lnTo>
                  <a:pt x="1397" y="54229"/>
                </a:lnTo>
                <a:lnTo>
                  <a:pt x="2412" y="65913"/>
                </a:lnTo>
                <a:lnTo>
                  <a:pt x="12953" y="109385"/>
                </a:lnTo>
                <a:lnTo>
                  <a:pt x="16510" y="117678"/>
                </a:lnTo>
                <a:lnTo>
                  <a:pt x="19685" y="125958"/>
                </a:lnTo>
                <a:lnTo>
                  <a:pt x="41401" y="163106"/>
                </a:lnTo>
                <a:lnTo>
                  <a:pt x="65786" y="185115"/>
                </a:lnTo>
                <a:lnTo>
                  <a:pt x="68579" y="186829"/>
                </a:lnTo>
                <a:lnTo>
                  <a:pt x="72009" y="188252"/>
                </a:lnTo>
                <a:lnTo>
                  <a:pt x="74929" y="189115"/>
                </a:lnTo>
                <a:lnTo>
                  <a:pt x="77977" y="189687"/>
                </a:lnTo>
                <a:lnTo>
                  <a:pt x="81152" y="190538"/>
                </a:lnTo>
                <a:lnTo>
                  <a:pt x="87884" y="191109"/>
                </a:lnTo>
                <a:lnTo>
                  <a:pt x="96012" y="191401"/>
                </a:lnTo>
                <a:lnTo>
                  <a:pt x="113918" y="191401"/>
                </a:lnTo>
                <a:lnTo>
                  <a:pt x="128650" y="190830"/>
                </a:lnTo>
                <a:lnTo>
                  <a:pt x="135381" y="190830"/>
                </a:lnTo>
                <a:lnTo>
                  <a:pt x="133223" y="190538"/>
                </a:lnTo>
                <a:lnTo>
                  <a:pt x="128397" y="189687"/>
                </a:lnTo>
                <a:lnTo>
                  <a:pt x="124840" y="189115"/>
                </a:lnTo>
                <a:lnTo>
                  <a:pt x="120650" y="188252"/>
                </a:lnTo>
                <a:lnTo>
                  <a:pt x="116077" y="186537"/>
                </a:lnTo>
                <a:lnTo>
                  <a:pt x="110743" y="184823"/>
                </a:lnTo>
                <a:lnTo>
                  <a:pt x="75184" y="164249"/>
                </a:lnTo>
                <a:lnTo>
                  <a:pt x="47751" y="129387"/>
                </a:lnTo>
                <a:lnTo>
                  <a:pt x="36575" y="102247"/>
                </a:lnTo>
                <a:lnTo>
                  <a:pt x="33019" y="92583"/>
                </a:lnTo>
                <a:lnTo>
                  <a:pt x="30606" y="82804"/>
                </a:lnTo>
                <a:lnTo>
                  <a:pt x="28828" y="72771"/>
                </a:lnTo>
                <a:lnTo>
                  <a:pt x="27050" y="63119"/>
                </a:lnTo>
                <a:lnTo>
                  <a:pt x="25273" y="52832"/>
                </a:lnTo>
                <a:lnTo>
                  <a:pt x="24511" y="42799"/>
                </a:lnTo>
                <a:lnTo>
                  <a:pt x="23875" y="33147"/>
                </a:lnTo>
                <a:lnTo>
                  <a:pt x="23875" y="14224"/>
                </a:lnTo>
                <a:lnTo>
                  <a:pt x="24256" y="5080"/>
                </a:lnTo>
                <a:lnTo>
                  <a:pt x="17144" y="3048"/>
                </a:lnTo>
                <a:lnTo>
                  <a:pt x="1015"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44" name="object 1645"/>
          <p:cNvSpPr>
            <a:spLocks noChangeArrowheads="1"/>
          </p:cNvSpPr>
          <p:nvPr/>
        </p:nvSpPr>
        <p:spPr bwMode="auto">
          <a:xfrm>
            <a:off x="5800725" y="5429250"/>
            <a:ext cx="15875" cy="195263"/>
          </a:xfrm>
          <a:custGeom>
            <a:avLst/>
            <a:gdLst>
              <a:gd name="T0" fmla="*/ 0 w 17145"/>
              <a:gd name="T1" fmla="*/ 0 h 194945"/>
              <a:gd name="T2" fmla="*/ 17145 w 17145"/>
              <a:gd name="T3" fmla="*/ 194945 h 194945"/>
            </a:gdLst>
            <a:ahLst/>
            <a:cxnLst/>
            <a:rect l="T0" t="T1" r="T2" b="T3"/>
            <a:pathLst>
              <a:path w="17145" h="194945">
                <a:moveTo>
                  <a:pt x="0" y="194881"/>
                </a:moveTo>
                <a:lnTo>
                  <a:pt x="17017" y="194881"/>
                </a:lnTo>
                <a:lnTo>
                  <a:pt x="17017" y="0"/>
                </a:lnTo>
                <a:lnTo>
                  <a:pt x="0" y="0"/>
                </a:lnTo>
                <a:lnTo>
                  <a:pt x="0" y="194881"/>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45" name="object 1646"/>
          <p:cNvSpPr>
            <a:spLocks noChangeArrowheads="1"/>
          </p:cNvSpPr>
          <p:nvPr/>
        </p:nvSpPr>
        <p:spPr bwMode="auto">
          <a:xfrm>
            <a:off x="5810250" y="5429250"/>
            <a:ext cx="12700" cy="198438"/>
          </a:xfrm>
          <a:custGeom>
            <a:avLst/>
            <a:gdLst>
              <a:gd name="T0" fmla="*/ 0 w 12700"/>
              <a:gd name="T1" fmla="*/ 0 h 197485"/>
              <a:gd name="T2" fmla="*/ 12700 w 12700"/>
              <a:gd name="T3" fmla="*/ 197485 h 197485"/>
            </a:gdLst>
            <a:ahLst/>
            <a:cxnLst/>
            <a:rect l="T0" t="T1" r="T2" b="T3"/>
            <a:pathLst>
              <a:path w="12700" h="197485">
                <a:moveTo>
                  <a:pt x="0" y="197154"/>
                </a:moveTo>
                <a:lnTo>
                  <a:pt x="12700" y="197154"/>
                </a:lnTo>
                <a:lnTo>
                  <a:pt x="12700" y="0"/>
                </a:lnTo>
                <a:lnTo>
                  <a:pt x="0" y="0"/>
                </a:lnTo>
                <a:lnTo>
                  <a:pt x="0" y="197154"/>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46" name="object 1647"/>
          <p:cNvSpPr>
            <a:spLocks noChangeArrowheads="1"/>
          </p:cNvSpPr>
          <p:nvPr/>
        </p:nvSpPr>
        <p:spPr bwMode="auto">
          <a:xfrm>
            <a:off x="5816600" y="5429250"/>
            <a:ext cx="12700" cy="200025"/>
          </a:xfrm>
          <a:custGeom>
            <a:avLst/>
            <a:gdLst>
              <a:gd name="T0" fmla="*/ 0 w 12700"/>
              <a:gd name="T1" fmla="*/ 0 h 200025"/>
              <a:gd name="T2" fmla="*/ 12700 w 12700"/>
              <a:gd name="T3" fmla="*/ 200025 h 200025"/>
            </a:gdLst>
            <a:ahLst/>
            <a:cxnLst/>
            <a:rect l="T0" t="T1" r="T2" b="T3"/>
            <a:pathLst>
              <a:path w="12700" h="200025">
                <a:moveTo>
                  <a:pt x="0" y="199440"/>
                </a:moveTo>
                <a:lnTo>
                  <a:pt x="12700" y="199440"/>
                </a:lnTo>
                <a:lnTo>
                  <a:pt x="12700" y="0"/>
                </a:lnTo>
                <a:lnTo>
                  <a:pt x="0" y="0"/>
                </a:lnTo>
                <a:lnTo>
                  <a:pt x="0" y="199440"/>
                </a:lnTo>
                <a:close/>
              </a:path>
            </a:pathLst>
          </a:cu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47" name="object 1648"/>
          <p:cNvSpPr>
            <a:spLocks noChangeArrowheads="1"/>
          </p:cNvSpPr>
          <p:nvPr/>
        </p:nvSpPr>
        <p:spPr bwMode="auto">
          <a:xfrm>
            <a:off x="5834063" y="5630863"/>
            <a:ext cx="1587" cy="0"/>
          </a:xfrm>
          <a:custGeom>
            <a:avLst/>
            <a:gdLst>
              <a:gd name="T0" fmla="*/ 0 w 1904"/>
              <a:gd name="T1" fmla="*/ 1904 w 1904"/>
            </a:gdLst>
            <a:ahLst/>
            <a:cxnLst/>
            <a:rect l="T0" t="0" r="T1" b="0"/>
            <a:pathLst>
              <a:path w="1904">
                <a:moveTo>
                  <a:pt x="0" y="0"/>
                </a:moveTo>
                <a:lnTo>
                  <a:pt x="1869" y="0"/>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48" name="object 1649"/>
          <p:cNvSpPr>
            <a:spLocks noChangeArrowheads="1"/>
          </p:cNvSpPr>
          <p:nvPr/>
        </p:nvSpPr>
        <p:spPr bwMode="auto">
          <a:xfrm>
            <a:off x="5829300" y="5629275"/>
            <a:ext cx="6350" cy="0"/>
          </a:xfrm>
          <a:custGeom>
            <a:avLst/>
            <a:gdLst>
              <a:gd name="T0" fmla="*/ 0 w 6350"/>
              <a:gd name="T1" fmla="*/ 6350 w 6350"/>
            </a:gdLst>
            <a:ahLst/>
            <a:cxnLst/>
            <a:rect l="T0" t="0" r="T1" b="0"/>
            <a:pathLst>
              <a:path w="6350">
                <a:moveTo>
                  <a:pt x="0" y="0"/>
                </a:moveTo>
                <a:lnTo>
                  <a:pt x="6160" y="0"/>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49" name="object 1650"/>
          <p:cNvSpPr>
            <a:spLocks noChangeArrowheads="1"/>
          </p:cNvSpPr>
          <p:nvPr/>
        </p:nvSpPr>
        <p:spPr bwMode="auto">
          <a:xfrm>
            <a:off x="5826125" y="5627688"/>
            <a:ext cx="9525" cy="0"/>
          </a:xfrm>
          <a:custGeom>
            <a:avLst/>
            <a:gdLst>
              <a:gd name="T0" fmla="*/ 0 w 9525"/>
              <a:gd name="T1" fmla="*/ 9525 w 9525"/>
            </a:gdLst>
            <a:ahLst/>
            <a:cxnLst/>
            <a:rect l="T0" t="0" r="T1" b="0"/>
            <a:pathLst>
              <a:path w="9525">
                <a:moveTo>
                  <a:pt x="0" y="0"/>
                </a:moveTo>
                <a:lnTo>
                  <a:pt x="9462" y="0"/>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50" name="object 1651"/>
          <p:cNvSpPr>
            <a:spLocks noChangeArrowheads="1"/>
          </p:cNvSpPr>
          <p:nvPr/>
        </p:nvSpPr>
        <p:spPr bwMode="auto">
          <a:xfrm>
            <a:off x="5822950" y="5429250"/>
            <a:ext cx="12700" cy="198438"/>
          </a:xfrm>
          <a:custGeom>
            <a:avLst/>
            <a:gdLst>
              <a:gd name="T0" fmla="*/ 0 w 12700"/>
              <a:gd name="T1" fmla="*/ 0 h 198120"/>
              <a:gd name="T2" fmla="*/ 12700 w 12700"/>
              <a:gd name="T3" fmla="*/ 198120 h 198120"/>
            </a:gdLst>
            <a:ahLst/>
            <a:cxnLst/>
            <a:rect l="T0" t="T1" r="T2" b="T3"/>
            <a:pathLst>
              <a:path w="12700" h="198120">
                <a:moveTo>
                  <a:pt x="0" y="198119"/>
                </a:moveTo>
                <a:lnTo>
                  <a:pt x="12700" y="198119"/>
                </a:lnTo>
                <a:lnTo>
                  <a:pt x="12700" y="0"/>
                </a:lnTo>
                <a:lnTo>
                  <a:pt x="0" y="0"/>
                </a:lnTo>
                <a:lnTo>
                  <a:pt x="0" y="198119"/>
                </a:lnTo>
                <a:close/>
              </a:path>
            </a:pathLst>
          </a:custGeom>
          <a:solidFill>
            <a:srgbClr val="B8B9B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51" name="object 1652"/>
          <p:cNvSpPr>
            <a:spLocks noChangeArrowheads="1"/>
          </p:cNvSpPr>
          <p:nvPr/>
        </p:nvSpPr>
        <p:spPr bwMode="auto">
          <a:xfrm>
            <a:off x="5837238" y="5632450"/>
            <a:ext cx="3175" cy="0"/>
          </a:xfrm>
          <a:custGeom>
            <a:avLst/>
            <a:gdLst>
              <a:gd name="T0" fmla="*/ 0 w 3175"/>
              <a:gd name="T1" fmla="*/ 3175 w 3175"/>
            </a:gdLst>
            <a:ahLst/>
            <a:cxnLst/>
            <a:rect l="T0" t="0" r="T1" b="0"/>
            <a:pathLst>
              <a:path w="3175">
                <a:moveTo>
                  <a:pt x="0" y="0"/>
                </a:moveTo>
                <a:lnTo>
                  <a:pt x="3033" y="0"/>
                </a:lnTo>
              </a:path>
            </a:pathLst>
          </a:custGeom>
          <a:noFill/>
          <a:ln w="3175">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52" name="object 1653"/>
          <p:cNvSpPr>
            <a:spLocks noChangeArrowheads="1"/>
          </p:cNvSpPr>
          <p:nvPr/>
        </p:nvSpPr>
        <p:spPr bwMode="auto">
          <a:xfrm>
            <a:off x="5832475" y="5630863"/>
            <a:ext cx="7938" cy="0"/>
          </a:xfrm>
          <a:custGeom>
            <a:avLst/>
            <a:gdLst>
              <a:gd name="T0" fmla="*/ 0 w 7620"/>
              <a:gd name="T1" fmla="*/ 7620 w 7620"/>
            </a:gdLst>
            <a:ahLst/>
            <a:cxnLst/>
            <a:rect l="T0" t="0" r="T1" b="0"/>
            <a:pathLst>
              <a:path w="7620">
                <a:moveTo>
                  <a:pt x="0" y="0"/>
                </a:moveTo>
                <a:lnTo>
                  <a:pt x="7608" y="0"/>
                </a:lnTo>
              </a:path>
            </a:pathLst>
          </a:custGeom>
          <a:noFill/>
          <a:ln w="3175">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53" name="object 1654"/>
          <p:cNvSpPr>
            <a:spLocks noChangeArrowheads="1"/>
          </p:cNvSpPr>
          <p:nvPr/>
        </p:nvSpPr>
        <p:spPr bwMode="auto">
          <a:xfrm>
            <a:off x="5835650" y="5429250"/>
            <a:ext cx="0" cy="200025"/>
          </a:xfrm>
          <a:custGeom>
            <a:avLst/>
            <a:gdLst>
              <a:gd name="T0" fmla="*/ 0 h 200660"/>
              <a:gd name="T1" fmla="*/ 200660 h 200660"/>
            </a:gdLst>
            <a:ahLst/>
            <a:cxnLst/>
            <a:rect l="0" t="T0" r="0" b="T1"/>
            <a:pathLst>
              <a:path h="200660">
                <a:moveTo>
                  <a:pt x="0" y="0"/>
                </a:moveTo>
                <a:lnTo>
                  <a:pt x="0" y="200660"/>
                </a:lnTo>
              </a:path>
            </a:pathLst>
          </a:custGeom>
          <a:noFill/>
          <a:ln w="11176">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54" name="object 1655"/>
          <p:cNvSpPr>
            <a:spLocks noChangeArrowheads="1"/>
          </p:cNvSpPr>
          <p:nvPr/>
        </p:nvSpPr>
        <p:spPr bwMode="auto">
          <a:xfrm>
            <a:off x="5845175" y="5632450"/>
            <a:ext cx="3175" cy="0"/>
          </a:xfrm>
          <a:custGeom>
            <a:avLst/>
            <a:gdLst>
              <a:gd name="T0" fmla="*/ 0 w 2539"/>
              <a:gd name="T1" fmla="*/ 2539 w 2539"/>
            </a:gdLst>
            <a:ahLst/>
            <a:cxnLst/>
            <a:rect l="T0" t="0" r="T1" b="0"/>
            <a:pathLst>
              <a:path w="2539">
                <a:moveTo>
                  <a:pt x="0" y="0"/>
                </a:moveTo>
                <a:lnTo>
                  <a:pt x="2328"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55" name="object 1656"/>
          <p:cNvSpPr>
            <a:spLocks noChangeArrowheads="1"/>
          </p:cNvSpPr>
          <p:nvPr/>
        </p:nvSpPr>
        <p:spPr bwMode="auto">
          <a:xfrm>
            <a:off x="5840413" y="5632450"/>
            <a:ext cx="7937" cy="0"/>
          </a:xfrm>
          <a:custGeom>
            <a:avLst/>
            <a:gdLst>
              <a:gd name="T0" fmla="*/ 0 w 8254"/>
              <a:gd name="T1" fmla="*/ 8254 w 8254"/>
            </a:gdLst>
            <a:ahLst/>
            <a:cxnLst/>
            <a:rect l="T0" t="0" r="T1" b="0"/>
            <a:pathLst>
              <a:path w="8254">
                <a:moveTo>
                  <a:pt x="0" y="0"/>
                </a:moveTo>
                <a:lnTo>
                  <a:pt x="8009"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56" name="object 1657"/>
          <p:cNvSpPr>
            <a:spLocks noChangeArrowheads="1"/>
          </p:cNvSpPr>
          <p:nvPr/>
        </p:nvSpPr>
        <p:spPr bwMode="auto">
          <a:xfrm>
            <a:off x="5835650" y="5429250"/>
            <a:ext cx="12700" cy="201613"/>
          </a:xfrm>
          <a:custGeom>
            <a:avLst/>
            <a:gdLst>
              <a:gd name="T0" fmla="*/ 0 w 12700"/>
              <a:gd name="T1" fmla="*/ 0 h 201929"/>
              <a:gd name="T2" fmla="*/ 12700 w 12700"/>
              <a:gd name="T3" fmla="*/ 201929 h 201929"/>
            </a:gdLst>
            <a:ahLst/>
            <a:cxnLst/>
            <a:rect l="T0" t="T1" r="T2" b="T3"/>
            <a:pathLst>
              <a:path w="12700" h="201929">
                <a:moveTo>
                  <a:pt x="0" y="201929"/>
                </a:moveTo>
                <a:lnTo>
                  <a:pt x="12700" y="201929"/>
                </a:lnTo>
                <a:lnTo>
                  <a:pt x="12700" y="0"/>
                </a:lnTo>
                <a:lnTo>
                  <a:pt x="0" y="0"/>
                </a:lnTo>
                <a:lnTo>
                  <a:pt x="0" y="201929"/>
                </a:lnTo>
                <a:close/>
              </a:path>
            </a:pathLst>
          </a:custGeom>
          <a:solidFill>
            <a:srgbClr val="BBBC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57" name="object 1658"/>
          <p:cNvSpPr>
            <a:spLocks noChangeArrowheads="1"/>
          </p:cNvSpPr>
          <p:nvPr/>
        </p:nvSpPr>
        <p:spPr bwMode="auto">
          <a:xfrm>
            <a:off x="5853113" y="5634038"/>
            <a:ext cx="0" cy="0"/>
          </a:xfrm>
          <a:custGeom>
            <a:avLst/>
            <a:gdLst>
              <a:gd name="T0" fmla="*/ 0 w 1270"/>
              <a:gd name="T1" fmla="*/ 1270 w 1270"/>
            </a:gdLst>
            <a:ahLst/>
            <a:cxnLst/>
            <a:rect l="T0" t="0" r="T1" b="0"/>
            <a:pathLst>
              <a:path w="1270">
                <a:moveTo>
                  <a:pt x="0" y="0"/>
                </a:moveTo>
                <a:lnTo>
                  <a:pt x="1125"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58" name="object 1659"/>
          <p:cNvSpPr>
            <a:spLocks noChangeArrowheads="1"/>
          </p:cNvSpPr>
          <p:nvPr/>
        </p:nvSpPr>
        <p:spPr bwMode="auto">
          <a:xfrm>
            <a:off x="5846763" y="5632450"/>
            <a:ext cx="6350" cy="0"/>
          </a:xfrm>
          <a:custGeom>
            <a:avLst/>
            <a:gdLst>
              <a:gd name="T0" fmla="*/ 0 w 7620"/>
              <a:gd name="T1" fmla="*/ 7620 w 7620"/>
            </a:gdLst>
            <a:ahLst/>
            <a:cxnLst/>
            <a:rect l="T0" t="0" r="T1" b="0"/>
            <a:pathLst>
              <a:path w="7620">
                <a:moveTo>
                  <a:pt x="0" y="0"/>
                </a:moveTo>
                <a:lnTo>
                  <a:pt x="7318"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59" name="object 1660"/>
          <p:cNvSpPr>
            <a:spLocks noChangeArrowheads="1"/>
          </p:cNvSpPr>
          <p:nvPr/>
        </p:nvSpPr>
        <p:spPr bwMode="auto">
          <a:xfrm>
            <a:off x="5840413" y="5429250"/>
            <a:ext cx="12700" cy="203200"/>
          </a:xfrm>
          <a:custGeom>
            <a:avLst/>
            <a:gdLst>
              <a:gd name="T0" fmla="*/ 0 w 12700"/>
              <a:gd name="T1" fmla="*/ 0 h 203200"/>
              <a:gd name="T2" fmla="*/ 12700 w 12700"/>
              <a:gd name="T3" fmla="*/ 203200 h 203200"/>
            </a:gdLst>
            <a:ahLst/>
            <a:cxnLst/>
            <a:rect l="T0" t="T1" r="T2" b="T3"/>
            <a:pathLst>
              <a:path w="12700" h="203200">
                <a:moveTo>
                  <a:pt x="0" y="203200"/>
                </a:moveTo>
                <a:lnTo>
                  <a:pt x="12700" y="203200"/>
                </a:lnTo>
                <a:lnTo>
                  <a:pt x="12700" y="0"/>
                </a:lnTo>
                <a:lnTo>
                  <a:pt x="0" y="0"/>
                </a:lnTo>
                <a:lnTo>
                  <a:pt x="0" y="203200"/>
                </a:lnTo>
                <a:close/>
              </a:path>
            </a:pathLst>
          </a:custGeom>
          <a:solidFill>
            <a:srgbClr val="BDBDB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60" name="object 1661"/>
          <p:cNvSpPr>
            <a:spLocks noChangeArrowheads="1"/>
          </p:cNvSpPr>
          <p:nvPr/>
        </p:nvSpPr>
        <p:spPr bwMode="auto">
          <a:xfrm>
            <a:off x="5859463" y="5635625"/>
            <a:ext cx="1587" cy="0"/>
          </a:xfrm>
          <a:custGeom>
            <a:avLst/>
            <a:gdLst>
              <a:gd name="T0" fmla="*/ 0 w 1904"/>
              <a:gd name="T1" fmla="*/ 1904 w 1904"/>
            </a:gdLst>
            <a:ahLst/>
            <a:cxnLst/>
            <a:rect l="T0" t="0" r="T1" b="0"/>
            <a:pathLst>
              <a:path w="1904">
                <a:moveTo>
                  <a:pt x="0" y="0"/>
                </a:moveTo>
                <a:lnTo>
                  <a:pt x="1801"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61" name="object 1662"/>
          <p:cNvSpPr>
            <a:spLocks noChangeArrowheads="1"/>
          </p:cNvSpPr>
          <p:nvPr/>
        </p:nvSpPr>
        <p:spPr bwMode="auto">
          <a:xfrm>
            <a:off x="5851525" y="5634038"/>
            <a:ext cx="9525" cy="0"/>
          </a:xfrm>
          <a:custGeom>
            <a:avLst/>
            <a:gdLst>
              <a:gd name="T0" fmla="*/ 0 w 8889"/>
              <a:gd name="T1" fmla="*/ 8889 w 8889"/>
            </a:gdLst>
            <a:ahLst/>
            <a:cxnLst/>
            <a:rect l="T0" t="0" r="T1" b="0"/>
            <a:pathLst>
              <a:path w="8889">
                <a:moveTo>
                  <a:pt x="0" y="0"/>
                </a:moveTo>
                <a:lnTo>
                  <a:pt x="8736"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62" name="object 1663"/>
          <p:cNvSpPr>
            <a:spLocks noChangeArrowheads="1"/>
          </p:cNvSpPr>
          <p:nvPr/>
        </p:nvSpPr>
        <p:spPr bwMode="auto">
          <a:xfrm>
            <a:off x="5848350" y="5429250"/>
            <a:ext cx="12700" cy="204788"/>
          </a:xfrm>
          <a:custGeom>
            <a:avLst/>
            <a:gdLst>
              <a:gd name="T0" fmla="*/ 0 w 12700"/>
              <a:gd name="T1" fmla="*/ 0 h 204470"/>
              <a:gd name="T2" fmla="*/ 12700 w 12700"/>
              <a:gd name="T3" fmla="*/ 204470 h 204470"/>
            </a:gdLst>
            <a:ahLst/>
            <a:cxnLst/>
            <a:rect l="T0" t="T1" r="T2" b="T3"/>
            <a:pathLst>
              <a:path w="12700" h="204470">
                <a:moveTo>
                  <a:pt x="0" y="204469"/>
                </a:moveTo>
                <a:lnTo>
                  <a:pt x="12700" y="204469"/>
                </a:lnTo>
                <a:lnTo>
                  <a:pt x="12700" y="0"/>
                </a:lnTo>
                <a:lnTo>
                  <a:pt x="0" y="0"/>
                </a:lnTo>
                <a:lnTo>
                  <a:pt x="0" y="204469"/>
                </a:lnTo>
                <a:close/>
              </a:path>
            </a:pathLst>
          </a:custGeom>
          <a:solidFill>
            <a:srgbClr val="BE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63" name="object 1664"/>
          <p:cNvSpPr>
            <a:spLocks noChangeArrowheads="1"/>
          </p:cNvSpPr>
          <p:nvPr/>
        </p:nvSpPr>
        <p:spPr bwMode="auto">
          <a:xfrm>
            <a:off x="5865813" y="5637213"/>
            <a:ext cx="0" cy="0"/>
          </a:xfrm>
          <a:custGeom>
            <a:avLst/>
            <a:gdLst>
              <a:gd name="T0" fmla="*/ 0 w 635"/>
              <a:gd name="T1" fmla="*/ 635 w 635"/>
            </a:gdLst>
            <a:ahLst/>
            <a:cxnLst/>
            <a:rect l="T0" t="0" r="T1" b="0"/>
            <a:pathLst>
              <a:path w="635">
                <a:moveTo>
                  <a:pt x="0" y="0"/>
                </a:moveTo>
                <a:lnTo>
                  <a:pt x="309"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64" name="object 1665"/>
          <p:cNvSpPr>
            <a:spLocks noChangeArrowheads="1"/>
          </p:cNvSpPr>
          <p:nvPr/>
        </p:nvSpPr>
        <p:spPr bwMode="auto">
          <a:xfrm>
            <a:off x="5857875" y="5635625"/>
            <a:ext cx="9525" cy="0"/>
          </a:xfrm>
          <a:custGeom>
            <a:avLst/>
            <a:gdLst>
              <a:gd name="T0" fmla="*/ 0 w 8889"/>
              <a:gd name="T1" fmla="*/ 8889 w 8889"/>
            </a:gdLst>
            <a:ahLst/>
            <a:cxnLst/>
            <a:rect l="T0" t="0" r="T1" b="0"/>
            <a:pathLst>
              <a:path w="8889">
                <a:moveTo>
                  <a:pt x="0" y="0"/>
                </a:moveTo>
                <a:lnTo>
                  <a:pt x="8278"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65" name="object 1666"/>
          <p:cNvSpPr>
            <a:spLocks noChangeArrowheads="1"/>
          </p:cNvSpPr>
          <p:nvPr/>
        </p:nvSpPr>
        <p:spPr bwMode="auto">
          <a:xfrm>
            <a:off x="5853113" y="5429250"/>
            <a:ext cx="12700" cy="206375"/>
          </a:xfrm>
          <a:custGeom>
            <a:avLst/>
            <a:gdLst>
              <a:gd name="T0" fmla="*/ 0 w 12700"/>
              <a:gd name="T1" fmla="*/ 0 h 205739"/>
              <a:gd name="T2" fmla="*/ 12700 w 12700"/>
              <a:gd name="T3" fmla="*/ 205739 h 205739"/>
            </a:gdLst>
            <a:ahLst/>
            <a:cxnLst/>
            <a:rect l="T0" t="T1" r="T2" b="T3"/>
            <a:pathLst>
              <a:path w="12700" h="205739">
                <a:moveTo>
                  <a:pt x="0" y="205739"/>
                </a:moveTo>
                <a:lnTo>
                  <a:pt x="12700" y="205739"/>
                </a:lnTo>
                <a:lnTo>
                  <a:pt x="12700" y="0"/>
                </a:lnTo>
                <a:lnTo>
                  <a:pt x="0" y="0"/>
                </a:lnTo>
                <a:lnTo>
                  <a:pt x="0" y="205739"/>
                </a:lnTo>
                <a:close/>
              </a:path>
            </a:pathLst>
          </a:custGeom>
          <a:solidFill>
            <a:srgbClr val="C1C1C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66" name="object 1667"/>
          <p:cNvSpPr>
            <a:spLocks noChangeArrowheads="1"/>
          </p:cNvSpPr>
          <p:nvPr/>
        </p:nvSpPr>
        <p:spPr bwMode="auto">
          <a:xfrm>
            <a:off x="5862638" y="5637213"/>
            <a:ext cx="11112" cy="0"/>
          </a:xfrm>
          <a:custGeom>
            <a:avLst/>
            <a:gdLst>
              <a:gd name="T0" fmla="*/ 0 w 10160"/>
              <a:gd name="T1" fmla="*/ 10160 w 10160"/>
            </a:gdLst>
            <a:ahLst/>
            <a:cxnLst/>
            <a:rect l="T0" t="0" r="T1" b="0"/>
            <a:pathLst>
              <a:path w="10160">
                <a:moveTo>
                  <a:pt x="0" y="0"/>
                </a:moveTo>
                <a:lnTo>
                  <a:pt x="9989"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67" name="object 1668"/>
          <p:cNvSpPr>
            <a:spLocks noChangeArrowheads="1"/>
          </p:cNvSpPr>
          <p:nvPr/>
        </p:nvSpPr>
        <p:spPr bwMode="auto">
          <a:xfrm>
            <a:off x="5861050" y="5429250"/>
            <a:ext cx="12700" cy="206375"/>
          </a:xfrm>
          <a:custGeom>
            <a:avLst/>
            <a:gdLst>
              <a:gd name="T0" fmla="*/ 0 w 12700"/>
              <a:gd name="T1" fmla="*/ 0 h 207010"/>
              <a:gd name="T2" fmla="*/ 12700 w 12700"/>
              <a:gd name="T3" fmla="*/ 207010 h 207010"/>
            </a:gdLst>
            <a:ahLst/>
            <a:cxnLst/>
            <a:rect l="T0" t="T1" r="T2" b="T3"/>
            <a:pathLst>
              <a:path w="12700" h="207010">
                <a:moveTo>
                  <a:pt x="0" y="207009"/>
                </a:moveTo>
                <a:lnTo>
                  <a:pt x="12700" y="207009"/>
                </a:lnTo>
                <a:lnTo>
                  <a:pt x="12700" y="0"/>
                </a:lnTo>
                <a:lnTo>
                  <a:pt x="0" y="0"/>
                </a:lnTo>
                <a:lnTo>
                  <a:pt x="0" y="207009"/>
                </a:lnTo>
                <a:close/>
              </a:path>
            </a:pathLst>
          </a:cu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68" name="object 1669"/>
          <p:cNvSpPr>
            <a:spLocks noChangeArrowheads="1"/>
          </p:cNvSpPr>
          <p:nvPr/>
        </p:nvSpPr>
        <p:spPr bwMode="auto">
          <a:xfrm>
            <a:off x="5872163" y="5638800"/>
            <a:ext cx="6350" cy="0"/>
          </a:xfrm>
          <a:custGeom>
            <a:avLst/>
            <a:gdLst>
              <a:gd name="T0" fmla="*/ 0 w 7620"/>
              <a:gd name="T1" fmla="*/ 7620 w 7620"/>
            </a:gdLst>
            <a:ahLst/>
            <a:cxnLst/>
            <a:rect l="T0" t="0" r="T1" b="0"/>
            <a:pathLst>
              <a:path w="7620">
                <a:moveTo>
                  <a:pt x="0" y="0"/>
                </a:moveTo>
                <a:lnTo>
                  <a:pt x="7512" y="0"/>
                </a:lnTo>
              </a:path>
            </a:pathLst>
          </a:custGeom>
          <a:noFill/>
          <a:ln w="3175">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69" name="object 1670"/>
          <p:cNvSpPr>
            <a:spLocks noChangeArrowheads="1"/>
          </p:cNvSpPr>
          <p:nvPr/>
        </p:nvSpPr>
        <p:spPr bwMode="auto">
          <a:xfrm>
            <a:off x="5865813" y="5429250"/>
            <a:ext cx="12700" cy="207963"/>
          </a:xfrm>
          <a:custGeom>
            <a:avLst/>
            <a:gdLst>
              <a:gd name="T0" fmla="*/ 0 w 12700"/>
              <a:gd name="T1" fmla="*/ 0 h 208279"/>
              <a:gd name="T2" fmla="*/ 12700 w 12700"/>
              <a:gd name="T3" fmla="*/ 208279 h 208279"/>
            </a:gdLst>
            <a:ahLst/>
            <a:cxnLst/>
            <a:rect l="T0" t="T1" r="T2" b="T3"/>
            <a:pathLst>
              <a:path w="12700" h="208279">
                <a:moveTo>
                  <a:pt x="0" y="208279"/>
                </a:moveTo>
                <a:lnTo>
                  <a:pt x="12700" y="208279"/>
                </a:lnTo>
                <a:lnTo>
                  <a:pt x="12700" y="0"/>
                </a:lnTo>
                <a:lnTo>
                  <a:pt x="0" y="0"/>
                </a:lnTo>
                <a:lnTo>
                  <a:pt x="0" y="208279"/>
                </a:lnTo>
                <a:close/>
              </a:path>
            </a:pathLst>
          </a:custGeom>
          <a:solidFill>
            <a:srgbClr val="C4C4C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70" name="object 1671"/>
          <p:cNvSpPr>
            <a:spLocks noChangeArrowheads="1"/>
          </p:cNvSpPr>
          <p:nvPr/>
        </p:nvSpPr>
        <p:spPr bwMode="auto">
          <a:xfrm>
            <a:off x="5876925" y="5638800"/>
            <a:ext cx="9525" cy="0"/>
          </a:xfrm>
          <a:custGeom>
            <a:avLst/>
            <a:gdLst>
              <a:gd name="T0" fmla="*/ 0 w 9525"/>
              <a:gd name="T1" fmla="*/ 9525 w 9525"/>
            </a:gdLst>
            <a:ahLst/>
            <a:cxnLst/>
            <a:rect l="T0" t="0" r="T1" b="0"/>
            <a:pathLst>
              <a:path w="9525">
                <a:moveTo>
                  <a:pt x="0" y="0"/>
                </a:moveTo>
                <a:lnTo>
                  <a:pt x="9146" y="0"/>
                </a:lnTo>
              </a:path>
            </a:pathLst>
          </a:custGeom>
          <a:noFill/>
          <a:ln w="3175">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71" name="object 1672"/>
          <p:cNvSpPr>
            <a:spLocks noChangeArrowheads="1"/>
          </p:cNvSpPr>
          <p:nvPr/>
        </p:nvSpPr>
        <p:spPr bwMode="auto">
          <a:xfrm>
            <a:off x="5873750" y="5429250"/>
            <a:ext cx="12700" cy="207963"/>
          </a:xfrm>
          <a:custGeom>
            <a:avLst/>
            <a:gdLst>
              <a:gd name="T0" fmla="*/ 0 w 12700"/>
              <a:gd name="T1" fmla="*/ 0 h 208279"/>
              <a:gd name="T2" fmla="*/ 12700 w 12700"/>
              <a:gd name="T3" fmla="*/ 208279 h 208279"/>
            </a:gdLst>
            <a:ahLst/>
            <a:cxnLst/>
            <a:rect l="T0" t="T1" r="T2" b="T3"/>
            <a:pathLst>
              <a:path w="12700" h="208279">
                <a:moveTo>
                  <a:pt x="0" y="208279"/>
                </a:moveTo>
                <a:lnTo>
                  <a:pt x="12700" y="208279"/>
                </a:lnTo>
                <a:lnTo>
                  <a:pt x="12700" y="0"/>
                </a:lnTo>
                <a:lnTo>
                  <a:pt x="0" y="0"/>
                </a:lnTo>
                <a:lnTo>
                  <a:pt x="0" y="208279"/>
                </a:lnTo>
                <a:close/>
              </a:path>
            </a:pathLst>
          </a:custGeom>
          <a:solidFill>
            <a:srgbClr val="C5C5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72" name="object 1673"/>
          <p:cNvSpPr>
            <a:spLocks noChangeArrowheads="1"/>
          </p:cNvSpPr>
          <p:nvPr/>
        </p:nvSpPr>
        <p:spPr bwMode="auto">
          <a:xfrm>
            <a:off x="5878513" y="5429250"/>
            <a:ext cx="12700" cy="211138"/>
          </a:xfrm>
          <a:custGeom>
            <a:avLst/>
            <a:gdLst>
              <a:gd name="T0" fmla="*/ 0 w 12700"/>
              <a:gd name="T1" fmla="*/ 0 h 210820"/>
              <a:gd name="T2" fmla="*/ 12700 w 12700"/>
              <a:gd name="T3" fmla="*/ 210820 h 210820"/>
            </a:gdLst>
            <a:ahLst/>
            <a:cxnLst/>
            <a:rect l="T0" t="T1" r="T2" b="T3"/>
            <a:pathLst>
              <a:path w="12700" h="210820">
                <a:moveTo>
                  <a:pt x="0" y="210832"/>
                </a:moveTo>
                <a:lnTo>
                  <a:pt x="12700" y="210832"/>
                </a:lnTo>
                <a:lnTo>
                  <a:pt x="12700" y="0"/>
                </a:lnTo>
                <a:lnTo>
                  <a:pt x="0" y="0"/>
                </a:lnTo>
                <a:lnTo>
                  <a:pt x="0" y="210832"/>
                </a:lnTo>
                <a:close/>
              </a:path>
            </a:pathLst>
          </a:custGeom>
          <a:solidFill>
            <a:srgbClr val="C6C7C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73" name="object 1674"/>
          <p:cNvSpPr>
            <a:spLocks noChangeArrowheads="1"/>
          </p:cNvSpPr>
          <p:nvPr/>
        </p:nvSpPr>
        <p:spPr bwMode="auto">
          <a:xfrm>
            <a:off x="5886450" y="5429250"/>
            <a:ext cx="12700" cy="211138"/>
          </a:xfrm>
          <a:custGeom>
            <a:avLst/>
            <a:gdLst>
              <a:gd name="T0" fmla="*/ 0 w 12700"/>
              <a:gd name="T1" fmla="*/ 0 h 210820"/>
              <a:gd name="T2" fmla="*/ 12700 w 12700"/>
              <a:gd name="T3" fmla="*/ 210820 h 210820"/>
            </a:gdLst>
            <a:ahLst/>
            <a:cxnLst/>
            <a:rect l="T0" t="T1" r="T2" b="T3"/>
            <a:pathLst>
              <a:path w="12700" h="210820">
                <a:moveTo>
                  <a:pt x="0" y="210832"/>
                </a:moveTo>
                <a:lnTo>
                  <a:pt x="12700" y="210832"/>
                </a:lnTo>
                <a:lnTo>
                  <a:pt x="12700" y="0"/>
                </a:lnTo>
                <a:lnTo>
                  <a:pt x="0" y="0"/>
                </a:lnTo>
                <a:lnTo>
                  <a:pt x="0" y="210832"/>
                </a:lnTo>
                <a:close/>
              </a:path>
            </a:pathLst>
          </a:custGeom>
          <a:solidFill>
            <a:srgbClr val="C7C8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74" name="object 1675"/>
          <p:cNvSpPr>
            <a:spLocks noChangeArrowheads="1"/>
          </p:cNvSpPr>
          <p:nvPr/>
        </p:nvSpPr>
        <p:spPr bwMode="auto">
          <a:xfrm>
            <a:off x="5891213" y="5429250"/>
            <a:ext cx="12700" cy="211138"/>
          </a:xfrm>
          <a:custGeom>
            <a:avLst/>
            <a:gdLst>
              <a:gd name="T0" fmla="*/ 0 w 12700"/>
              <a:gd name="T1" fmla="*/ 0 h 210820"/>
              <a:gd name="T2" fmla="*/ 12700 w 12700"/>
              <a:gd name="T3" fmla="*/ 210820 h 210820"/>
            </a:gdLst>
            <a:ahLst/>
            <a:cxnLst/>
            <a:rect l="T0" t="T1" r="T2" b="T3"/>
            <a:pathLst>
              <a:path w="12700" h="210820">
                <a:moveTo>
                  <a:pt x="0" y="210832"/>
                </a:moveTo>
                <a:lnTo>
                  <a:pt x="12700" y="210832"/>
                </a:lnTo>
                <a:lnTo>
                  <a:pt x="12700" y="0"/>
                </a:lnTo>
                <a:lnTo>
                  <a:pt x="0" y="0"/>
                </a:lnTo>
                <a:lnTo>
                  <a:pt x="0" y="210832"/>
                </a:lnTo>
                <a:close/>
              </a:path>
            </a:pathLst>
          </a:custGeom>
          <a:solidFill>
            <a:srgbClr val="CACA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75" name="object 1676"/>
          <p:cNvSpPr>
            <a:spLocks noChangeArrowheads="1"/>
          </p:cNvSpPr>
          <p:nvPr/>
        </p:nvSpPr>
        <p:spPr bwMode="auto">
          <a:xfrm>
            <a:off x="5903913" y="5429250"/>
            <a:ext cx="0" cy="212725"/>
          </a:xfrm>
          <a:custGeom>
            <a:avLst/>
            <a:gdLst>
              <a:gd name="T0" fmla="*/ 0 h 212089"/>
              <a:gd name="T1" fmla="*/ 212089 h 212089"/>
            </a:gdLst>
            <a:ahLst/>
            <a:cxnLst/>
            <a:rect l="0" t="T0" r="0" b="T1"/>
            <a:pathLst>
              <a:path h="212089">
                <a:moveTo>
                  <a:pt x="0" y="0"/>
                </a:moveTo>
                <a:lnTo>
                  <a:pt x="0" y="212089"/>
                </a:lnTo>
              </a:path>
            </a:pathLst>
          </a:custGeom>
          <a:noFill/>
          <a:ln w="11302">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76" name="object 1677"/>
          <p:cNvSpPr>
            <a:spLocks noChangeArrowheads="1"/>
          </p:cNvSpPr>
          <p:nvPr/>
        </p:nvSpPr>
        <p:spPr bwMode="auto">
          <a:xfrm>
            <a:off x="5903913" y="5429250"/>
            <a:ext cx="12700" cy="212725"/>
          </a:xfrm>
          <a:custGeom>
            <a:avLst/>
            <a:gdLst>
              <a:gd name="T0" fmla="*/ 0 w 12700"/>
              <a:gd name="T1" fmla="*/ 0 h 212089"/>
              <a:gd name="T2" fmla="*/ 12700 w 12700"/>
              <a:gd name="T3" fmla="*/ 212089 h 212089"/>
            </a:gdLst>
            <a:ahLst/>
            <a:cxnLst/>
            <a:rect l="T0" t="T1" r="T2" b="T3"/>
            <a:pathLst>
              <a:path w="12700" h="212089">
                <a:moveTo>
                  <a:pt x="0" y="212089"/>
                </a:moveTo>
                <a:lnTo>
                  <a:pt x="12700" y="212089"/>
                </a:lnTo>
                <a:lnTo>
                  <a:pt x="12700" y="0"/>
                </a:lnTo>
                <a:lnTo>
                  <a:pt x="0" y="0"/>
                </a:lnTo>
                <a:lnTo>
                  <a:pt x="0" y="212089"/>
                </a:lnTo>
                <a:close/>
              </a:path>
            </a:pathLst>
          </a:cu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77" name="object 1678"/>
          <p:cNvSpPr>
            <a:spLocks noChangeArrowheads="1"/>
          </p:cNvSpPr>
          <p:nvPr/>
        </p:nvSpPr>
        <p:spPr bwMode="auto">
          <a:xfrm>
            <a:off x="5910263" y="5429250"/>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CFD0D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78" name="object 1679"/>
          <p:cNvSpPr>
            <a:spLocks noChangeArrowheads="1"/>
          </p:cNvSpPr>
          <p:nvPr/>
        </p:nvSpPr>
        <p:spPr bwMode="auto">
          <a:xfrm>
            <a:off x="5916613" y="5429250"/>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1D1D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79" name="object 1680"/>
          <p:cNvSpPr>
            <a:spLocks noChangeArrowheads="1"/>
          </p:cNvSpPr>
          <p:nvPr/>
        </p:nvSpPr>
        <p:spPr bwMode="auto">
          <a:xfrm>
            <a:off x="5922963" y="5429250"/>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80" name="object 1681"/>
          <p:cNvSpPr>
            <a:spLocks noChangeArrowheads="1"/>
          </p:cNvSpPr>
          <p:nvPr/>
        </p:nvSpPr>
        <p:spPr bwMode="auto">
          <a:xfrm>
            <a:off x="5929313" y="5429250"/>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3D3D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81" name="object 1682"/>
          <p:cNvSpPr>
            <a:spLocks noChangeArrowheads="1"/>
          </p:cNvSpPr>
          <p:nvPr/>
        </p:nvSpPr>
        <p:spPr bwMode="auto">
          <a:xfrm>
            <a:off x="5935663" y="5429250"/>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82" name="object 1683"/>
          <p:cNvSpPr>
            <a:spLocks noChangeArrowheads="1"/>
          </p:cNvSpPr>
          <p:nvPr/>
        </p:nvSpPr>
        <p:spPr bwMode="auto">
          <a:xfrm>
            <a:off x="5948363" y="5429250"/>
            <a:ext cx="0" cy="212725"/>
          </a:xfrm>
          <a:custGeom>
            <a:avLst/>
            <a:gdLst>
              <a:gd name="T0" fmla="*/ 0 h 212089"/>
              <a:gd name="T1" fmla="*/ 212089 h 212089"/>
            </a:gdLst>
            <a:ahLst/>
            <a:cxnLst/>
            <a:rect l="0" t="T0" r="0" b="T1"/>
            <a:pathLst>
              <a:path h="212089">
                <a:moveTo>
                  <a:pt x="0" y="0"/>
                </a:moveTo>
                <a:lnTo>
                  <a:pt x="0" y="211975"/>
                </a:lnTo>
              </a:path>
            </a:pathLst>
          </a:custGeom>
          <a:noFill/>
          <a:ln w="11302">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83" name="object 1684"/>
          <p:cNvSpPr>
            <a:spLocks noChangeArrowheads="1"/>
          </p:cNvSpPr>
          <p:nvPr/>
        </p:nvSpPr>
        <p:spPr bwMode="auto">
          <a:xfrm>
            <a:off x="5948363" y="5429250"/>
            <a:ext cx="12700" cy="212725"/>
          </a:xfrm>
          <a:custGeom>
            <a:avLst/>
            <a:gdLst>
              <a:gd name="T0" fmla="*/ 0 w 12700"/>
              <a:gd name="T1" fmla="*/ 0 h 212089"/>
              <a:gd name="T2" fmla="*/ 12700 w 12700"/>
              <a:gd name="T3" fmla="*/ 212089 h 212089"/>
            </a:gdLst>
            <a:ahLst/>
            <a:cxnLst/>
            <a:rect l="T0" t="T1" r="T2" b="T3"/>
            <a:pathLst>
              <a:path w="12700" h="212089">
                <a:moveTo>
                  <a:pt x="0" y="211975"/>
                </a:moveTo>
                <a:lnTo>
                  <a:pt x="12700" y="211975"/>
                </a:lnTo>
                <a:lnTo>
                  <a:pt x="12700" y="0"/>
                </a:lnTo>
                <a:lnTo>
                  <a:pt x="0" y="0"/>
                </a:lnTo>
                <a:lnTo>
                  <a:pt x="0" y="211975"/>
                </a:lnTo>
                <a:close/>
              </a:path>
            </a:pathLst>
          </a:custGeom>
          <a:solidFill>
            <a:srgbClr val="D7D9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84" name="object 1685"/>
          <p:cNvSpPr>
            <a:spLocks noChangeArrowheads="1"/>
          </p:cNvSpPr>
          <p:nvPr/>
        </p:nvSpPr>
        <p:spPr bwMode="auto">
          <a:xfrm>
            <a:off x="5953125" y="5429250"/>
            <a:ext cx="12700" cy="212725"/>
          </a:xfrm>
          <a:custGeom>
            <a:avLst/>
            <a:gdLst>
              <a:gd name="T0" fmla="*/ 0 w 12700"/>
              <a:gd name="T1" fmla="*/ 0 h 212089"/>
              <a:gd name="T2" fmla="*/ 12700 w 12700"/>
              <a:gd name="T3" fmla="*/ 212089 h 212089"/>
            </a:gdLst>
            <a:ahLst/>
            <a:cxnLst/>
            <a:rect l="T0" t="T1" r="T2" b="T3"/>
            <a:pathLst>
              <a:path w="12700" h="212089">
                <a:moveTo>
                  <a:pt x="0" y="212089"/>
                </a:moveTo>
                <a:lnTo>
                  <a:pt x="12700" y="212089"/>
                </a:lnTo>
                <a:lnTo>
                  <a:pt x="12700" y="0"/>
                </a:lnTo>
                <a:lnTo>
                  <a:pt x="0" y="0"/>
                </a:lnTo>
                <a:lnTo>
                  <a:pt x="0" y="212089"/>
                </a:lnTo>
                <a:close/>
              </a:path>
            </a:pathLst>
          </a:custGeom>
          <a:solidFill>
            <a:srgbClr val="D9DAD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85" name="object 1686"/>
          <p:cNvSpPr>
            <a:spLocks noChangeArrowheads="1"/>
          </p:cNvSpPr>
          <p:nvPr/>
        </p:nvSpPr>
        <p:spPr bwMode="auto">
          <a:xfrm>
            <a:off x="5961063" y="5429250"/>
            <a:ext cx="12700" cy="212725"/>
          </a:xfrm>
          <a:custGeom>
            <a:avLst/>
            <a:gdLst>
              <a:gd name="T0" fmla="*/ 0 w 12700"/>
              <a:gd name="T1" fmla="*/ 0 h 212089"/>
              <a:gd name="T2" fmla="*/ 12700 w 12700"/>
              <a:gd name="T3" fmla="*/ 212089 h 212089"/>
            </a:gdLst>
            <a:ahLst/>
            <a:cxnLst/>
            <a:rect l="T0" t="T1" r="T2" b="T3"/>
            <a:pathLst>
              <a:path w="12700" h="212089">
                <a:moveTo>
                  <a:pt x="0" y="212089"/>
                </a:moveTo>
                <a:lnTo>
                  <a:pt x="12700" y="212089"/>
                </a:lnTo>
                <a:lnTo>
                  <a:pt x="12700" y="0"/>
                </a:lnTo>
                <a:lnTo>
                  <a:pt x="0" y="0"/>
                </a:lnTo>
                <a:lnTo>
                  <a:pt x="0" y="212089"/>
                </a:lnTo>
                <a:close/>
              </a:path>
            </a:pathLst>
          </a:custGeom>
          <a:solidFill>
            <a:srgbClr val="DBDC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86" name="object 1687"/>
          <p:cNvSpPr>
            <a:spLocks noChangeArrowheads="1"/>
          </p:cNvSpPr>
          <p:nvPr/>
        </p:nvSpPr>
        <p:spPr bwMode="auto">
          <a:xfrm>
            <a:off x="5965825" y="5429250"/>
            <a:ext cx="12700" cy="211138"/>
          </a:xfrm>
          <a:custGeom>
            <a:avLst/>
            <a:gdLst>
              <a:gd name="T0" fmla="*/ 0 w 12700"/>
              <a:gd name="T1" fmla="*/ 0 h 210820"/>
              <a:gd name="T2" fmla="*/ 12700 w 12700"/>
              <a:gd name="T3" fmla="*/ 210820 h 210820"/>
            </a:gdLst>
            <a:ahLst/>
            <a:cxnLst/>
            <a:rect l="T0" t="T1" r="T2" b="T3"/>
            <a:pathLst>
              <a:path w="12700" h="210820">
                <a:moveTo>
                  <a:pt x="0" y="210832"/>
                </a:moveTo>
                <a:lnTo>
                  <a:pt x="12700" y="210832"/>
                </a:lnTo>
                <a:lnTo>
                  <a:pt x="12700" y="0"/>
                </a:lnTo>
                <a:lnTo>
                  <a:pt x="0" y="0"/>
                </a:lnTo>
                <a:lnTo>
                  <a:pt x="0" y="210832"/>
                </a:lnTo>
                <a:close/>
              </a:path>
            </a:pathLst>
          </a:custGeom>
          <a:solidFill>
            <a:srgbClr val="DDDED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87" name="object 1688"/>
          <p:cNvSpPr>
            <a:spLocks noChangeArrowheads="1"/>
          </p:cNvSpPr>
          <p:nvPr/>
        </p:nvSpPr>
        <p:spPr bwMode="auto">
          <a:xfrm>
            <a:off x="5973763" y="5429250"/>
            <a:ext cx="12700" cy="211138"/>
          </a:xfrm>
          <a:custGeom>
            <a:avLst/>
            <a:gdLst>
              <a:gd name="T0" fmla="*/ 0 w 12700"/>
              <a:gd name="T1" fmla="*/ 0 h 210820"/>
              <a:gd name="T2" fmla="*/ 12700 w 12700"/>
              <a:gd name="T3" fmla="*/ 210820 h 210820"/>
            </a:gdLst>
            <a:ahLst/>
            <a:cxnLst/>
            <a:rect l="T0" t="T1" r="T2" b="T3"/>
            <a:pathLst>
              <a:path w="12700" h="210820">
                <a:moveTo>
                  <a:pt x="0" y="210832"/>
                </a:moveTo>
                <a:lnTo>
                  <a:pt x="12573" y="210832"/>
                </a:lnTo>
                <a:lnTo>
                  <a:pt x="12573" y="0"/>
                </a:lnTo>
                <a:lnTo>
                  <a:pt x="0" y="0"/>
                </a:lnTo>
                <a:lnTo>
                  <a:pt x="0" y="210832"/>
                </a:lnTo>
                <a:close/>
              </a:path>
            </a:pathLst>
          </a:cu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88" name="object 1689"/>
          <p:cNvSpPr>
            <a:spLocks noChangeArrowheads="1"/>
          </p:cNvSpPr>
          <p:nvPr/>
        </p:nvSpPr>
        <p:spPr bwMode="auto">
          <a:xfrm>
            <a:off x="5978525" y="5638800"/>
            <a:ext cx="11113" cy="0"/>
          </a:xfrm>
          <a:custGeom>
            <a:avLst/>
            <a:gdLst>
              <a:gd name="T0" fmla="*/ 0 w 10160"/>
              <a:gd name="T1" fmla="*/ 10160 w 10160"/>
            </a:gdLst>
            <a:ahLst/>
            <a:cxnLst/>
            <a:rect l="T0" t="0" r="T1" b="0"/>
            <a:pathLst>
              <a:path w="10160">
                <a:moveTo>
                  <a:pt x="0" y="0"/>
                </a:moveTo>
                <a:lnTo>
                  <a:pt x="9957" y="0"/>
                </a:lnTo>
              </a:path>
            </a:pathLst>
          </a:custGeom>
          <a:noFill/>
          <a:ln w="3175">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89" name="object 1690"/>
          <p:cNvSpPr>
            <a:spLocks noChangeArrowheads="1"/>
          </p:cNvSpPr>
          <p:nvPr/>
        </p:nvSpPr>
        <p:spPr bwMode="auto">
          <a:xfrm>
            <a:off x="5978525" y="5429250"/>
            <a:ext cx="12700" cy="209550"/>
          </a:xfrm>
          <a:custGeom>
            <a:avLst/>
            <a:gdLst>
              <a:gd name="T0" fmla="*/ 0 w 12700"/>
              <a:gd name="T1" fmla="*/ 0 h 209550"/>
              <a:gd name="T2" fmla="*/ 12700 w 12700"/>
              <a:gd name="T3" fmla="*/ 209550 h 209550"/>
            </a:gdLst>
            <a:ahLst/>
            <a:cxnLst/>
            <a:rect l="T0" t="T1" r="T2" b="T3"/>
            <a:pathLst>
              <a:path w="12700" h="209550">
                <a:moveTo>
                  <a:pt x="0" y="209550"/>
                </a:moveTo>
                <a:lnTo>
                  <a:pt x="12700" y="209550"/>
                </a:lnTo>
                <a:lnTo>
                  <a:pt x="12700" y="0"/>
                </a:lnTo>
                <a:lnTo>
                  <a:pt x="0" y="0"/>
                </a:lnTo>
                <a:lnTo>
                  <a:pt x="0" y="209550"/>
                </a:lnTo>
                <a:close/>
              </a:path>
            </a:pathLst>
          </a:custGeom>
          <a:solidFill>
            <a:srgbClr val="DFE0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90" name="object 1691"/>
          <p:cNvSpPr>
            <a:spLocks noChangeArrowheads="1"/>
          </p:cNvSpPr>
          <p:nvPr/>
        </p:nvSpPr>
        <p:spPr bwMode="auto">
          <a:xfrm>
            <a:off x="5986463" y="5638800"/>
            <a:ext cx="7937" cy="0"/>
          </a:xfrm>
          <a:custGeom>
            <a:avLst/>
            <a:gdLst>
              <a:gd name="T0" fmla="*/ 0 w 8254"/>
              <a:gd name="T1" fmla="*/ 8254 w 8254"/>
            </a:gdLst>
            <a:ahLst/>
            <a:cxnLst/>
            <a:rect l="T0" t="0" r="T1" b="0"/>
            <a:pathLst>
              <a:path w="8254">
                <a:moveTo>
                  <a:pt x="0" y="0"/>
                </a:moveTo>
                <a:lnTo>
                  <a:pt x="7874" y="0"/>
                </a:lnTo>
              </a:path>
            </a:pathLst>
          </a:custGeom>
          <a:noFill/>
          <a:ln w="317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91" name="object 1692"/>
          <p:cNvSpPr>
            <a:spLocks noChangeArrowheads="1"/>
          </p:cNvSpPr>
          <p:nvPr/>
        </p:nvSpPr>
        <p:spPr bwMode="auto">
          <a:xfrm>
            <a:off x="5991225" y="5429250"/>
            <a:ext cx="0" cy="207963"/>
          </a:xfrm>
          <a:custGeom>
            <a:avLst/>
            <a:gdLst>
              <a:gd name="T0" fmla="*/ 0 h 208279"/>
              <a:gd name="T1" fmla="*/ 208279 h 208279"/>
            </a:gdLst>
            <a:ahLst/>
            <a:cxnLst/>
            <a:rect l="0" t="T0" r="0" b="T1"/>
            <a:pathLst>
              <a:path h="208279">
                <a:moveTo>
                  <a:pt x="0" y="0"/>
                </a:moveTo>
                <a:lnTo>
                  <a:pt x="0" y="208279"/>
                </a:lnTo>
              </a:path>
            </a:pathLst>
          </a:custGeom>
          <a:noFill/>
          <a:ln w="11302">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92" name="object 1693"/>
          <p:cNvSpPr>
            <a:spLocks noChangeArrowheads="1"/>
          </p:cNvSpPr>
          <p:nvPr/>
        </p:nvSpPr>
        <p:spPr bwMode="auto">
          <a:xfrm>
            <a:off x="5991225" y="5638800"/>
            <a:ext cx="9525" cy="0"/>
          </a:xfrm>
          <a:custGeom>
            <a:avLst/>
            <a:gdLst>
              <a:gd name="T0" fmla="*/ 0 w 8889"/>
              <a:gd name="T1" fmla="*/ 8889 w 8889"/>
            </a:gdLst>
            <a:ahLst/>
            <a:cxnLst/>
            <a:rect l="T0" t="0" r="T1" b="0"/>
            <a:pathLst>
              <a:path w="8889">
                <a:moveTo>
                  <a:pt x="0" y="0"/>
                </a:moveTo>
                <a:lnTo>
                  <a:pt x="8351" y="0"/>
                </a:lnTo>
              </a:path>
            </a:pathLst>
          </a:custGeom>
          <a:noFill/>
          <a:ln w="317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93" name="object 1694"/>
          <p:cNvSpPr>
            <a:spLocks noChangeArrowheads="1"/>
          </p:cNvSpPr>
          <p:nvPr/>
        </p:nvSpPr>
        <p:spPr bwMode="auto">
          <a:xfrm>
            <a:off x="5991225" y="5429250"/>
            <a:ext cx="12700" cy="207963"/>
          </a:xfrm>
          <a:custGeom>
            <a:avLst/>
            <a:gdLst>
              <a:gd name="T0" fmla="*/ 0 w 12700"/>
              <a:gd name="T1" fmla="*/ 0 h 208279"/>
              <a:gd name="T2" fmla="*/ 12700 w 12700"/>
              <a:gd name="T3" fmla="*/ 208279 h 208279"/>
            </a:gdLst>
            <a:ahLst/>
            <a:cxnLst/>
            <a:rect l="T0" t="T1" r="T2" b="T3"/>
            <a:pathLst>
              <a:path w="12700" h="208279">
                <a:moveTo>
                  <a:pt x="0" y="208279"/>
                </a:moveTo>
                <a:lnTo>
                  <a:pt x="12700" y="208279"/>
                </a:lnTo>
                <a:lnTo>
                  <a:pt x="12700" y="0"/>
                </a:lnTo>
                <a:lnTo>
                  <a:pt x="0" y="0"/>
                </a:lnTo>
                <a:lnTo>
                  <a:pt x="0" y="208279"/>
                </a:lnTo>
                <a:close/>
              </a:path>
            </a:pathLst>
          </a:custGeom>
          <a:solidFill>
            <a:srgbClr val="E2E2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94" name="object 1695"/>
          <p:cNvSpPr>
            <a:spLocks noChangeArrowheads="1"/>
          </p:cNvSpPr>
          <p:nvPr/>
        </p:nvSpPr>
        <p:spPr bwMode="auto">
          <a:xfrm>
            <a:off x="5997575" y="5429250"/>
            <a:ext cx="12700" cy="207963"/>
          </a:xfrm>
          <a:custGeom>
            <a:avLst/>
            <a:gdLst>
              <a:gd name="T0" fmla="*/ 0 w 12700"/>
              <a:gd name="T1" fmla="*/ 0 h 208279"/>
              <a:gd name="T2" fmla="*/ 12700 w 12700"/>
              <a:gd name="T3" fmla="*/ 208279 h 208279"/>
            </a:gdLst>
            <a:ahLst/>
            <a:cxnLst/>
            <a:rect l="T0" t="T1" r="T2" b="T3"/>
            <a:pathLst>
              <a:path w="12700" h="208279">
                <a:moveTo>
                  <a:pt x="0" y="208279"/>
                </a:moveTo>
                <a:lnTo>
                  <a:pt x="12700" y="208279"/>
                </a:lnTo>
                <a:lnTo>
                  <a:pt x="12700" y="0"/>
                </a:lnTo>
                <a:lnTo>
                  <a:pt x="0" y="0"/>
                </a:lnTo>
                <a:lnTo>
                  <a:pt x="0" y="208279"/>
                </a:lnTo>
                <a:close/>
              </a:path>
            </a:pathLst>
          </a:custGeom>
          <a:solidFill>
            <a:srgbClr val="E3E4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95" name="object 1696"/>
          <p:cNvSpPr>
            <a:spLocks noChangeArrowheads="1"/>
          </p:cNvSpPr>
          <p:nvPr/>
        </p:nvSpPr>
        <p:spPr bwMode="auto">
          <a:xfrm>
            <a:off x="6003925" y="5637213"/>
            <a:ext cx="1588" cy="0"/>
          </a:xfrm>
          <a:custGeom>
            <a:avLst/>
            <a:gdLst>
              <a:gd name="T0" fmla="*/ 0 w 635"/>
              <a:gd name="T1" fmla="*/ 635 w 635"/>
            </a:gdLst>
            <a:ahLst/>
            <a:cxnLst/>
            <a:rect l="T0" t="0" r="T1" b="0"/>
            <a:pathLst>
              <a:path w="635">
                <a:moveTo>
                  <a:pt x="0" y="0"/>
                </a:moveTo>
                <a:lnTo>
                  <a:pt x="276" y="0"/>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96" name="object 1697"/>
          <p:cNvSpPr>
            <a:spLocks noChangeArrowheads="1"/>
          </p:cNvSpPr>
          <p:nvPr/>
        </p:nvSpPr>
        <p:spPr bwMode="auto">
          <a:xfrm>
            <a:off x="6003925" y="5635625"/>
            <a:ext cx="9525" cy="0"/>
          </a:xfrm>
          <a:custGeom>
            <a:avLst/>
            <a:gdLst>
              <a:gd name="T0" fmla="*/ 0 w 8254"/>
              <a:gd name="T1" fmla="*/ 8254 w 8254"/>
            </a:gdLst>
            <a:ahLst/>
            <a:cxnLst/>
            <a:rect l="T0" t="0" r="T1" b="0"/>
            <a:pathLst>
              <a:path w="8254">
                <a:moveTo>
                  <a:pt x="0" y="0"/>
                </a:moveTo>
                <a:lnTo>
                  <a:pt x="8254" y="0"/>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797" name="object 1698"/>
          <p:cNvSpPr>
            <a:spLocks noChangeArrowheads="1"/>
          </p:cNvSpPr>
          <p:nvPr/>
        </p:nvSpPr>
        <p:spPr bwMode="auto">
          <a:xfrm>
            <a:off x="6003925" y="5429250"/>
            <a:ext cx="12700" cy="206375"/>
          </a:xfrm>
          <a:custGeom>
            <a:avLst/>
            <a:gdLst>
              <a:gd name="T0" fmla="*/ 0 w 12700"/>
              <a:gd name="T1" fmla="*/ 0 h 205739"/>
              <a:gd name="T2" fmla="*/ 12700 w 12700"/>
              <a:gd name="T3" fmla="*/ 205739 h 205739"/>
            </a:gdLst>
            <a:ahLst/>
            <a:cxnLst/>
            <a:rect l="T0" t="T1" r="T2" b="T3"/>
            <a:pathLst>
              <a:path w="12700" h="205739">
                <a:moveTo>
                  <a:pt x="0" y="205739"/>
                </a:moveTo>
                <a:lnTo>
                  <a:pt x="12700" y="205739"/>
                </a:lnTo>
                <a:lnTo>
                  <a:pt x="12700" y="0"/>
                </a:lnTo>
                <a:lnTo>
                  <a:pt x="0" y="0"/>
                </a:lnTo>
                <a:lnTo>
                  <a:pt x="0" y="205739"/>
                </a:lnTo>
                <a:close/>
              </a:path>
            </a:pathLst>
          </a:cu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98" name="object 1699"/>
          <p:cNvSpPr>
            <a:spLocks noChangeArrowheads="1"/>
          </p:cNvSpPr>
          <p:nvPr/>
        </p:nvSpPr>
        <p:spPr bwMode="auto">
          <a:xfrm>
            <a:off x="6010275" y="5429250"/>
            <a:ext cx="12700" cy="207963"/>
          </a:xfrm>
          <a:custGeom>
            <a:avLst/>
            <a:gdLst>
              <a:gd name="T0" fmla="*/ 0 w 12700"/>
              <a:gd name="T1" fmla="*/ 0 h 207645"/>
              <a:gd name="T2" fmla="*/ 12700 w 12700"/>
              <a:gd name="T3" fmla="*/ 207645 h 207645"/>
            </a:gdLst>
            <a:ahLst/>
            <a:cxnLst/>
            <a:rect l="T0" t="T1" r="T2" b="T3"/>
            <a:pathLst>
              <a:path w="12700" h="207645">
                <a:moveTo>
                  <a:pt x="0" y="207416"/>
                </a:moveTo>
                <a:lnTo>
                  <a:pt x="12700" y="207416"/>
                </a:lnTo>
                <a:lnTo>
                  <a:pt x="12700" y="0"/>
                </a:lnTo>
                <a:lnTo>
                  <a:pt x="0" y="0"/>
                </a:lnTo>
                <a:lnTo>
                  <a:pt x="0" y="207416"/>
                </a:lnTo>
                <a:close/>
              </a:path>
            </a:pathLst>
          </a:custGeom>
          <a:solidFill>
            <a:srgbClr val="E7E8E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799" name="object 1700"/>
          <p:cNvSpPr>
            <a:spLocks noChangeArrowheads="1"/>
          </p:cNvSpPr>
          <p:nvPr/>
        </p:nvSpPr>
        <p:spPr bwMode="auto">
          <a:xfrm>
            <a:off x="6016625" y="5635625"/>
            <a:ext cx="1588" cy="0"/>
          </a:xfrm>
          <a:custGeom>
            <a:avLst/>
            <a:gdLst>
              <a:gd name="T0" fmla="*/ 0 w 1270"/>
              <a:gd name="T1" fmla="*/ 1270 w 1270"/>
            </a:gdLst>
            <a:ahLst/>
            <a:cxnLst/>
            <a:rect l="T0" t="0" r="T1" b="0"/>
            <a:pathLst>
              <a:path w="1270">
                <a:moveTo>
                  <a:pt x="0" y="0"/>
                </a:moveTo>
                <a:lnTo>
                  <a:pt x="778"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00" name="object 1701"/>
          <p:cNvSpPr>
            <a:spLocks noChangeArrowheads="1"/>
          </p:cNvSpPr>
          <p:nvPr/>
        </p:nvSpPr>
        <p:spPr bwMode="auto">
          <a:xfrm>
            <a:off x="6016625" y="5634038"/>
            <a:ext cx="6350" cy="0"/>
          </a:xfrm>
          <a:custGeom>
            <a:avLst/>
            <a:gdLst>
              <a:gd name="T0" fmla="*/ 0 w 6350"/>
              <a:gd name="T1" fmla="*/ 6350 w 6350"/>
            </a:gdLst>
            <a:ahLst/>
            <a:cxnLst/>
            <a:rect l="T0" t="0" r="T1" b="0"/>
            <a:pathLst>
              <a:path w="6350">
                <a:moveTo>
                  <a:pt x="0" y="0"/>
                </a:moveTo>
                <a:lnTo>
                  <a:pt x="6095"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01" name="object 1702"/>
          <p:cNvSpPr>
            <a:spLocks noChangeArrowheads="1"/>
          </p:cNvSpPr>
          <p:nvPr/>
        </p:nvSpPr>
        <p:spPr bwMode="auto">
          <a:xfrm>
            <a:off x="6022975" y="5429250"/>
            <a:ext cx="0" cy="204788"/>
          </a:xfrm>
          <a:custGeom>
            <a:avLst/>
            <a:gdLst>
              <a:gd name="T0" fmla="*/ 0 h 204470"/>
              <a:gd name="T1" fmla="*/ 204470 h 204470"/>
            </a:gdLst>
            <a:ahLst/>
            <a:cxnLst/>
            <a:rect l="0" t="T0" r="0" b="T1"/>
            <a:pathLst>
              <a:path h="204470">
                <a:moveTo>
                  <a:pt x="0" y="0"/>
                </a:moveTo>
                <a:lnTo>
                  <a:pt x="0" y="204469"/>
                </a:lnTo>
              </a:path>
            </a:pathLst>
          </a:custGeom>
          <a:noFill/>
          <a:ln w="11302">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02" name="object 1703"/>
          <p:cNvSpPr>
            <a:spLocks noChangeArrowheads="1"/>
          </p:cNvSpPr>
          <p:nvPr/>
        </p:nvSpPr>
        <p:spPr bwMode="auto">
          <a:xfrm>
            <a:off x="6022975" y="5634038"/>
            <a:ext cx="1588" cy="0"/>
          </a:xfrm>
          <a:custGeom>
            <a:avLst/>
            <a:gdLst>
              <a:gd name="T0" fmla="*/ 0 w 1904"/>
              <a:gd name="T1" fmla="*/ 1904 w 1904"/>
            </a:gdLst>
            <a:ahLst/>
            <a:cxnLst/>
            <a:rect l="T0" t="0" r="T1" b="0"/>
            <a:pathLst>
              <a:path w="1904">
                <a:moveTo>
                  <a:pt x="0" y="0"/>
                </a:moveTo>
                <a:lnTo>
                  <a:pt x="1552"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03" name="object 1704"/>
          <p:cNvSpPr>
            <a:spLocks noChangeArrowheads="1"/>
          </p:cNvSpPr>
          <p:nvPr/>
        </p:nvSpPr>
        <p:spPr bwMode="auto">
          <a:xfrm>
            <a:off x="6022975" y="5632450"/>
            <a:ext cx="6350" cy="0"/>
          </a:xfrm>
          <a:custGeom>
            <a:avLst/>
            <a:gdLst>
              <a:gd name="T0" fmla="*/ 0 w 6985"/>
              <a:gd name="T1" fmla="*/ 6985 w 6985"/>
            </a:gdLst>
            <a:ahLst/>
            <a:cxnLst/>
            <a:rect l="T0" t="0" r="T1" b="0"/>
            <a:pathLst>
              <a:path w="6985">
                <a:moveTo>
                  <a:pt x="0" y="0"/>
                </a:moveTo>
                <a:lnTo>
                  <a:pt x="6767"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04" name="object 1705"/>
          <p:cNvSpPr>
            <a:spLocks noChangeArrowheads="1"/>
          </p:cNvSpPr>
          <p:nvPr/>
        </p:nvSpPr>
        <p:spPr bwMode="auto">
          <a:xfrm>
            <a:off x="6022975" y="5429250"/>
            <a:ext cx="12700" cy="203200"/>
          </a:xfrm>
          <a:custGeom>
            <a:avLst/>
            <a:gdLst>
              <a:gd name="T0" fmla="*/ 0 w 12700"/>
              <a:gd name="T1" fmla="*/ 0 h 203200"/>
              <a:gd name="T2" fmla="*/ 12700 w 12700"/>
              <a:gd name="T3" fmla="*/ 203200 h 203200"/>
            </a:gdLst>
            <a:ahLst/>
            <a:cxnLst/>
            <a:rect l="T0" t="T1" r="T2" b="T3"/>
            <a:pathLst>
              <a:path w="12700" h="203200">
                <a:moveTo>
                  <a:pt x="0" y="203200"/>
                </a:moveTo>
                <a:lnTo>
                  <a:pt x="12700" y="203200"/>
                </a:lnTo>
                <a:lnTo>
                  <a:pt x="12700" y="0"/>
                </a:lnTo>
                <a:lnTo>
                  <a:pt x="0" y="0"/>
                </a:lnTo>
                <a:lnTo>
                  <a:pt x="0" y="203200"/>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05" name="object 1706"/>
          <p:cNvSpPr>
            <a:spLocks noChangeArrowheads="1"/>
          </p:cNvSpPr>
          <p:nvPr/>
        </p:nvSpPr>
        <p:spPr bwMode="auto">
          <a:xfrm>
            <a:off x="6029325" y="5632450"/>
            <a:ext cx="0" cy="0"/>
          </a:xfrm>
          <a:custGeom>
            <a:avLst/>
            <a:gdLst>
              <a:gd name="T0" fmla="*/ 0 w 1270"/>
              <a:gd name="T1" fmla="*/ 1270 w 1270"/>
            </a:gdLst>
            <a:ahLst/>
            <a:cxnLst/>
            <a:rect l="T0" t="0" r="T1" b="0"/>
            <a:pathLst>
              <a:path w="1270">
                <a:moveTo>
                  <a:pt x="0" y="0"/>
                </a:moveTo>
                <a:lnTo>
                  <a:pt x="1164"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06" name="object 1707"/>
          <p:cNvSpPr>
            <a:spLocks noChangeArrowheads="1"/>
          </p:cNvSpPr>
          <p:nvPr/>
        </p:nvSpPr>
        <p:spPr bwMode="auto">
          <a:xfrm>
            <a:off x="6029325" y="5632450"/>
            <a:ext cx="6350" cy="0"/>
          </a:xfrm>
          <a:custGeom>
            <a:avLst/>
            <a:gdLst>
              <a:gd name="T0" fmla="*/ 0 w 6985"/>
              <a:gd name="T1" fmla="*/ 6985 w 6985"/>
            </a:gdLst>
            <a:ahLst/>
            <a:cxnLst/>
            <a:rect l="T0" t="0" r="T1" b="0"/>
            <a:pathLst>
              <a:path w="6985">
                <a:moveTo>
                  <a:pt x="0" y="0"/>
                </a:moveTo>
                <a:lnTo>
                  <a:pt x="6451"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07" name="object 1708"/>
          <p:cNvSpPr>
            <a:spLocks noChangeArrowheads="1"/>
          </p:cNvSpPr>
          <p:nvPr/>
        </p:nvSpPr>
        <p:spPr bwMode="auto">
          <a:xfrm>
            <a:off x="6029325" y="5429250"/>
            <a:ext cx="12700" cy="201613"/>
          </a:xfrm>
          <a:custGeom>
            <a:avLst/>
            <a:gdLst>
              <a:gd name="T0" fmla="*/ 0 w 12700"/>
              <a:gd name="T1" fmla="*/ 0 h 201929"/>
              <a:gd name="T2" fmla="*/ 12700 w 12700"/>
              <a:gd name="T3" fmla="*/ 201929 h 201929"/>
            </a:gdLst>
            <a:ahLst/>
            <a:cxnLst/>
            <a:rect l="T0" t="T1" r="T2" b="T3"/>
            <a:pathLst>
              <a:path w="12700" h="201929">
                <a:moveTo>
                  <a:pt x="0" y="201929"/>
                </a:moveTo>
                <a:lnTo>
                  <a:pt x="12700" y="201929"/>
                </a:lnTo>
                <a:lnTo>
                  <a:pt x="12700" y="0"/>
                </a:lnTo>
                <a:lnTo>
                  <a:pt x="0" y="0"/>
                </a:lnTo>
                <a:lnTo>
                  <a:pt x="0" y="201929"/>
                </a:lnTo>
                <a:close/>
              </a:path>
            </a:pathLst>
          </a:cu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08" name="object 1709"/>
          <p:cNvSpPr>
            <a:spLocks noChangeArrowheads="1"/>
          </p:cNvSpPr>
          <p:nvPr/>
        </p:nvSpPr>
        <p:spPr bwMode="auto">
          <a:xfrm>
            <a:off x="6035675" y="5630863"/>
            <a:ext cx="3175" cy="0"/>
          </a:xfrm>
          <a:custGeom>
            <a:avLst/>
            <a:gdLst>
              <a:gd name="T0" fmla="*/ 0 w 2539"/>
              <a:gd name="T1" fmla="*/ 2539 w 2539"/>
            </a:gdLst>
            <a:ahLst/>
            <a:cxnLst/>
            <a:rect l="T0" t="0" r="T1" b="0"/>
            <a:pathLst>
              <a:path w="2539">
                <a:moveTo>
                  <a:pt x="0" y="0"/>
                </a:moveTo>
                <a:lnTo>
                  <a:pt x="2041" y="0"/>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09" name="object 1710"/>
          <p:cNvSpPr>
            <a:spLocks noChangeArrowheads="1"/>
          </p:cNvSpPr>
          <p:nvPr/>
        </p:nvSpPr>
        <p:spPr bwMode="auto">
          <a:xfrm>
            <a:off x="6035675" y="5629275"/>
            <a:ext cx="7938" cy="0"/>
          </a:xfrm>
          <a:custGeom>
            <a:avLst/>
            <a:gdLst>
              <a:gd name="T0" fmla="*/ 0 w 7620"/>
              <a:gd name="T1" fmla="*/ 7620 w 7620"/>
            </a:gdLst>
            <a:ahLst/>
            <a:cxnLst/>
            <a:rect l="T0" t="0" r="T1" b="0"/>
            <a:pathLst>
              <a:path w="7620">
                <a:moveTo>
                  <a:pt x="0" y="0"/>
                </a:moveTo>
                <a:lnTo>
                  <a:pt x="7595" y="0"/>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10" name="object 1711"/>
          <p:cNvSpPr>
            <a:spLocks noChangeArrowheads="1"/>
          </p:cNvSpPr>
          <p:nvPr/>
        </p:nvSpPr>
        <p:spPr bwMode="auto">
          <a:xfrm>
            <a:off x="6035675" y="5429250"/>
            <a:ext cx="12700" cy="200025"/>
          </a:xfrm>
          <a:custGeom>
            <a:avLst/>
            <a:gdLst>
              <a:gd name="T0" fmla="*/ 0 w 12700"/>
              <a:gd name="T1" fmla="*/ 0 h 199389"/>
              <a:gd name="T2" fmla="*/ 12700 w 12700"/>
              <a:gd name="T3" fmla="*/ 199389 h 199389"/>
            </a:gdLst>
            <a:ahLst/>
            <a:cxnLst/>
            <a:rect l="T0" t="T1" r="T2" b="T3"/>
            <a:pathLst>
              <a:path w="12700" h="199389">
                <a:moveTo>
                  <a:pt x="0" y="199389"/>
                </a:moveTo>
                <a:lnTo>
                  <a:pt x="12700" y="199389"/>
                </a:lnTo>
                <a:lnTo>
                  <a:pt x="12700" y="0"/>
                </a:lnTo>
                <a:lnTo>
                  <a:pt x="0" y="0"/>
                </a:lnTo>
                <a:lnTo>
                  <a:pt x="0" y="199389"/>
                </a:lnTo>
                <a:close/>
              </a:path>
            </a:pathLst>
          </a:cu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11" name="object 1712"/>
          <p:cNvSpPr>
            <a:spLocks noChangeArrowheads="1"/>
          </p:cNvSpPr>
          <p:nvPr/>
        </p:nvSpPr>
        <p:spPr bwMode="auto">
          <a:xfrm>
            <a:off x="6042025" y="5629275"/>
            <a:ext cx="3175" cy="0"/>
          </a:xfrm>
          <a:custGeom>
            <a:avLst/>
            <a:gdLst>
              <a:gd name="T0" fmla="*/ 0 w 3175"/>
              <a:gd name="T1" fmla="*/ 3175 w 3175"/>
            </a:gdLst>
            <a:ahLst/>
            <a:cxnLst/>
            <a:rect l="T0" t="0" r="T1" b="0"/>
            <a:pathLst>
              <a:path w="3175">
                <a:moveTo>
                  <a:pt x="0" y="0"/>
                </a:moveTo>
                <a:lnTo>
                  <a:pt x="2985" y="0"/>
                </a:lnTo>
              </a:path>
            </a:pathLst>
          </a:custGeom>
          <a:noFill/>
          <a:ln w="3175">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12" name="object 1713"/>
          <p:cNvSpPr>
            <a:spLocks noChangeArrowheads="1"/>
          </p:cNvSpPr>
          <p:nvPr/>
        </p:nvSpPr>
        <p:spPr bwMode="auto">
          <a:xfrm>
            <a:off x="6042025" y="5627688"/>
            <a:ext cx="6350" cy="0"/>
          </a:xfrm>
          <a:custGeom>
            <a:avLst/>
            <a:gdLst>
              <a:gd name="T0" fmla="*/ 0 w 7620"/>
              <a:gd name="T1" fmla="*/ 7620 w 7620"/>
            </a:gdLst>
            <a:ahLst/>
            <a:cxnLst/>
            <a:rect l="T0" t="0" r="T1" b="0"/>
            <a:pathLst>
              <a:path w="7620">
                <a:moveTo>
                  <a:pt x="0" y="0"/>
                </a:moveTo>
                <a:lnTo>
                  <a:pt x="7078" y="0"/>
                </a:lnTo>
              </a:path>
            </a:pathLst>
          </a:custGeom>
          <a:noFill/>
          <a:ln w="3175">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13" name="object 1714"/>
          <p:cNvSpPr>
            <a:spLocks noChangeArrowheads="1"/>
          </p:cNvSpPr>
          <p:nvPr/>
        </p:nvSpPr>
        <p:spPr bwMode="auto">
          <a:xfrm>
            <a:off x="6042025" y="5429250"/>
            <a:ext cx="12700" cy="198438"/>
          </a:xfrm>
          <a:custGeom>
            <a:avLst/>
            <a:gdLst>
              <a:gd name="T0" fmla="*/ 0 w 12700"/>
              <a:gd name="T1" fmla="*/ 0 h 198120"/>
              <a:gd name="T2" fmla="*/ 12700 w 12700"/>
              <a:gd name="T3" fmla="*/ 198120 h 198120"/>
            </a:gdLst>
            <a:ahLst/>
            <a:cxnLst/>
            <a:rect l="T0" t="T1" r="T2" b="T3"/>
            <a:pathLst>
              <a:path w="12700" h="198120">
                <a:moveTo>
                  <a:pt x="0" y="198119"/>
                </a:moveTo>
                <a:lnTo>
                  <a:pt x="12700" y="198119"/>
                </a:lnTo>
                <a:lnTo>
                  <a:pt x="12700" y="0"/>
                </a:lnTo>
                <a:lnTo>
                  <a:pt x="0" y="0"/>
                </a:lnTo>
                <a:lnTo>
                  <a:pt x="0" y="198119"/>
                </a:lnTo>
                <a:close/>
              </a:path>
            </a:pathLst>
          </a:cu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14" name="object 1715"/>
          <p:cNvSpPr>
            <a:spLocks noChangeArrowheads="1"/>
          </p:cNvSpPr>
          <p:nvPr/>
        </p:nvSpPr>
        <p:spPr bwMode="auto">
          <a:xfrm>
            <a:off x="6048375" y="5429250"/>
            <a:ext cx="12700" cy="198438"/>
          </a:xfrm>
          <a:custGeom>
            <a:avLst/>
            <a:gdLst>
              <a:gd name="T0" fmla="*/ 0 w 12700"/>
              <a:gd name="T1" fmla="*/ 0 h 198754"/>
              <a:gd name="T2" fmla="*/ 12700 w 12700"/>
              <a:gd name="T3" fmla="*/ 198754 h 198754"/>
            </a:gdLst>
            <a:ahLst/>
            <a:cxnLst/>
            <a:rect l="T0" t="T1" r="T2" b="T3"/>
            <a:pathLst>
              <a:path w="12700" h="198754">
                <a:moveTo>
                  <a:pt x="0" y="198297"/>
                </a:moveTo>
                <a:lnTo>
                  <a:pt x="12700" y="198297"/>
                </a:lnTo>
                <a:lnTo>
                  <a:pt x="12700" y="0"/>
                </a:lnTo>
                <a:lnTo>
                  <a:pt x="0" y="0"/>
                </a:lnTo>
                <a:lnTo>
                  <a:pt x="0" y="198297"/>
                </a:lnTo>
                <a:close/>
              </a:path>
            </a:pathLst>
          </a:cu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15" name="object 1716"/>
          <p:cNvSpPr>
            <a:spLocks noChangeArrowheads="1"/>
          </p:cNvSpPr>
          <p:nvPr/>
        </p:nvSpPr>
        <p:spPr bwMode="auto">
          <a:xfrm>
            <a:off x="6054725" y="5429250"/>
            <a:ext cx="12700" cy="196850"/>
          </a:xfrm>
          <a:custGeom>
            <a:avLst/>
            <a:gdLst>
              <a:gd name="T0" fmla="*/ 0 w 12700"/>
              <a:gd name="T1" fmla="*/ 0 h 196214"/>
              <a:gd name="T2" fmla="*/ 12700 w 12700"/>
              <a:gd name="T3" fmla="*/ 196214 h 196214"/>
            </a:gdLst>
            <a:ahLst/>
            <a:cxnLst/>
            <a:rect l="T0" t="T1" r="T2" b="T3"/>
            <a:pathLst>
              <a:path w="12700" h="196214">
                <a:moveTo>
                  <a:pt x="0" y="196011"/>
                </a:moveTo>
                <a:lnTo>
                  <a:pt x="12700" y="196011"/>
                </a:lnTo>
                <a:lnTo>
                  <a:pt x="12700" y="0"/>
                </a:lnTo>
                <a:lnTo>
                  <a:pt x="0" y="0"/>
                </a:lnTo>
                <a:lnTo>
                  <a:pt x="0" y="196011"/>
                </a:lnTo>
                <a:close/>
              </a:path>
            </a:pathLst>
          </a:custGeom>
          <a:solidFill>
            <a:srgbClr val="F0F1F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16" name="object 1717"/>
          <p:cNvSpPr>
            <a:spLocks noChangeArrowheads="1"/>
          </p:cNvSpPr>
          <p:nvPr/>
        </p:nvSpPr>
        <p:spPr bwMode="auto">
          <a:xfrm>
            <a:off x="6065838" y="5429250"/>
            <a:ext cx="0" cy="193675"/>
          </a:xfrm>
          <a:custGeom>
            <a:avLst/>
            <a:gdLst>
              <a:gd name="T0" fmla="*/ 0 h 193039"/>
              <a:gd name="T1" fmla="*/ 193039 h 193039"/>
            </a:gdLst>
            <a:ahLst/>
            <a:cxnLst/>
            <a:rect l="0" t="T0" r="0" b="T1"/>
            <a:pathLst>
              <a:path h="193039">
                <a:moveTo>
                  <a:pt x="0" y="0"/>
                </a:moveTo>
                <a:lnTo>
                  <a:pt x="0" y="192595"/>
                </a:lnTo>
              </a:path>
            </a:pathLst>
          </a:custGeom>
          <a:noFill/>
          <a:ln w="11302">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17" name="object 1718"/>
          <p:cNvSpPr>
            <a:spLocks noChangeArrowheads="1"/>
          </p:cNvSpPr>
          <p:nvPr/>
        </p:nvSpPr>
        <p:spPr bwMode="auto">
          <a:xfrm>
            <a:off x="6069013" y="5429250"/>
            <a:ext cx="0" cy="188913"/>
          </a:xfrm>
          <a:custGeom>
            <a:avLst/>
            <a:gdLst>
              <a:gd name="T0" fmla="*/ 0 h 189229"/>
              <a:gd name="T1" fmla="*/ 189229 h 189229"/>
            </a:gdLst>
            <a:ahLst/>
            <a:cxnLst/>
            <a:rect l="0" t="T0" r="0" b="T1"/>
            <a:pathLst>
              <a:path h="189229">
                <a:moveTo>
                  <a:pt x="0" y="0"/>
                </a:moveTo>
                <a:lnTo>
                  <a:pt x="0" y="189179"/>
                </a:lnTo>
              </a:path>
            </a:pathLst>
          </a:custGeom>
          <a:noFill/>
          <a:ln w="5587">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18" name="object 1719"/>
          <p:cNvSpPr>
            <a:spLocks noChangeArrowheads="1"/>
          </p:cNvSpPr>
          <p:nvPr/>
        </p:nvSpPr>
        <p:spPr bwMode="auto">
          <a:xfrm>
            <a:off x="5800725" y="5397500"/>
            <a:ext cx="271463" cy="63500"/>
          </a:xfrm>
          <a:custGeom>
            <a:avLst/>
            <a:gdLst>
              <a:gd name="T0" fmla="*/ 0 w 272414"/>
              <a:gd name="T1" fmla="*/ 0 h 64135"/>
              <a:gd name="T2" fmla="*/ 272414 w 272414"/>
              <a:gd name="T3" fmla="*/ 64135 h 64135"/>
            </a:gdLst>
            <a:ahLst/>
            <a:cxnLst/>
            <a:rect l="T0" t="T1" r="T2" b="T3"/>
            <a:pathLst>
              <a:path w="272414" h="64135">
                <a:moveTo>
                  <a:pt x="149733" y="0"/>
                </a:moveTo>
                <a:lnTo>
                  <a:pt x="122174" y="0"/>
                </a:lnTo>
                <a:lnTo>
                  <a:pt x="108458" y="508"/>
                </a:lnTo>
                <a:lnTo>
                  <a:pt x="59689" y="5080"/>
                </a:lnTo>
                <a:lnTo>
                  <a:pt x="16256" y="16764"/>
                </a:lnTo>
                <a:lnTo>
                  <a:pt x="8127" y="20955"/>
                </a:lnTo>
                <a:lnTo>
                  <a:pt x="5714" y="22352"/>
                </a:lnTo>
                <a:lnTo>
                  <a:pt x="0" y="30099"/>
                </a:lnTo>
                <a:lnTo>
                  <a:pt x="0" y="33401"/>
                </a:lnTo>
                <a:lnTo>
                  <a:pt x="381" y="35179"/>
                </a:lnTo>
                <a:lnTo>
                  <a:pt x="1142" y="36830"/>
                </a:lnTo>
                <a:lnTo>
                  <a:pt x="2539" y="38608"/>
                </a:lnTo>
                <a:lnTo>
                  <a:pt x="3937" y="39751"/>
                </a:lnTo>
                <a:lnTo>
                  <a:pt x="5714" y="41402"/>
                </a:lnTo>
                <a:lnTo>
                  <a:pt x="8127" y="43053"/>
                </a:lnTo>
                <a:lnTo>
                  <a:pt x="10667" y="44196"/>
                </a:lnTo>
                <a:lnTo>
                  <a:pt x="16256" y="47117"/>
                </a:lnTo>
                <a:lnTo>
                  <a:pt x="59689" y="58420"/>
                </a:lnTo>
                <a:lnTo>
                  <a:pt x="108458" y="63246"/>
                </a:lnTo>
                <a:lnTo>
                  <a:pt x="122174" y="63754"/>
                </a:lnTo>
                <a:lnTo>
                  <a:pt x="149733" y="63754"/>
                </a:lnTo>
                <a:lnTo>
                  <a:pt x="188975" y="61468"/>
                </a:lnTo>
                <a:lnTo>
                  <a:pt x="232028" y="54483"/>
                </a:lnTo>
                <a:lnTo>
                  <a:pt x="261365" y="44196"/>
                </a:lnTo>
                <a:lnTo>
                  <a:pt x="263778" y="43053"/>
                </a:lnTo>
                <a:lnTo>
                  <a:pt x="266319" y="41402"/>
                </a:lnTo>
                <a:lnTo>
                  <a:pt x="267715" y="39751"/>
                </a:lnTo>
                <a:lnTo>
                  <a:pt x="269494" y="38608"/>
                </a:lnTo>
                <a:lnTo>
                  <a:pt x="270510" y="36830"/>
                </a:lnTo>
                <a:lnTo>
                  <a:pt x="271525" y="35179"/>
                </a:lnTo>
                <a:lnTo>
                  <a:pt x="271907" y="33401"/>
                </a:lnTo>
                <a:lnTo>
                  <a:pt x="272288" y="31750"/>
                </a:lnTo>
                <a:lnTo>
                  <a:pt x="271907" y="30099"/>
                </a:lnTo>
                <a:lnTo>
                  <a:pt x="271525" y="28575"/>
                </a:lnTo>
                <a:lnTo>
                  <a:pt x="269494" y="25273"/>
                </a:lnTo>
                <a:lnTo>
                  <a:pt x="267715" y="23749"/>
                </a:lnTo>
                <a:lnTo>
                  <a:pt x="266319" y="22352"/>
                </a:lnTo>
                <a:lnTo>
                  <a:pt x="263778" y="20955"/>
                </a:lnTo>
                <a:lnTo>
                  <a:pt x="261365" y="19304"/>
                </a:lnTo>
                <a:lnTo>
                  <a:pt x="256032" y="16764"/>
                </a:lnTo>
                <a:lnTo>
                  <a:pt x="211962" y="5080"/>
                </a:lnTo>
                <a:lnTo>
                  <a:pt x="163195" y="508"/>
                </a:lnTo>
                <a:lnTo>
                  <a:pt x="149733"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19" name="object 1720"/>
          <p:cNvSpPr>
            <a:spLocks noChangeArrowheads="1"/>
          </p:cNvSpPr>
          <p:nvPr/>
        </p:nvSpPr>
        <p:spPr bwMode="auto">
          <a:xfrm>
            <a:off x="6003925" y="5441950"/>
            <a:ext cx="20638" cy="174625"/>
          </a:xfrm>
          <a:custGeom>
            <a:avLst/>
            <a:gdLst>
              <a:gd name="T0" fmla="*/ 0 w 19685"/>
              <a:gd name="T1" fmla="*/ 0 h 174625"/>
              <a:gd name="T2" fmla="*/ 19685 w 19685"/>
              <a:gd name="T3" fmla="*/ 174625 h 174625"/>
            </a:gdLst>
            <a:ahLst/>
            <a:cxnLst/>
            <a:rect l="T0" t="T1" r="T2" b="T3"/>
            <a:pathLst>
              <a:path w="19685" h="174625">
                <a:moveTo>
                  <a:pt x="19608" y="3937"/>
                </a:moveTo>
                <a:lnTo>
                  <a:pt x="11734" y="3937"/>
                </a:lnTo>
                <a:lnTo>
                  <a:pt x="13131" y="4572"/>
                </a:lnTo>
                <a:lnTo>
                  <a:pt x="14274" y="4826"/>
                </a:lnTo>
                <a:lnTo>
                  <a:pt x="14655" y="5080"/>
                </a:lnTo>
                <a:lnTo>
                  <a:pt x="14655" y="26416"/>
                </a:lnTo>
                <a:lnTo>
                  <a:pt x="14274" y="47752"/>
                </a:lnTo>
                <a:lnTo>
                  <a:pt x="14274" y="110871"/>
                </a:lnTo>
                <a:lnTo>
                  <a:pt x="14655" y="131953"/>
                </a:lnTo>
                <a:lnTo>
                  <a:pt x="14655" y="174332"/>
                </a:lnTo>
                <a:lnTo>
                  <a:pt x="19608" y="174332"/>
                </a:lnTo>
                <a:lnTo>
                  <a:pt x="19608" y="3937"/>
                </a:lnTo>
                <a:close/>
              </a:path>
              <a:path w="19685" h="174625">
                <a:moveTo>
                  <a:pt x="10337" y="0"/>
                </a:moveTo>
                <a:lnTo>
                  <a:pt x="8178" y="0"/>
                </a:lnTo>
                <a:lnTo>
                  <a:pt x="6781" y="508"/>
                </a:lnTo>
                <a:lnTo>
                  <a:pt x="4876" y="1143"/>
                </a:lnTo>
                <a:lnTo>
                  <a:pt x="3479" y="1397"/>
                </a:lnTo>
                <a:lnTo>
                  <a:pt x="2082" y="2794"/>
                </a:lnTo>
                <a:lnTo>
                  <a:pt x="939" y="3683"/>
                </a:lnTo>
                <a:lnTo>
                  <a:pt x="304" y="5080"/>
                </a:lnTo>
                <a:lnTo>
                  <a:pt x="93" y="5715"/>
                </a:lnTo>
                <a:lnTo>
                  <a:pt x="0" y="6858"/>
                </a:lnTo>
                <a:lnTo>
                  <a:pt x="304" y="9398"/>
                </a:lnTo>
                <a:lnTo>
                  <a:pt x="1320" y="12192"/>
                </a:lnTo>
                <a:lnTo>
                  <a:pt x="2082" y="13589"/>
                </a:lnTo>
                <a:lnTo>
                  <a:pt x="2463" y="14986"/>
                </a:lnTo>
                <a:lnTo>
                  <a:pt x="7035" y="14224"/>
                </a:lnTo>
                <a:lnTo>
                  <a:pt x="6781" y="12827"/>
                </a:lnTo>
                <a:lnTo>
                  <a:pt x="6400" y="11049"/>
                </a:lnTo>
                <a:lnTo>
                  <a:pt x="5257" y="9017"/>
                </a:lnTo>
                <a:lnTo>
                  <a:pt x="4876" y="7366"/>
                </a:lnTo>
                <a:lnTo>
                  <a:pt x="4876" y="6858"/>
                </a:lnTo>
                <a:lnTo>
                  <a:pt x="5257" y="5715"/>
                </a:lnTo>
                <a:lnTo>
                  <a:pt x="5638" y="5334"/>
                </a:lnTo>
                <a:lnTo>
                  <a:pt x="7797" y="3937"/>
                </a:lnTo>
                <a:lnTo>
                  <a:pt x="19608" y="3937"/>
                </a:lnTo>
                <a:lnTo>
                  <a:pt x="18973" y="2794"/>
                </a:lnTo>
                <a:lnTo>
                  <a:pt x="17195" y="1651"/>
                </a:lnTo>
                <a:lnTo>
                  <a:pt x="15036" y="889"/>
                </a:lnTo>
                <a:lnTo>
                  <a:pt x="12877" y="508"/>
                </a:lnTo>
                <a:lnTo>
                  <a:pt x="103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20" name="object 1721"/>
          <p:cNvSpPr>
            <a:spLocks noChangeArrowheads="1"/>
          </p:cNvSpPr>
          <p:nvPr/>
        </p:nvSpPr>
        <p:spPr bwMode="auto">
          <a:xfrm>
            <a:off x="5848350" y="5456238"/>
            <a:ext cx="3175" cy="0"/>
          </a:xfrm>
          <a:custGeom>
            <a:avLst/>
            <a:gdLst>
              <a:gd name="T0" fmla="*/ 0 w 3175"/>
              <a:gd name="T1" fmla="*/ 3175 w 3175"/>
            </a:gdLst>
            <a:ahLst/>
            <a:cxnLst/>
            <a:rect l="T0" t="0" r="T1" b="0"/>
            <a:pathLst>
              <a:path w="3175">
                <a:moveTo>
                  <a:pt x="0" y="0"/>
                </a:moveTo>
                <a:lnTo>
                  <a:pt x="2793"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21" name="object 1722"/>
          <p:cNvSpPr>
            <a:spLocks noChangeArrowheads="1"/>
          </p:cNvSpPr>
          <p:nvPr/>
        </p:nvSpPr>
        <p:spPr bwMode="auto">
          <a:xfrm>
            <a:off x="5849938" y="5467350"/>
            <a:ext cx="20637" cy="7938"/>
          </a:xfrm>
          <a:custGeom>
            <a:avLst/>
            <a:gdLst>
              <a:gd name="T0" fmla="*/ 0 w 21589"/>
              <a:gd name="T1" fmla="*/ 0 h 8254"/>
              <a:gd name="T2" fmla="*/ 21589 w 21589"/>
              <a:gd name="T3" fmla="*/ 8254 h 8254"/>
            </a:gdLst>
            <a:ahLst/>
            <a:cxnLst/>
            <a:rect l="T0" t="T1" r="T2" b="T3"/>
            <a:pathLst>
              <a:path w="21589" h="8254">
                <a:moveTo>
                  <a:pt x="20828" y="0"/>
                </a:moveTo>
                <a:lnTo>
                  <a:pt x="0" y="5841"/>
                </a:lnTo>
                <a:lnTo>
                  <a:pt x="635" y="8000"/>
                </a:lnTo>
                <a:lnTo>
                  <a:pt x="21209" y="1904"/>
                </a:lnTo>
                <a:lnTo>
                  <a:pt x="2082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22" name="object 1723"/>
          <p:cNvSpPr>
            <a:spLocks noChangeArrowheads="1"/>
          </p:cNvSpPr>
          <p:nvPr/>
        </p:nvSpPr>
        <p:spPr bwMode="auto">
          <a:xfrm>
            <a:off x="5868988" y="5454650"/>
            <a:ext cx="114300" cy="180975"/>
          </a:xfrm>
          <a:custGeom>
            <a:avLst/>
            <a:gdLst>
              <a:gd name="T0" fmla="*/ 0 w 114300"/>
              <a:gd name="T1" fmla="*/ 0 h 180339"/>
              <a:gd name="T2" fmla="*/ 114300 w 114300"/>
              <a:gd name="T3" fmla="*/ 180339 h 180339"/>
            </a:gdLst>
            <a:ahLst/>
            <a:cxnLst/>
            <a:rect l="T0" t="T1" r="T2" b="T3"/>
            <a:pathLst>
              <a:path w="114300" h="180339">
                <a:moveTo>
                  <a:pt x="3175" y="0"/>
                </a:moveTo>
                <a:lnTo>
                  <a:pt x="2794" y="888"/>
                </a:lnTo>
                <a:lnTo>
                  <a:pt x="1650" y="3428"/>
                </a:lnTo>
                <a:lnTo>
                  <a:pt x="1397" y="5968"/>
                </a:lnTo>
                <a:lnTo>
                  <a:pt x="254" y="13715"/>
                </a:lnTo>
                <a:lnTo>
                  <a:pt x="0" y="23367"/>
                </a:lnTo>
                <a:lnTo>
                  <a:pt x="254" y="33781"/>
                </a:lnTo>
                <a:lnTo>
                  <a:pt x="6604" y="77723"/>
                </a:lnTo>
                <a:lnTo>
                  <a:pt x="23241" y="117982"/>
                </a:lnTo>
                <a:lnTo>
                  <a:pt x="26797" y="124205"/>
                </a:lnTo>
                <a:lnTo>
                  <a:pt x="57023" y="158000"/>
                </a:lnTo>
                <a:lnTo>
                  <a:pt x="93725" y="176148"/>
                </a:lnTo>
                <a:lnTo>
                  <a:pt x="113792" y="180111"/>
                </a:lnTo>
                <a:lnTo>
                  <a:pt x="114173" y="178130"/>
                </a:lnTo>
                <a:lnTo>
                  <a:pt x="102870" y="176428"/>
                </a:lnTo>
                <a:lnTo>
                  <a:pt x="94487" y="174155"/>
                </a:lnTo>
                <a:lnTo>
                  <a:pt x="58800" y="156578"/>
                </a:lnTo>
                <a:lnTo>
                  <a:pt x="28829" y="123443"/>
                </a:lnTo>
                <a:lnTo>
                  <a:pt x="11175" y="84327"/>
                </a:lnTo>
                <a:lnTo>
                  <a:pt x="3429" y="45084"/>
                </a:lnTo>
                <a:lnTo>
                  <a:pt x="2412" y="23367"/>
                </a:lnTo>
                <a:lnTo>
                  <a:pt x="2794" y="13969"/>
                </a:lnTo>
                <a:lnTo>
                  <a:pt x="3867" y="5968"/>
                </a:lnTo>
                <a:lnTo>
                  <a:pt x="4191" y="3809"/>
                </a:lnTo>
                <a:lnTo>
                  <a:pt x="5207" y="1523"/>
                </a:lnTo>
                <a:lnTo>
                  <a:pt x="5587" y="380"/>
                </a:lnTo>
                <a:lnTo>
                  <a:pt x="317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23" name="object 1724"/>
          <p:cNvSpPr>
            <a:spLocks noChangeArrowheads="1"/>
          </p:cNvSpPr>
          <p:nvPr/>
        </p:nvSpPr>
        <p:spPr bwMode="auto">
          <a:xfrm>
            <a:off x="5849938" y="5478463"/>
            <a:ext cx="20637" cy="7937"/>
          </a:xfrm>
          <a:custGeom>
            <a:avLst/>
            <a:gdLst>
              <a:gd name="T0" fmla="*/ 0 w 21589"/>
              <a:gd name="T1" fmla="*/ 0 h 8254"/>
              <a:gd name="T2" fmla="*/ 21589 w 21589"/>
              <a:gd name="T3" fmla="*/ 8254 h 8254"/>
            </a:gdLst>
            <a:ahLst/>
            <a:cxnLst/>
            <a:rect l="T0" t="T1" r="T2" b="T3"/>
            <a:pathLst>
              <a:path w="21589" h="8254">
                <a:moveTo>
                  <a:pt x="20447" y="0"/>
                </a:moveTo>
                <a:lnTo>
                  <a:pt x="0" y="5842"/>
                </a:lnTo>
                <a:lnTo>
                  <a:pt x="762" y="8001"/>
                </a:lnTo>
                <a:lnTo>
                  <a:pt x="21209" y="1778"/>
                </a:lnTo>
                <a:lnTo>
                  <a:pt x="2044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24" name="object 1725"/>
          <p:cNvSpPr>
            <a:spLocks noChangeArrowheads="1"/>
          </p:cNvSpPr>
          <p:nvPr/>
        </p:nvSpPr>
        <p:spPr bwMode="auto">
          <a:xfrm>
            <a:off x="5851525" y="5489575"/>
            <a:ext cx="19050" cy="7938"/>
          </a:xfrm>
          <a:custGeom>
            <a:avLst/>
            <a:gdLst>
              <a:gd name="T0" fmla="*/ 0 w 20320"/>
              <a:gd name="T1" fmla="*/ 0 h 8254"/>
              <a:gd name="T2" fmla="*/ 20320 w 20320"/>
              <a:gd name="T3" fmla="*/ 8254 h 8254"/>
            </a:gdLst>
            <a:ahLst/>
            <a:cxnLst/>
            <a:rect l="T0" t="T1" r="T2" b="T3"/>
            <a:pathLst>
              <a:path w="20320" h="8254">
                <a:moveTo>
                  <a:pt x="19050" y="0"/>
                </a:moveTo>
                <a:lnTo>
                  <a:pt x="0" y="6223"/>
                </a:lnTo>
                <a:lnTo>
                  <a:pt x="635" y="8000"/>
                </a:lnTo>
                <a:lnTo>
                  <a:pt x="19812" y="2031"/>
                </a:lnTo>
                <a:lnTo>
                  <a:pt x="190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25" name="object 1726"/>
          <p:cNvSpPr>
            <a:spLocks noChangeArrowheads="1"/>
          </p:cNvSpPr>
          <p:nvPr/>
        </p:nvSpPr>
        <p:spPr bwMode="auto">
          <a:xfrm>
            <a:off x="5851525" y="5499100"/>
            <a:ext cx="20638" cy="7938"/>
          </a:xfrm>
          <a:custGeom>
            <a:avLst/>
            <a:gdLst>
              <a:gd name="T0" fmla="*/ 0 w 20320"/>
              <a:gd name="T1" fmla="*/ 0 h 8254"/>
              <a:gd name="T2" fmla="*/ 20320 w 20320"/>
              <a:gd name="T3" fmla="*/ 8254 h 8254"/>
            </a:gdLst>
            <a:ahLst/>
            <a:cxnLst/>
            <a:rect l="T0" t="T1" r="T2" b="T3"/>
            <a:pathLst>
              <a:path w="20320" h="8254">
                <a:moveTo>
                  <a:pt x="18795" y="0"/>
                </a:moveTo>
                <a:lnTo>
                  <a:pt x="0" y="5968"/>
                </a:lnTo>
                <a:lnTo>
                  <a:pt x="762" y="8000"/>
                </a:lnTo>
                <a:lnTo>
                  <a:pt x="19812" y="1777"/>
                </a:lnTo>
                <a:lnTo>
                  <a:pt x="1879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26" name="object 1727"/>
          <p:cNvSpPr>
            <a:spLocks noChangeArrowheads="1"/>
          </p:cNvSpPr>
          <p:nvPr/>
        </p:nvSpPr>
        <p:spPr bwMode="auto">
          <a:xfrm>
            <a:off x="5853113" y="5508625"/>
            <a:ext cx="20637" cy="7938"/>
          </a:xfrm>
          <a:custGeom>
            <a:avLst/>
            <a:gdLst>
              <a:gd name="T0" fmla="*/ 0 w 20320"/>
              <a:gd name="T1" fmla="*/ 0 h 8254"/>
              <a:gd name="T2" fmla="*/ 20320 w 20320"/>
              <a:gd name="T3" fmla="*/ 8254 h 8254"/>
            </a:gdLst>
            <a:ahLst/>
            <a:cxnLst/>
            <a:rect l="T0" t="T1" r="T2" b="T3"/>
            <a:pathLst>
              <a:path w="20320" h="8254">
                <a:moveTo>
                  <a:pt x="19050" y="0"/>
                </a:moveTo>
                <a:lnTo>
                  <a:pt x="0" y="5969"/>
                </a:lnTo>
                <a:lnTo>
                  <a:pt x="1142" y="8001"/>
                </a:lnTo>
                <a:lnTo>
                  <a:pt x="19812" y="2159"/>
                </a:lnTo>
                <a:lnTo>
                  <a:pt x="190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27" name="object 1728"/>
          <p:cNvSpPr>
            <a:spLocks noChangeArrowheads="1"/>
          </p:cNvSpPr>
          <p:nvPr/>
        </p:nvSpPr>
        <p:spPr bwMode="auto">
          <a:xfrm>
            <a:off x="5853113" y="5519738"/>
            <a:ext cx="23812" cy="9525"/>
          </a:xfrm>
          <a:custGeom>
            <a:avLst/>
            <a:gdLst>
              <a:gd name="T0" fmla="*/ 0 w 22860"/>
              <a:gd name="T1" fmla="*/ 0 h 9525"/>
              <a:gd name="T2" fmla="*/ 22860 w 22860"/>
              <a:gd name="T3" fmla="*/ 9525 h 9525"/>
            </a:gdLst>
            <a:ahLst/>
            <a:cxnLst/>
            <a:rect l="T0" t="T1" r="T2" b="T3"/>
            <a:pathLst>
              <a:path w="22860" h="9525">
                <a:moveTo>
                  <a:pt x="21843" y="0"/>
                </a:moveTo>
                <a:lnTo>
                  <a:pt x="0" y="7111"/>
                </a:lnTo>
                <a:lnTo>
                  <a:pt x="1142" y="9143"/>
                </a:lnTo>
                <a:lnTo>
                  <a:pt x="22605" y="2031"/>
                </a:lnTo>
                <a:lnTo>
                  <a:pt x="2184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28" name="object 1729"/>
          <p:cNvSpPr>
            <a:spLocks noChangeArrowheads="1"/>
          </p:cNvSpPr>
          <p:nvPr/>
        </p:nvSpPr>
        <p:spPr bwMode="auto">
          <a:xfrm>
            <a:off x="5856288" y="5530850"/>
            <a:ext cx="22225" cy="9525"/>
          </a:xfrm>
          <a:custGeom>
            <a:avLst/>
            <a:gdLst>
              <a:gd name="T0" fmla="*/ 0 w 21589"/>
              <a:gd name="T1" fmla="*/ 0 h 9525"/>
              <a:gd name="T2" fmla="*/ 21589 w 21589"/>
              <a:gd name="T3" fmla="*/ 9525 h 9525"/>
            </a:gdLst>
            <a:ahLst/>
            <a:cxnLst/>
            <a:rect l="T0" t="T1" r="T2" b="T3"/>
            <a:pathLst>
              <a:path w="21589" h="9525">
                <a:moveTo>
                  <a:pt x="20447" y="0"/>
                </a:moveTo>
                <a:lnTo>
                  <a:pt x="0" y="7366"/>
                </a:lnTo>
                <a:lnTo>
                  <a:pt x="635" y="9017"/>
                </a:lnTo>
                <a:lnTo>
                  <a:pt x="21082" y="1778"/>
                </a:lnTo>
                <a:lnTo>
                  <a:pt x="2044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29" name="object 1730"/>
          <p:cNvSpPr>
            <a:spLocks noChangeArrowheads="1"/>
          </p:cNvSpPr>
          <p:nvPr/>
        </p:nvSpPr>
        <p:spPr bwMode="auto">
          <a:xfrm>
            <a:off x="5861050" y="5540375"/>
            <a:ext cx="19050" cy="9525"/>
          </a:xfrm>
          <a:custGeom>
            <a:avLst/>
            <a:gdLst>
              <a:gd name="T0" fmla="*/ 0 w 19685"/>
              <a:gd name="T1" fmla="*/ 0 h 9525"/>
              <a:gd name="T2" fmla="*/ 19685 w 19685"/>
              <a:gd name="T3" fmla="*/ 9525 h 9525"/>
            </a:gdLst>
            <a:ahLst/>
            <a:cxnLst/>
            <a:rect l="T0" t="T1" r="T2" b="T3"/>
            <a:pathLst>
              <a:path w="19685" h="9525">
                <a:moveTo>
                  <a:pt x="19050" y="0"/>
                </a:moveTo>
                <a:lnTo>
                  <a:pt x="0" y="7746"/>
                </a:lnTo>
                <a:lnTo>
                  <a:pt x="1269" y="9143"/>
                </a:lnTo>
                <a:lnTo>
                  <a:pt x="19684" y="1396"/>
                </a:lnTo>
                <a:lnTo>
                  <a:pt x="190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0" name="object 1731"/>
          <p:cNvSpPr>
            <a:spLocks noChangeArrowheads="1"/>
          </p:cNvSpPr>
          <p:nvPr/>
        </p:nvSpPr>
        <p:spPr bwMode="auto">
          <a:xfrm>
            <a:off x="5864225" y="5553075"/>
            <a:ext cx="22225" cy="9525"/>
          </a:xfrm>
          <a:custGeom>
            <a:avLst/>
            <a:gdLst>
              <a:gd name="T0" fmla="*/ 0 w 22860"/>
              <a:gd name="T1" fmla="*/ 0 h 9525"/>
              <a:gd name="T2" fmla="*/ 22860 w 22860"/>
              <a:gd name="T3" fmla="*/ 9525 h 9525"/>
            </a:gdLst>
            <a:ahLst/>
            <a:cxnLst/>
            <a:rect l="T0" t="T1" r="T2" b="T3"/>
            <a:pathLst>
              <a:path w="22860" h="9525">
                <a:moveTo>
                  <a:pt x="21462" y="0"/>
                </a:moveTo>
                <a:lnTo>
                  <a:pt x="0" y="7493"/>
                </a:lnTo>
                <a:lnTo>
                  <a:pt x="762" y="9144"/>
                </a:lnTo>
                <a:lnTo>
                  <a:pt x="22606" y="1905"/>
                </a:lnTo>
                <a:lnTo>
                  <a:pt x="21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1" name="object 1732"/>
          <p:cNvSpPr>
            <a:spLocks noChangeArrowheads="1"/>
          </p:cNvSpPr>
          <p:nvPr/>
        </p:nvSpPr>
        <p:spPr bwMode="auto">
          <a:xfrm>
            <a:off x="5867400" y="5562600"/>
            <a:ext cx="23813" cy="11113"/>
          </a:xfrm>
          <a:custGeom>
            <a:avLst/>
            <a:gdLst>
              <a:gd name="T0" fmla="*/ 0 w 22860"/>
              <a:gd name="T1" fmla="*/ 0 h 10795"/>
              <a:gd name="T2" fmla="*/ 22860 w 22860"/>
              <a:gd name="T3" fmla="*/ 10795 h 10795"/>
            </a:gdLst>
            <a:ahLst/>
            <a:cxnLst/>
            <a:rect l="T0" t="T1" r="T2" b="T3"/>
            <a:pathLst>
              <a:path w="22860" h="10795">
                <a:moveTo>
                  <a:pt x="21590" y="0"/>
                </a:moveTo>
                <a:lnTo>
                  <a:pt x="0" y="8382"/>
                </a:lnTo>
                <a:lnTo>
                  <a:pt x="1524" y="10287"/>
                </a:lnTo>
                <a:lnTo>
                  <a:pt x="22606" y="1651"/>
                </a:lnTo>
                <a:lnTo>
                  <a:pt x="215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2" name="object 1733"/>
          <p:cNvSpPr>
            <a:spLocks noChangeArrowheads="1"/>
          </p:cNvSpPr>
          <p:nvPr/>
        </p:nvSpPr>
        <p:spPr bwMode="auto">
          <a:xfrm>
            <a:off x="5873750" y="5573713"/>
            <a:ext cx="22225" cy="11112"/>
          </a:xfrm>
          <a:custGeom>
            <a:avLst/>
            <a:gdLst>
              <a:gd name="T0" fmla="*/ 0 w 22860"/>
              <a:gd name="T1" fmla="*/ 0 h 10160"/>
              <a:gd name="T2" fmla="*/ 22860 w 22860"/>
              <a:gd name="T3" fmla="*/ 10160 h 10160"/>
            </a:gdLst>
            <a:ahLst/>
            <a:cxnLst/>
            <a:rect l="T0" t="T1" r="T2" b="T3"/>
            <a:pathLst>
              <a:path w="22860" h="10160">
                <a:moveTo>
                  <a:pt x="21462" y="0"/>
                </a:moveTo>
                <a:lnTo>
                  <a:pt x="0" y="8127"/>
                </a:lnTo>
                <a:lnTo>
                  <a:pt x="1015" y="10159"/>
                </a:lnTo>
                <a:lnTo>
                  <a:pt x="22605" y="1777"/>
                </a:lnTo>
                <a:lnTo>
                  <a:pt x="21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3" name="object 1734"/>
          <p:cNvSpPr>
            <a:spLocks noChangeArrowheads="1"/>
          </p:cNvSpPr>
          <p:nvPr/>
        </p:nvSpPr>
        <p:spPr bwMode="auto">
          <a:xfrm>
            <a:off x="5881688" y="5584825"/>
            <a:ext cx="22225" cy="11113"/>
          </a:xfrm>
          <a:custGeom>
            <a:avLst/>
            <a:gdLst>
              <a:gd name="T0" fmla="*/ 0 w 21589"/>
              <a:gd name="T1" fmla="*/ 0 h 10795"/>
              <a:gd name="T2" fmla="*/ 21589 w 21589"/>
              <a:gd name="T3" fmla="*/ 10795 h 10795"/>
            </a:gdLst>
            <a:ahLst/>
            <a:cxnLst/>
            <a:rect l="T0" t="T1" r="T2" b="T3"/>
            <a:pathLst>
              <a:path w="21589" h="10795">
                <a:moveTo>
                  <a:pt x="20066" y="0"/>
                </a:moveTo>
                <a:lnTo>
                  <a:pt x="0" y="8318"/>
                </a:lnTo>
                <a:lnTo>
                  <a:pt x="1270" y="10312"/>
                </a:lnTo>
                <a:lnTo>
                  <a:pt x="21082" y="1777"/>
                </a:lnTo>
                <a:lnTo>
                  <a:pt x="2006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4" name="object 1735"/>
          <p:cNvSpPr>
            <a:spLocks noChangeArrowheads="1"/>
          </p:cNvSpPr>
          <p:nvPr/>
        </p:nvSpPr>
        <p:spPr bwMode="auto">
          <a:xfrm>
            <a:off x="5889625" y="5595938"/>
            <a:ext cx="22225" cy="11112"/>
          </a:xfrm>
          <a:custGeom>
            <a:avLst/>
            <a:gdLst>
              <a:gd name="T0" fmla="*/ 0 w 22860"/>
              <a:gd name="T1" fmla="*/ 0 h 11429"/>
              <a:gd name="T2" fmla="*/ 22860 w 22860"/>
              <a:gd name="T3" fmla="*/ 11429 h 11429"/>
            </a:gdLst>
            <a:ahLst/>
            <a:cxnLst/>
            <a:rect l="T0" t="T1" r="T2" b="T3"/>
            <a:pathLst>
              <a:path w="22860" h="11429">
                <a:moveTo>
                  <a:pt x="21462" y="0"/>
                </a:moveTo>
                <a:lnTo>
                  <a:pt x="0" y="9728"/>
                </a:lnTo>
                <a:lnTo>
                  <a:pt x="1524" y="11391"/>
                </a:lnTo>
                <a:lnTo>
                  <a:pt x="22606" y="1663"/>
                </a:lnTo>
                <a:lnTo>
                  <a:pt x="21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5" name="object 1736"/>
          <p:cNvSpPr>
            <a:spLocks noChangeArrowheads="1"/>
          </p:cNvSpPr>
          <p:nvPr/>
        </p:nvSpPr>
        <p:spPr bwMode="auto">
          <a:xfrm>
            <a:off x="5897563" y="5603875"/>
            <a:ext cx="22225" cy="11113"/>
          </a:xfrm>
          <a:custGeom>
            <a:avLst/>
            <a:gdLst>
              <a:gd name="T0" fmla="*/ 0 w 22860"/>
              <a:gd name="T1" fmla="*/ 0 h 11429"/>
              <a:gd name="T2" fmla="*/ 22860 w 22860"/>
              <a:gd name="T3" fmla="*/ 11429 h 11429"/>
            </a:gdLst>
            <a:ahLst/>
            <a:cxnLst/>
            <a:rect l="T0" t="T1" r="T2" b="T3"/>
            <a:pathLst>
              <a:path w="22860" h="11429">
                <a:moveTo>
                  <a:pt x="21081" y="0"/>
                </a:moveTo>
                <a:lnTo>
                  <a:pt x="0" y="9588"/>
                </a:lnTo>
                <a:lnTo>
                  <a:pt x="1015" y="11391"/>
                </a:lnTo>
                <a:lnTo>
                  <a:pt x="22478" y="1498"/>
                </a:lnTo>
                <a:lnTo>
                  <a:pt x="2108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6" name="object 1737"/>
          <p:cNvSpPr>
            <a:spLocks noChangeArrowheads="1"/>
          </p:cNvSpPr>
          <p:nvPr/>
        </p:nvSpPr>
        <p:spPr bwMode="auto">
          <a:xfrm>
            <a:off x="5910263" y="5611813"/>
            <a:ext cx="19050" cy="12700"/>
          </a:xfrm>
          <a:custGeom>
            <a:avLst/>
            <a:gdLst>
              <a:gd name="T0" fmla="*/ 0 w 19685"/>
              <a:gd name="T1" fmla="*/ 0 h 12700"/>
              <a:gd name="T2" fmla="*/ 19685 w 19685"/>
              <a:gd name="T3" fmla="*/ 12700 h 12700"/>
            </a:gdLst>
            <a:ahLst/>
            <a:cxnLst/>
            <a:rect l="T0" t="T1" r="T2" b="T3"/>
            <a:pathLst>
              <a:path w="19685" h="12700">
                <a:moveTo>
                  <a:pt x="18287" y="0"/>
                </a:moveTo>
                <a:lnTo>
                  <a:pt x="0" y="10744"/>
                </a:lnTo>
                <a:lnTo>
                  <a:pt x="1015" y="12534"/>
                </a:lnTo>
                <a:lnTo>
                  <a:pt x="19685" y="1790"/>
                </a:lnTo>
                <a:lnTo>
                  <a:pt x="1828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7" name="object 1738"/>
          <p:cNvSpPr>
            <a:spLocks noChangeArrowheads="1"/>
          </p:cNvSpPr>
          <p:nvPr/>
        </p:nvSpPr>
        <p:spPr bwMode="auto">
          <a:xfrm>
            <a:off x="5924550" y="5619750"/>
            <a:ext cx="17463" cy="11113"/>
          </a:xfrm>
          <a:custGeom>
            <a:avLst/>
            <a:gdLst>
              <a:gd name="T0" fmla="*/ 0 w 18414"/>
              <a:gd name="T1" fmla="*/ 0 h 11429"/>
              <a:gd name="T2" fmla="*/ 18414 w 18414"/>
              <a:gd name="T3" fmla="*/ 11429 h 11429"/>
            </a:gdLst>
            <a:ahLst/>
            <a:cxnLst/>
            <a:rect l="T0" t="T1" r="T2" b="T3"/>
            <a:pathLst>
              <a:path w="18414" h="11429">
                <a:moveTo>
                  <a:pt x="17144" y="0"/>
                </a:moveTo>
                <a:lnTo>
                  <a:pt x="0" y="9690"/>
                </a:lnTo>
                <a:lnTo>
                  <a:pt x="1777" y="11391"/>
                </a:lnTo>
                <a:lnTo>
                  <a:pt x="18287" y="1701"/>
                </a:lnTo>
                <a:lnTo>
                  <a:pt x="1714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8" name="object 1739"/>
          <p:cNvSpPr>
            <a:spLocks noChangeArrowheads="1"/>
          </p:cNvSpPr>
          <p:nvPr/>
        </p:nvSpPr>
        <p:spPr bwMode="auto">
          <a:xfrm>
            <a:off x="5940425" y="5626100"/>
            <a:ext cx="14288" cy="11113"/>
          </a:xfrm>
          <a:custGeom>
            <a:avLst/>
            <a:gdLst>
              <a:gd name="T0" fmla="*/ 0 w 14604"/>
              <a:gd name="T1" fmla="*/ 0 h 11429"/>
              <a:gd name="T2" fmla="*/ 14604 w 14604"/>
              <a:gd name="T3" fmla="*/ 11429 h 11429"/>
            </a:gdLst>
            <a:ahLst/>
            <a:cxnLst/>
            <a:rect l="T0" t="T1" r="T2" b="T3"/>
            <a:pathLst>
              <a:path w="14604" h="11429">
                <a:moveTo>
                  <a:pt x="12700" y="0"/>
                </a:moveTo>
                <a:lnTo>
                  <a:pt x="0" y="9982"/>
                </a:lnTo>
                <a:lnTo>
                  <a:pt x="1397" y="11404"/>
                </a:lnTo>
                <a:lnTo>
                  <a:pt x="14097" y="1435"/>
                </a:lnTo>
                <a:lnTo>
                  <a:pt x="1270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39" name="object 1740"/>
          <p:cNvSpPr>
            <a:spLocks noChangeArrowheads="1"/>
          </p:cNvSpPr>
          <p:nvPr/>
        </p:nvSpPr>
        <p:spPr bwMode="auto">
          <a:xfrm>
            <a:off x="5957888" y="5630863"/>
            <a:ext cx="9525" cy="9525"/>
          </a:xfrm>
          <a:custGeom>
            <a:avLst/>
            <a:gdLst>
              <a:gd name="T0" fmla="*/ 0 w 8889"/>
              <a:gd name="T1" fmla="*/ 0 h 10795"/>
              <a:gd name="T2" fmla="*/ 8889 w 8889"/>
              <a:gd name="T3" fmla="*/ 10795 h 10795"/>
            </a:gdLst>
            <a:ahLst/>
            <a:cxnLst/>
            <a:rect l="T0" t="T1" r="T2" b="T3"/>
            <a:pathLst>
              <a:path w="8889" h="10795">
                <a:moveTo>
                  <a:pt x="6603" y="0"/>
                </a:moveTo>
                <a:lnTo>
                  <a:pt x="0" y="9385"/>
                </a:lnTo>
                <a:lnTo>
                  <a:pt x="1650" y="10261"/>
                </a:lnTo>
                <a:lnTo>
                  <a:pt x="8509" y="1473"/>
                </a:lnTo>
                <a:lnTo>
                  <a:pt x="660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40" name="object 1741"/>
          <p:cNvSpPr>
            <a:spLocks noChangeArrowheads="1"/>
          </p:cNvSpPr>
          <p:nvPr/>
        </p:nvSpPr>
        <p:spPr bwMode="auto">
          <a:xfrm>
            <a:off x="5975350" y="5634038"/>
            <a:ext cx="7938" cy="7937"/>
          </a:xfrm>
          <a:custGeom>
            <a:avLst/>
            <a:gdLst>
              <a:gd name="T0" fmla="*/ 0 w 8889"/>
              <a:gd name="T1" fmla="*/ 0 h 8254"/>
              <a:gd name="T2" fmla="*/ 8889 w 8889"/>
              <a:gd name="T3" fmla="*/ 8254 h 8254"/>
            </a:gdLst>
            <a:ahLst/>
            <a:cxnLst/>
            <a:rect l="T0" t="T1" r="T2" b="T3"/>
            <a:pathLst>
              <a:path w="8889" h="8254">
                <a:moveTo>
                  <a:pt x="6222" y="0"/>
                </a:moveTo>
                <a:lnTo>
                  <a:pt x="0" y="6642"/>
                </a:lnTo>
                <a:lnTo>
                  <a:pt x="2158" y="7975"/>
                </a:lnTo>
                <a:lnTo>
                  <a:pt x="8381" y="1054"/>
                </a:lnTo>
                <a:lnTo>
                  <a:pt x="62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41" name="object 1742"/>
          <p:cNvSpPr>
            <a:spLocks noChangeArrowheads="1"/>
          </p:cNvSpPr>
          <p:nvPr/>
        </p:nvSpPr>
        <p:spPr bwMode="auto">
          <a:xfrm>
            <a:off x="5849938" y="5456238"/>
            <a:ext cx="23812" cy="4762"/>
          </a:xfrm>
          <a:custGeom>
            <a:avLst/>
            <a:gdLst>
              <a:gd name="T0" fmla="*/ 0 w 24129"/>
              <a:gd name="T1" fmla="*/ 0 h 5714"/>
              <a:gd name="T2" fmla="*/ 24129 w 24129"/>
              <a:gd name="T3" fmla="*/ 5714 h 5714"/>
            </a:gdLst>
            <a:ahLst/>
            <a:cxnLst/>
            <a:rect l="T0" t="T1" r="T2" b="T3"/>
            <a:pathLst>
              <a:path w="24129" h="5714">
                <a:moveTo>
                  <a:pt x="23622" y="0"/>
                </a:moveTo>
                <a:lnTo>
                  <a:pt x="0" y="3810"/>
                </a:lnTo>
                <a:lnTo>
                  <a:pt x="381" y="5715"/>
                </a:lnTo>
                <a:lnTo>
                  <a:pt x="24003" y="2286"/>
                </a:lnTo>
                <a:lnTo>
                  <a:pt x="236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42" name="object 1743"/>
          <p:cNvSpPr>
            <a:spLocks noChangeArrowheads="1"/>
          </p:cNvSpPr>
          <p:nvPr/>
        </p:nvSpPr>
        <p:spPr bwMode="auto">
          <a:xfrm>
            <a:off x="5826125" y="5451475"/>
            <a:ext cx="134938" cy="192088"/>
          </a:xfrm>
          <a:custGeom>
            <a:avLst/>
            <a:gdLst>
              <a:gd name="T0" fmla="*/ 0 w 135889"/>
              <a:gd name="T1" fmla="*/ 0 h 191770"/>
              <a:gd name="T2" fmla="*/ 135889 w 135889"/>
              <a:gd name="T3" fmla="*/ 191770 h 191770"/>
            </a:gdLst>
            <a:ahLst/>
            <a:cxnLst/>
            <a:rect l="T0" t="T1" r="T2" b="T3"/>
            <a:pathLst>
              <a:path w="135889" h="191770">
                <a:moveTo>
                  <a:pt x="762" y="0"/>
                </a:moveTo>
                <a:lnTo>
                  <a:pt x="0" y="11302"/>
                </a:lnTo>
                <a:lnTo>
                  <a:pt x="0" y="43306"/>
                </a:lnTo>
                <a:lnTo>
                  <a:pt x="1142" y="54101"/>
                </a:lnTo>
                <a:lnTo>
                  <a:pt x="2159" y="66166"/>
                </a:lnTo>
                <a:lnTo>
                  <a:pt x="12700" y="109473"/>
                </a:lnTo>
                <a:lnTo>
                  <a:pt x="16256" y="117728"/>
                </a:lnTo>
                <a:lnTo>
                  <a:pt x="19431" y="126110"/>
                </a:lnTo>
                <a:lnTo>
                  <a:pt x="41275" y="163144"/>
                </a:lnTo>
                <a:lnTo>
                  <a:pt x="72009" y="187680"/>
                </a:lnTo>
                <a:lnTo>
                  <a:pt x="74802" y="188823"/>
                </a:lnTo>
                <a:lnTo>
                  <a:pt x="81152" y="190538"/>
                </a:lnTo>
                <a:lnTo>
                  <a:pt x="87884" y="190830"/>
                </a:lnTo>
                <a:lnTo>
                  <a:pt x="105156" y="191388"/>
                </a:lnTo>
                <a:lnTo>
                  <a:pt x="113919" y="191109"/>
                </a:lnTo>
                <a:lnTo>
                  <a:pt x="128777" y="190830"/>
                </a:lnTo>
                <a:lnTo>
                  <a:pt x="135509" y="190538"/>
                </a:lnTo>
                <a:lnTo>
                  <a:pt x="133350" y="190538"/>
                </a:lnTo>
                <a:lnTo>
                  <a:pt x="128397" y="189395"/>
                </a:lnTo>
                <a:lnTo>
                  <a:pt x="124840" y="188823"/>
                </a:lnTo>
                <a:lnTo>
                  <a:pt x="120650" y="187680"/>
                </a:lnTo>
                <a:lnTo>
                  <a:pt x="116077" y="186550"/>
                </a:lnTo>
                <a:lnTo>
                  <a:pt x="87884" y="173139"/>
                </a:lnTo>
                <a:lnTo>
                  <a:pt x="81152" y="169138"/>
                </a:lnTo>
                <a:lnTo>
                  <a:pt x="52197" y="137756"/>
                </a:lnTo>
                <a:lnTo>
                  <a:pt x="36322" y="102361"/>
                </a:lnTo>
                <a:lnTo>
                  <a:pt x="32765" y="92709"/>
                </a:lnTo>
                <a:lnTo>
                  <a:pt x="30352" y="82676"/>
                </a:lnTo>
                <a:lnTo>
                  <a:pt x="26797" y="62737"/>
                </a:lnTo>
                <a:lnTo>
                  <a:pt x="25019" y="52958"/>
                </a:lnTo>
                <a:lnTo>
                  <a:pt x="24384" y="43052"/>
                </a:lnTo>
                <a:lnTo>
                  <a:pt x="23622" y="23621"/>
                </a:lnTo>
                <a:lnTo>
                  <a:pt x="23622" y="14477"/>
                </a:lnTo>
                <a:lnTo>
                  <a:pt x="24002" y="5333"/>
                </a:lnTo>
                <a:lnTo>
                  <a:pt x="16890" y="3428"/>
                </a:lnTo>
                <a:lnTo>
                  <a:pt x="762"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43" name="object 1744"/>
          <p:cNvSpPr>
            <a:spLocks noChangeArrowheads="1"/>
          </p:cNvSpPr>
          <p:nvPr/>
        </p:nvSpPr>
        <p:spPr bwMode="auto">
          <a:xfrm>
            <a:off x="5734050" y="5545138"/>
            <a:ext cx="0" cy="169862"/>
          </a:xfrm>
          <a:custGeom>
            <a:avLst/>
            <a:gdLst>
              <a:gd name="T0" fmla="*/ 0 h 168910"/>
              <a:gd name="T1" fmla="*/ 168910 h 168910"/>
            </a:gdLst>
            <a:ahLst/>
            <a:cxnLst/>
            <a:rect l="0" t="T0" r="0" b="T1"/>
            <a:pathLst>
              <a:path h="168910">
                <a:moveTo>
                  <a:pt x="0" y="0"/>
                </a:moveTo>
                <a:lnTo>
                  <a:pt x="0" y="168694"/>
                </a:lnTo>
              </a:path>
            </a:pathLst>
          </a:custGeom>
          <a:noFill/>
          <a:ln w="1409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44" name="object 1745"/>
          <p:cNvSpPr>
            <a:spLocks noChangeArrowheads="1"/>
          </p:cNvSpPr>
          <p:nvPr/>
        </p:nvSpPr>
        <p:spPr bwMode="auto">
          <a:xfrm>
            <a:off x="5740400" y="5545138"/>
            <a:ext cx="0" cy="171450"/>
          </a:xfrm>
          <a:custGeom>
            <a:avLst/>
            <a:gdLst>
              <a:gd name="T0" fmla="*/ 0 h 171450"/>
              <a:gd name="T1" fmla="*/ 171450 h 171450"/>
            </a:gdLst>
            <a:ahLst/>
            <a:cxnLst/>
            <a:rect l="0" t="T0" r="0" b="T1"/>
            <a:pathLst>
              <a:path h="171450">
                <a:moveTo>
                  <a:pt x="0" y="0"/>
                </a:moveTo>
                <a:lnTo>
                  <a:pt x="0" y="170980"/>
                </a:lnTo>
              </a:path>
            </a:pathLst>
          </a:custGeom>
          <a:noFill/>
          <a:ln w="9906">
            <a:solidFill>
              <a:srgbClr val="B6B6B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45" name="object 1746"/>
          <p:cNvSpPr>
            <a:spLocks noChangeArrowheads="1"/>
          </p:cNvSpPr>
          <p:nvPr/>
        </p:nvSpPr>
        <p:spPr bwMode="auto">
          <a:xfrm>
            <a:off x="5745163" y="5545138"/>
            <a:ext cx="0" cy="173037"/>
          </a:xfrm>
          <a:custGeom>
            <a:avLst/>
            <a:gdLst>
              <a:gd name="T0" fmla="*/ 0 h 172720"/>
              <a:gd name="T1" fmla="*/ 172720 h 172720"/>
            </a:gdLst>
            <a:ahLst/>
            <a:cxnLst/>
            <a:rect l="0" t="T0" r="0" b="T1"/>
            <a:pathLst>
              <a:path h="172720">
                <a:moveTo>
                  <a:pt x="0" y="0"/>
                </a:moveTo>
                <a:lnTo>
                  <a:pt x="0" y="172123"/>
                </a:lnTo>
              </a:path>
            </a:pathLst>
          </a:custGeom>
          <a:noFill/>
          <a:ln w="9779">
            <a:solidFill>
              <a:srgbClr val="B7B8B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46" name="object 1747"/>
          <p:cNvSpPr>
            <a:spLocks noChangeArrowheads="1"/>
          </p:cNvSpPr>
          <p:nvPr/>
        </p:nvSpPr>
        <p:spPr bwMode="auto">
          <a:xfrm>
            <a:off x="5749925" y="5545138"/>
            <a:ext cx="0" cy="174625"/>
          </a:xfrm>
          <a:custGeom>
            <a:avLst/>
            <a:gdLst>
              <a:gd name="T0" fmla="*/ 0 h 174625"/>
              <a:gd name="T1" fmla="*/ 174625 h 174625"/>
            </a:gdLst>
            <a:ahLst/>
            <a:cxnLst/>
            <a:rect l="0" t="T0" r="0" b="T1"/>
            <a:pathLst>
              <a:path h="174625">
                <a:moveTo>
                  <a:pt x="0" y="0"/>
                </a:moveTo>
                <a:lnTo>
                  <a:pt x="0" y="174396"/>
                </a:lnTo>
              </a:path>
            </a:pathLst>
          </a:custGeom>
          <a:noFill/>
          <a:ln w="11302">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47" name="object 1748"/>
          <p:cNvSpPr>
            <a:spLocks noChangeArrowheads="1"/>
          </p:cNvSpPr>
          <p:nvPr/>
        </p:nvSpPr>
        <p:spPr bwMode="auto">
          <a:xfrm>
            <a:off x="5756275" y="5545138"/>
            <a:ext cx="0" cy="176212"/>
          </a:xfrm>
          <a:custGeom>
            <a:avLst/>
            <a:gdLst>
              <a:gd name="T0" fmla="*/ 0 h 175895"/>
              <a:gd name="T1" fmla="*/ 175895 h 175895"/>
            </a:gdLst>
            <a:ahLst/>
            <a:cxnLst/>
            <a:rect l="0" t="T0" r="0" b="T1"/>
            <a:pathLst>
              <a:path h="175895">
                <a:moveTo>
                  <a:pt x="0" y="0"/>
                </a:moveTo>
                <a:lnTo>
                  <a:pt x="0" y="175539"/>
                </a:lnTo>
              </a:path>
            </a:pathLst>
          </a:custGeom>
          <a:noFill/>
          <a:ln w="11302">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48" name="object 1749"/>
          <p:cNvSpPr>
            <a:spLocks noChangeArrowheads="1"/>
          </p:cNvSpPr>
          <p:nvPr/>
        </p:nvSpPr>
        <p:spPr bwMode="auto">
          <a:xfrm>
            <a:off x="5762625" y="5545138"/>
            <a:ext cx="0" cy="177800"/>
          </a:xfrm>
          <a:custGeom>
            <a:avLst/>
            <a:gdLst>
              <a:gd name="T0" fmla="*/ 0 h 177164"/>
              <a:gd name="T1" fmla="*/ 177164 h 177164"/>
            </a:gdLst>
            <a:ahLst/>
            <a:cxnLst/>
            <a:rect l="0" t="T0" r="0" b="T1"/>
            <a:pathLst>
              <a:path h="177164">
                <a:moveTo>
                  <a:pt x="0" y="0"/>
                </a:moveTo>
                <a:lnTo>
                  <a:pt x="0" y="176682"/>
                </a:lnTo>
              </a:path>
            </a:pathLst>
          </a:custGeom>
          <a:noFill/>
          <a:ln w="11302">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49" name="object 1750"/>
          <p:cNvSpPr>
            <a:spLocks noChangeArrowheads="1"/>
          </p:cNvSpPr>
          <p:nvPr/>
        </p:nvSpPr>
        <p:spPr bwMode="auto">
          <a:xfrm>
            <a:off x="5767388" y="5545138"/>
            <a:ext cx="0" cy="179387"/>
          </a:xfrm>
          <a:custGeom>
            <a:avLst/>
            <a:gdLst>
              <a:gd name="T0" fmla="*/ 0 h 178435"/>
              <a:gd name="T1" fmla="*/ 178435 h 178435"/>
            </a:gdLst>
            <a:ahLst/>
            <a:cxnLst/>
            <a:rect l="0" t="T0" r="0" b="T1"/>
            <a:pathLst>
              <a:path h="178435">
                <a:moveTo>
                  <a:pt x="0" y="0"/>
                </a:moveTo>
                <a:lnTo>
                  <a:pt x="0" y="177812"/>
                </a:lnTo>
              </a:path>
            </a:pathLst>
          </a:custGeom>
          <a:noFill/>
          <a:ln w="11302">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0" name="object 1751"/>
          <p:cNvSpPr>
            <a:spLocks noChangeArrowheads="1"/>
          </p:cNvSpPr>
          <p:nvPr/>
        </p:nvSpPr>
        <p:spPr bwMode="auto">
          <a:xfrm>
            <a:off x="5772150" y="5545138"/>
            <a:ext cx="0" cy="179387"/>
          </a:xfrm>
          <a:custGeom>
            <a:avLst/>
            <a:gdLst>
              <a:gd name="T0" fmla="*/ 0 h 178435"/>
              <a:gd name="T1" fmla="*/ 178435 h 178435"/>
            </a:gdLst>
            <a:ahLst/>
            <a:cxnLst/>
            <a:rect l="0" t="T0" r="0" b="T1"/>
            <a:pathLst>
              <a:path h="178435">
                <a:moveTo>
                  <a:pt x="0" y="0"/>
                </a:moveTo>
                <a:lnTo>
                  <a:pt x="0" y="177812"/>
                </a:lnTo>
              </a:path>
            </a:pathLst>
          </a:custGeom>
          <a:noFill/>
          <a:ln w="9906">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1" name="object 1752"/>
          <p:cNvSpPr>
            <a:spLocks noChangeArrowheads="1"/>
          </p:cNvSpPr>
          <p:nvPr/>
        </p:nvSpPr>
        <p:spPr bwMode="auto">
          <a:xfrm>
            <a:off x="5781675" y="5724525"/>
            <a:ext cx="1588" cy="0"/>
          </a:xfrm>
          <a:custGeom>
            <a:avLst/>
            <a:gdLst>
              <a:gd name="T0" fmla="*/ 0 w 635"/>
              <a:gd name="T1" fmla="*/ 635 w 635"/>
            </a:gdLst>
            <a:ahLst/>
            <a:cxnLst/>
            <a:rect l="T0" t="0" r="T1" b="0"/>
            <a:pathLst>
              <a:path w="635">
                <a:moveTo>
                  <a:pt x="0" y="0"/>
                </a:moveTo>
                <a:lnTo>
                  <a:pt x="605"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2" name="object 1753"/>
          <p:cNvSpPr>
            <a:spLocks noChangeArrowheads="1"/>
          </p:cNvSpPr>
          <p:nvPr/>
        </p:nvSpPr>
        <p:spPr bwMode="auto">
          <a:xfrm>
            <a:off x="5775325" y="5722938"/>
            <a:ext cx="7938" cy="0"/>
          </a:xfrm>
          <a:custGeom>
            <a:avLst/>
            <a:gdLst>
              <a:gd name="T0" fmla="*/ 0 w 7620"/>
              <a:gd name="T1" fmla="*/ 7620 w 7620"/>
            </a:gdLst>
            <a:ahLst/>
            <a:cxnLst/>
            <a:rect l="T0" t="0" r="T1" b="0"/>
            <a:pathLst>
              <a:path w="7620">
                <a:moveTo>
                  <a:pt x="0" y="0"/>
                </a:moveTo>
                <a:lnTo>
                  <a:pt x="7316"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3" name="object 1754"/>
          <p:cNvSpPr>
            <a:spLocks noChangeArrowheads="1"/>
          </p:cNvSpPr>
          <p:nvPr/>
        </p:nvSpPr>
        <p:spPr bwMode="auto">
          <a:xfrm>
            <a:off x="5778500" y="5546725"/>
            <a:ext cx="0" cy="176213"/>
          </a:xfrm>
          <a:custGeom>
            <a:avLst/>
            <a:gdLst>
              <a:gd name="T0" fmla="*/ 0 h 176529"/>
              <a:gd name="T1" fmla="*/ 176529 h 176529"/>
            </a:gdLst>
            <a:ahLst/>
            <a:cxnLst/>
            <a:rect l="0" t="T0" r="0" b="T1"/>
            <a:pathLst>
              <a:path h="176529">
                <a:moveTo>
                  <a:pt x="0" y="0"/>
                </a:moveTo>
                <a:lnTo>
                  <a:pt x="0" y="176530"/>
                </a:lnTo>
              </a:path>
            </a:pathLst>
          </a:custGeom>
          <a:noFill/>
          <a:ln w="9906">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4" name="object 1755"/>
          <p:cNvSpPr>
            <a:spLocks noChangeArrowheads="1"/>
          </p:cNvSpPr>
          <p:nvPr/>
        </p:nvSpPr>
        <p:spPr bwMode="auto">
          <a:xfrm>
            <a:off x="5788025" y="5726113"/>
            <a:ext cx="1588" cy="0"/>
          </a:xfrm>
          <a:custGeom>
            <a:avLst/>
            <a:gdLst>
              <a:gd name="T0" fmla="*/ 0 w 635"/>
              <a:gd name="T1" fmla="*/ 635 w 635"/>
            </a:gdLst>
            <a:ahLst/>
            <a:cxnLst/>
            <a:rect l="T0" t="0" r="T1" b="0"/>
            <a:pathLst>
              <a:path w="635">
                <a:moveTo>
                  <a:pt x="0" y="0"/>
                </a:moveTo>
                <a:lnTo>
                  <a:pt x="124"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5" name="object 1756"/>
          <p:cNvSpPr>
            <a:spLocks noChangeArrowheads="1"/>
          </p:cNvSpPr>
          <p:nvPr/>
        </p:nvSpPr>
        <p:spPr bwMode="auto">
          <a:xfrm>
            <a:off x="5783263" y="5546725"/>
            <a:ext cx="0" cy="177800"/>
          </a:xfrm>
          <a:custGeom>
            <a:avLst/>
            <a:gdLst>
              <a:gd name="T0" fmla="*/ 0 h 179070"/>
              <a:gd name="T1" fmla="*/ 179070 h 179070"/>
            </a:gdLst>
            <a:ahLst/>
            <a:cxnLst/>
            <a:rect l="0" t="T0" r="0" b="T1"/>
            <a:pathLst>
              <a:path h="179070">
                <a:moveTo>
                  <a:pt x="0" y="0"/>
                </a:moveTo>
                <a:lnTo>
                  <a:pt x="0" y="179070"/>
                </a:lnTo>
              </a:path>
            </a:pathLst>
          </a:custGeom>
          <a:noFill/>
          <a:ln w="11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6" name="object 1757"/>
          <p:cNvSpPr>
            <a:spLocks noChangeArrowheads="1"/>
          </p:cNvSpPr>
          <p:nvPr/>
        </p:nvSpPr>
        <p:spPr bwMode="auto">
          <a:xfrm>
            <a:off x="5788025" y="5545138"/>
            <a:ext cx="0" cy="180975"/>
          </a:xfrm>
          <a:custGeom>
            <a:avLst/>
            <a:gdLst>
              <a:gd name="T0" fmla="*/ 0 h 180339"/>
              <a:gd name="T1" fmla="*/ 180339 h 180339"/>
            </a:gdLst>
            <a:ahLst/>
            <a:cxnLst/>
            <a:rect l="0" t="T0" r="0" b="T1"/>
            <a:pathLst>
              <a:path h="180339">
                <a:moveTo>
                  <a:pt x="0" y="0"/>
                </a:moveTo>
                <a:lnTo>
                  <a:pt x="0" y="180098"/>
                </a:lnTo>
              </a:path>
            </a:pathLst>
          </a:custGeom>
          <a:noFill/>
          <a:ln w="11302">
            <a:solidFill>
              <a:srgbClr val="C4C4C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7" name="object 1758"/>
          <p:cNvSpPr>
            <a:spLocks noChangeArrowheads="1"/>
          </p:cNvSpPr>
          <p:nvPr/>
        </p:nvSpPr>
        <p:spPr bwMode="auto">
          <a:xfrm>
            <a:off x="5791200" y="5726113"/>
            <a:ext cx="9525" cy="0"/>
          </a:xfrm>
          <a:custGeom>
            <a:avLst/>
            <a:gdLst>
              <a:gd name="T0" fmla="*/ 0 w 8889"/>
              <a:gd name="T1" fmla="*/ 8889 w 8889"/>
            </a:gdLst>
            <a:ahLst/>
            <a:cxnLst/>
            <a:rect l="T0" t="0" r="T1" b="0"/>
            <a:pathLst>
              <a:path w="8889">
                <a:moveTo>
                  <a:pt x="0" y="0"/>
                </a:moveTo>
                <a:lnTo>
                  <a:pt x="8633" y="0"/>
                </a:lnTo>
              </a:path>
            </a:pathLst>
          </a:custGeom>
          <a:noFill/>
          <a:ln w="3175">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8" name="object 1759"/>
          <p:cNvSpPr>
            <a:spLocks noChangeArrowheads="1"/>
          </p:cNvSpPr>
          <p:nvPr/>
        </p:nvSpPr>
        <p:spPr bwMode="auto">
          <a:xfrm>
            <a:off x="5794375" y="5546725"/>
            <a:ext cx="0" cy="177800"/>
          </a:xfrm>
          <a:custGeom>
            <a:avLst/>
            <a:gdLst>
              <a:gd name="T0" fmla="*/ 0 h 179070"/>
              <a:gd name="T1" fmla="*/ 179070 h 179070"/>
            </a:gdLst>
            <a:ahLst/>
            <a:cxnLst/>
            <a:rect l="0" t="T0" r="0" b="T1"/>
            <a:pathLst>
              <a:path h="179070">
                <a:moveTo>
                  <a:pt x="0" y="0"/>
                </a:moveTo>
                <a:lnTo>
                  <a:pt x="0" y="179070"/>
                </a:lnTo>
              </a:path>
            </a:pathLst>
          </a:custGeom>
          <a:noFill/>
          <a:ln w="11302">
            <a:solidFill>
              <a:srgbClr val="C5C5C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59" name="object 1760"/>
          <p:cNvSpPr>
            <a:spLocks noChangeArrowheads="1"/>
          </p:cNvSpPr>
          <p:nvPr/>
        </p:nvSpPr>
        <p:spPr bwMode="auto">
          <a:xfrm>
            <a:off x="5800725" y="5545138"/>
            <a:ext cx="0" cy="182562"/>
          </a:xfrm>
          <a:custGeom>
            <a:avLst/>
            <a:gdLst>
              <a:gd name="T0" fmla="*/ 0 h 181610"/>
              <a:gd name="T1" fmla="*/ 181610 h 181610"/>
            </a:gdLst>
            <a:ahLst/>
            <a:cxnLst/>
            <a:rect l="0" t="T0" r="0" b="T1"/>
            <a:pathLst>
              <a:path h="181610">
                <a:moveTo>
                  <a:pt x="0" y="0"/>
                </a:moveTo>
                <a:lnTo>
                  <a:pt x="0" y="181241"/>
                </a:lnTo>
              </a:path>
            </a:pathLst>
          </a:custGeom>
          <a:noFill/>
          <a:ln w="11302">
            <a:solidFill>
              <a:srgbClr val="C6C7C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0" name="object 1761"/>
          <p:cNvSpPr>
            <a:spLocks noChangeArrowheads="1"/>
          </p:cNvSpPr>
          <p:nvPr/>
        </p:nvSpPr>
        <p:spPr bwMode="auto">
          <a:xfrm>
            <a:off x="5805488" y="5545138"/>
            <a:ext cx="0" cy="182562"/>
          </a:xfrm>
          <a:custGeom>
            <a:avLst/>
            <a:gdLst>
              <a:gd name="T0" fmla="*/ 0 h 181610"/>
              <a:gd name="T1" fmla="*/ 181610 h 181610"/>
            </a:gdLst>
            <a:ahLst/>
            <a:cxnLst/>
            <a:rect l="0" t="T0" r="0" b="T1"/>
            <a:pathLst>
              <a:path h="181610">
                <a:moveTo>
                  <a:pt x="0" y="0"/>
                </a:moveTo>
                <a:lnTo>
                  <a:pt x="0" y="181241"/>
                </a:lnTo>
              </a:path>
            </a:pathLst>
          </a:custGeom>
          <a:noFill/>
          <a:ln w="9906">
            <a:solidFill>
              <a:srgbClr val="C7C8C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1" name="object 1762"/>
          <p:cNvSpPr>
            <a:spLocks noChangeArrowheads="1"/>
          </p:cNvSpPr>
          <p:nvPr/>
        </p:nvSpPr>
        <p:spPr bwMode="auto">
          <a:xfrm>
            <a:off x="5810250" y="5545138"/>
            <a:ext cx="0" cy="184150"/>
          </a:xfrm>
          <a:custGeom>
            <a:avLst/>
            <a:gdLst>
              <a:gd name="T0" fmla="*/ 0 h 182879"/>
              <a:gd name="T1" fmla="*/ 182879 h 182879"/>
            </a:gdLst>
            <a:ahLst/>
            <a:cxnLst/>
            <a:rect l="0" t="T0" r="0" b="T1"/>
            <a:pathLst>
              <a:path h="182879">
                <a:moveTo>
                  <a:pt x="0" y="0"/>
                </a:moveTo>
                <a:lnTo>
                  <a:pt x="0" y="182371"/>
                </a:lnTo>
              </a:path>
            </a:pathLst>
          </a:custGeom>
          <a:noFill/>
          <a:ln w="9779">
            <a:solidFill>
              <a:srgbClr val="CACA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2" name="object 1763"/>
          <p:cNvSpPr>
            <a:spLocks noChangeArrowheads="1"/>
          </p:cNvSpPr>
          <p:nvPr/>
        </p:nvSpPr>
        <p:spPr bwMode="auto">
          <a:xfrm>
            <a:off x="5815013" y="5545138"/>
            <a:ext cx="0" cy="184150"/>
          </a:xfrm>
          <a:custGeom>
            <a:avLst/>
            <a:gdLst>
              <a:gd name="T0" fmla="*/ 0 h 182879"/>
              <a:gd name="T1" fmla="*/ 182879 h 182879"/>
            </a:gdLst>
            <a:ahLst/>
            <a:cxnLst/>
            <a:rect l="0" t="T0" r="0" b="T1"/>
            <a:pathLst>
              <a:path h="182879">
                <a:moveTo>
                  <a:pt x="0" y="0"/>
                </a:moveTo>
                <a:lnTo>
                  <a:pt x="0" y="182371"/>
                </a:lnTo>
              </a:path>
            </a:pathLst>
          </a:custGeom>
          <a:noFill/>
          <a:ln w="11302">
            <a:solidFill>
              <a:srgbClr val="CCCDC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3" name="object 1764"/>
          <p:cNvSpPr>
            <a:spLocks noChangeArrowheads="1"/>
          </p:cNvSpPr>
          <p:nvPr/>
        </p:nvSpPr>
        <p:spPr bwMode="auto">
          <a:xfrm>
            <a:off x="5821363" y="5545138"/>
            <a:ext cx="0" cy="184150"/>
          </a:xfrm>
          <a:custGeom>
            <a:avLst/>
            <a:gdLst>
              <a:gd name="T0" fmla="*/ 0 h 182879"/>
              <a:gd name="T1" fmla="*/ 182879 h 182879"/>
            </a:gdLst>
            <a:ahLst/>
            <a:cxnLst/>
            <a:rect l="0" t="T0" r="0" b="T1"/>
            <a:pathLst>
              <a:path h="182879">
                <a:moveTo>
                  <a:pt x="0" y="0"/>
                </a:moveTo>
                <a:lnTo>
                  <a:pt x="0" y="182371"/>
                </a:lnTo>
              </a:path>
            </a:pathLst>
          </a:custGeom>
          <a:noFill/>
          <a:ln w="11302">
            <a:solidFill>
              <a:srgbClr val="CECEC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4" name="object 1765"/>
          <p:cNvSpPr>
            <a:spLocks noChangeArrowheads="1"/>
          </p:cNvSpPr>
          <p:nvPr/>
        </p:nvSpPr>
        <p:spPr bwMode="auto">
          <a:xfrm>
            <a:off x="5826125" y="5545138"/>
            <a:ext cx="0" cy="184150"/>
          </a:xfrm>
          <a:custGeom>
            <a:avLst/>
            <a:gdLst>
              <a:gd name="T0" fmla="*/ 0 h 182879"/>
              <a:gd name="T1" fmla="*/ 182879 h 182879"/>
            </a:gdLst>
            <a:ahLst/>
            <a:cxnLst/>
            <a:rect l="0" t="T0" r="0" b="T1"/>
            <a:pathLst>
              <a:path h="182879">
                <a:moveTo>
                  <a:pt x="0" y="0"/>
                </a:moveTo>
                <a:lnTo>
                  <a:pt x="0" y="182371"/>
                </a:lnTo>
              </a:path>
            </a:pathLst>
          </a:custGeom>
          <a:noFill/>
          <a:ln w="11302">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5" name="object 1766"/>
          <p:cNvSpPr>
            <a:spLocks noChangeArrowheads="1"/>
          </p:cNvSpPr>
          <p:nvPr/>
        </p:nvSpPr>
        <p:spPr bwMode="auto">
          <a:xfrm>
            <a:off x="5832475" y="5545138"/>
            <a:ext cx="0" cy="184150"/>
          </a:xfrm>
          <a:custGeom>
            <a:avLst/>
            <a:gdLst>
              <a:gd name="T0" fmla="*/ 0 h 183514"/>
              <a:gd name="T1" fmla="*/ 183514 h 183514"/>
            </a:gdLst>
            <a:ahLst/>
            <a:cxnLst/>
            <a:rect l="0" t="T0" r="0" b="T1"/>
            <a:pathLst>
              <a:path h="183514">
                <a:moveTo>
                  <a:pt x="0" y="0"/>
                </a:moveTo>
                <a:lnTo>
                  <a:pt x="0" y="183514"/>
                </a:lnTo>
              </a:path>
            </a:pathLst>
          </a:custGeom>
          <a:noFill/>
          <a:ln w="11302">
            <a:solidFill>
              <a:srgbClr val="D1D1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6" name="object 1767"/>
          <p:cNvSpPr>
            <a:spLocks noChangeArrowheads="1"/>
          </p:cNvSpPr>
          <p:nvPr/>
        </p:nvSpPr>
        <p:spPr bwMode="auto">
          <a:xfrm>
            <a:off x="5837238" y="5545138"/>
            <a:ext cx="0" cy="184150"/>
          </a:xfrm>
          <a:custGeom>
            <a:avLst/>
            <a:gdLst>
              <a:gd name="T0" fmla="*/ 0 h 183514"/>
              <a:gd name="T1" fmla="*/ 183514 h 183514"/>
            </a:gdLst>
            <a:ahLst/>
            <a:cxnLst/>
            <a:rect l="0" t="T0" r="0" b="T1"/>
            <a:pathLst>
              <a:path h="183514">
                <a:moveTo>
                  <a:pt x="0" y="0"/>
                </a:moveTo>
                <a:lnTo>
                  <a:pt x="0" y="183514"/>
                </a:lnTo>
              </a:path>
            </a:pathLst>
          </a:custGeom>
          <a:noFill/>
          <a:ln w="9778">
            <a:solidFill>
              <a:srgbClr val="D2D2D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7" name="object 1768"/>
          <p:cNvSpPr>
            <a:spLocks noChangeArrowheads="1"/>
          </p:cNvSpPr>
          <p:nvPr/>
        </p:nvSpPr>
        <p:spPr bwMode="auto">
          <a:xfrm>
            <a:off x="5843588" y="5545138"/>
            <a:ext cx="0" cy="184150"/>
          </a:xfrm>
          <a:custGeom>
            <a:avLst/>
            <a:gdLst>
              <a:gd name="T0" fmla="*/ 0 h 183514"/>
              <a:gd name="T1" fmla="*/ 183514 h 183514"/>
            </a:gdLst>
            <a:ahLst/>
            <a:cxnLst/>
            <a:rect l="0" t="T0" r="0" b="T1"/>
            <a:pathLst>
              <a:path h="183514">
                <a:moveTo>
                  <a:pt x="0" y="0"/>
                </a:moveTo>
                <a:lnTo>
                  <a:pt x="0" y="183514"/>
                </a:lnTo>
              </a:path>
            </a:pathLst>
          </a:custGeom>
          <a:noFill/>
          <a:ln w="9906">
            <a:solidFill>
              <a:srgbClr val="D3D3D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8" name="object 1769"/>
          <p:cNvSpPr>
            <a:spLocks noChangeArrowheads="1"/>
          </p:cNvSpPr>
          <p:nvPr/>
        </p:nvSpPr>
        <p:spPr bwMode="auto">
          <a:xfrm>
            <a:off x="5848350" y="5545138"/>
            <a:ext cx="0" cy="184150"/>
          </a:xfrm>
          <a:custGeom>
            <a:avLst/>
            <a:gdLst>
              <a:gd name="T0" fmla="*/ 0 h 183514"/>
              <a:gd name="T1" fmla="*/ 183514 h 183514"/>
            </a:gdLst>
            <a:ahLst/>
            <a:cxnLst/>
            <a:rect l="0" t="T0" r="0" b="T1"/>
            <a:pathLst>
              <a:path h="183514">
                <a:moveTo>
                  <a:pt x="0" y="0"/>
                </a:moveTo>
                <a:lnTo>
                  <a:pt x="0" y="183514"/>
                </a:lnTo>
              </a:path>
            </a:pathLst>
          </a:custGeom>
          <a:noFill/>
          <a:ln w="11303">
            <a:solidFill>
              <a:srgbClr val="D4D5D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69" name="object 1770"/>
          <p:cNvSpPr>
            <a:spLocks noChangeArrowheads="1"/>
          </p:cNvSpPr>
          <p:nvPr/>
        </p:nvSpPr>
        <p:spPr bwMode="auto">
          <a:xfrm>
            <a:off x="5853113" y="5545138"/>
            <a:ext cx="0" cy="184150"/>
          </a:xfrm>
          <a:custGeom>
            <a:avLst/>
            <a:gdLst>
              <a:gd name="T0" fmla="*/ 0 h 183514"/>
              <a:gd name="T1" fmla="*/ 183514 h 183514"/>
            </a:gdLst>
            <a:ahLst/>
            <a:cxnLst/>
            <a:rect l="0" t="T0" r="0" b="T1"/>
            <a:pathLst>
              <a:path h="183514">
                <a:moveTo>
                  <a:pt x="0" y="0"/>
                </a:moveTo>
                <a:lnTo>
                  <a:pt x="0" y="183514"/>
                </a:lnTo>
              </a:path>
            </a:pathLst>
          </a:custGeom>
          <a:noFill/>
          <a:ln w="11302">
            <a:solidFill>
              <a:srgbClr val="D6D6D7"/>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0" name="object 1771"/>
          <p:cNvSpPr>
            <a:spLocks noChangeArrowheads="1"/>
          </p:cNvSpPr>
          <p:nvPr/>
        </p:nvSpPr>
        <p:spPr bwMode="auto">
          <a:xfrm>
            <a:off x="5859463" y="5545138"/>
            <a:ext cx="0" cy="184150"/>
          </a:xfrm>
          <a:custGeom>
            <a:avLst/>
            <a:gdLst>
              <a:gd name="T0" fmla="*/ 0 h 182879"/>
              <a:gd name="T1" fmla="*/ 182879 h 182879"/>
            </a:gdLst>
            <a:ahLst/>
            <a:cxnLst/>
            <a:rect l="0" t="T0" r="0" b="T1"/>
            <a:pathLst>
              <a:path h="182879">
                <a:moveTo>
                  <a:pt x="0" y="0"/>
                </a:moveTo>
                <a:lnTo>
                  <a:pt x="0" y="182371"/>
                </a:lnTo>
              </a:path>
            </a:pathLst>
          </a:custGeom>
          <a:noFill/>
          <a:ln w="11302">
            <a:solidFill>
              <a:srgbClr val="D7D9D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1" name="object 1772"/>
          <p:cNvSpPr>
            <a:spLocks noChangeArrowheads="1"/>
          </p:cNvSpPr>
          <p:nvPr/>
        </p:nvSpPr>
        <p:spPr bwMode="auto">
          <a:xfrm>
            <a:off x="5864225" y="5545138"/>
            <a:ext cx="0" cy="184150"/>
          </a:xfrm>
          <a:custGeom>
            <a:avLst/>
            <a:gdLst>
              <a:gd name="T0" fmla="*/ 0 h 182879"/>
              <a:gd name="T1" fmla="*/ 182879 h 182879"/>
            </a:gdLst>
            <a:ahLst/>
            <a:cxnLst/>
            <a:rect l="0" t="T0" r="0" b="T1"/>
            <a:pathLst>
              <a:path h="182879">
                <a:moveTo>
                  <a:pt x="0" y="0"/>
                </a:moveTo>
                <a:lnTo>
                  <a:pt x="0" y="182371"/>
                </a:lnTo>
              </a:path>
            </a:pathLst>
          </a:custGeom>
          <a:noFill/>
          <a:ln w="9905">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2" name="object 1773"/>
          <p:cNvSpPr>
            <a:spLocks noChangeArrowheads="1"/>
          </p:cNvSpPr>
          <p:nvPr/>
        </p:nvSpPr>
        <p:spPr bwMode="auto">
          <a:xfrm>
            <a:off x="5870575" y="5545138"/>
            <a:ext cx="0" cy="184150"/>
          </a:xfrm>
          <a:custGeom>
            <a:avLst/>
            <a:gdLst>
              <a:gd name="T0" fmla="*/ 0 h 182879"/>
              <a:gd name="T1" fmla="*/ 182879 h 182879"/>
            </a:gdLst>
            <a:ahLst/>
            <a:cxnLst/>
            <a:rect l="0" t="T0" r="0" b="T1"/>
            <a:pathLst>
              <a:path h="182879">
                <a:moveTo>
                  <a:pt x="0" y="0"/>
                </a:moveTo>
                <a:lnTo>
                  <a:pt x="0" y="182371"/>
                </a:lnTo>
              </a:path>
            </a:pathLst>
          </a:custGeom>
          <a:noFill/>
          <a:ln w="9905">
            <a:solidFill>
              <a:srgbClr val="DBDCD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3" name="object 1774"/>
          <p:cNvSpPr>
            <a:spLocks noChangeArrowheads="1"/>
          </p:cNvSpPr>
          <p:nvPr/>
        </p:nvSpPr>
        <p:spPr bwMode="auto">
          <a:xfrm>
            <a:off x="5875338" y="5545138"/>
            <a:ext cx="0" cy="184150"/>
          </a:xfrm>
          <a:custGeom>
            <a:avLst/>
            <a:gdLst>
              <a:gd name="T0" fmla="*/ 0 h 182879"/>
              <a:gd name="T1" fmla="*/ 182879 h 182879"/>
            </a:gdLst>
            <a:ahLst/>
            <a:cxnLst/>
            <a:rect l="0" t="T0" r="0" b="T1"/>
            <a:pathLst>
              <a:path h="182879">
                <a:moveTo>
                  <a:pt x="0" y="0"/>
                </a:moveTo>
                <a:lnTo>
                  <a:pt x="0" y="182371"/>
                </a:lnTo>
              </a:path>
            </a:pathLst>
          </a:custGeom>
          <a:noFill/>
          <a:ln w="11175">
            <a:solidFill>
              <a:srgbClr val="DDDED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4" name="object 1775"/>
          <p:cNvSpPr>
            <a:spLocks noChangeArrowheads="1"/>
          </p:cNvSpPr>
          <p:nvPr/>
        </p:nvSpPr>
        <p:spPr bwMode="auto">
          <a:xfrm>
            <a:off x="5880100" y="5545138"/>
            <a:ext cx="0" cy="184150"/>
          </a:xfrm>
          <a:custGeom>
            <a:avLst/>
            <a:gdLst>
              <a:gd name="T0" fmla="*/ 0 h 182879"/>
              <a:gd name="T1" fmla="*/ 182879 h 182879"/>
            </a:gdLst>
            <a:ahLst/>
            <a:cxnLst/>
            <a:rect l="0" t="T0" r="0" b="T1"/>
            <a:pathLst>
              <a:path h="182879">
                <a:moveTo>
                  <a:pt x="0" y="0"/>
                </a:moveTo>
                <a:lnTo>
                  <a:pt x="0" y="182371"/>
                </a:lnTo>
              </a:path>
            </a:pathLst>
          </a:custGeom>
          <a:noFill/>
          <a:ln w="11303">
            <a:solidFill>
              <a:srgbClr val="DFDFD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5" name="object 1776"/>
          <p:cNvSpPr>
            <a:spLocks noChangeArrowheads="1"/>
          </p:cNvSpPr>
          <p:nvPr/>
        </p:nvSpPr>
        <p:spPr bwMode="auto">
          <a:xfrm>
            <a:off x="5886450" y="5545138"/>
            <a:ext cx="0" cy="182562"/>
          </a:xfrm>
          <a:custGeom>
            <a:avLst/>
            <a:gdLst>
              <a:gd name="T0" fmla="*/ 0 h 181610"/>
              <a:gd name="T1" fmla="*/ 181610 h 181610"/>
            </a:gdLst>
            <a:ahLst/>
            <a:cxnLst/>
            <a:rect l="0" t="T0" r="0" b="T1"/>
            <a:pathLst>
              <a:path h="181610">
                <a:moveTo>
                  <a:pt x="0" y="0"/>
                </a:moveTo>
                <a:lnTo>
                  <a:pt x="0" y="181241"/>
                </a:lnTo>
              </a:path>
            </a:pathLst>
          </a:custGeom>
          <a:noFill/>
          <a:ln w="11303">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6" name="object 1777"/>
          <p:cNvSpPr>
            <a:spLocks noChangeArrowheads="1"/>
          </p:cNvSpPr>
          <p:nvPr/>
        </p:nvSpPr>
        <p:spPr bwMode="auto">
          <a:xfrm>
            <a:off x="5891213" y="5545138"/>
            <a:ext cx="0" cy="182562"/>
          </a:xfrm>
          <a:custGeom>
            <a:avLst/>
            <a:gdLst>
              <a:gd name="T0" fmla="*/ 0 h 181610"/>
              <a:gd name="T1" fmla="*/ 181610 h 181610"/>
            </a:gdLst>
            <a:ahLst/>
            <a:cxnLst/>
            <a:rect l="0" t="T0" r="0" b="T1"/>
            <a:pathLst>
              <a:path h="181610">
                <a:moveTo>
                  <a:pt x="0" y="0"/>
                </a:moveTo>
                <a:lnTo>
                  <a:pt x="0" y="181241"/>
                </a:lnTo>
              </a:path>
            </a:pathLst>
          </a:custGeom>
          <a:noFill/>
          <a:ln w="9905">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7" name="object 1778"/>
          <p:cNvSpPr>
            <a:spLocks noChangeArrowheads="1"/>
          </p:cNvSpPr>
          <p:nvPr/>
        </p:nvSpPr>
        <p:spPr bwMode="auto">
          <a:xfrm>
            <a:off x="5891213" y="5726113"/>
            <a:ext cx="1587" cy="0"/>
          </a:xfrm>
          <a:custGeom>
            <a:avLst/>
            <a:gdLst>
              <a:gd name="T0" fmla="*/ 0 w 635"/>
              <a:gd name="T1" fmla="*/ 635 w 635"/>
            </a:gdLst>
            <a:ahLst/>
            <a:cxnLst/>
            <a:rect l="T0" t="0" r="T1" b="0"/>
            <a:pathLst>
              <a:path w="635">
                <a:moveTo>
                  <a:pt x="0" y="0"/>
                </a:moveTo>
                <a:lnTo>
                  <a:pt x="231" y="0"/>
                </a:lnTo>
              </a:path>
            </a:pathLst>
          </a:custGeom>
          <a:noFill/>
          <a:ln w="317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8" name="object 1779"/>
          <p:cNvSpPr>
            <a:spLocks noChangeArrowheads="1"/>
          </p:cNvSpPr>
          <p:nvPr/>
        </p:nvSpPr>
        <p:spPr bwMode="auto">
          <a:xfrm>
            <a:off x="5895975" y="5546725"/>
            <a:ext cx="0" cy="177800"/>
          </a:xfrm>
          <a:custGeom>
            <a:avLst/>
            <a:gdLst>
              <a:gd name="T0" fmla="*/ 0 h 179070"/>
              <a:gd name="T1" fmla="*/ 179070 h 179070"/>
            </a:gdLst>
            <a:ahLst/>
            <a:cxnLst/>
            <a:rect l="0" t="T0" r="0" b="T1"/>
            <a:pathLst>
              <a:path h="179070">
                <a:moveTo>
                  <a:pt x="0" y="0"/>
                </a:moveTo>
                <a:lnTo>
                  <a:pt x="0" y="179070"/>
                </a:lnTo>
              </a:path>
            </a:pathLst>
          </a:custGeom>
          <a:noFill/>
          <a:ln w="9905">
            <a:solidFill>
              <a:srgbClr val="E2E2E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79" name="object 1780"/>
          <p:cNvSpPr>
            <a:spLocks noChangeArrowheads="1"/>
          </p:cNvSpPr>
          <p:nvPr/>
        </p:nvSpPr>
        <p:spPr bwMode="auto">
          <a:xfrm>
            <a:off x="5895975" y="5726113"/>
            <a:ext cx="0" cy="0"/>
          </a:xfrm>
          <a:custGeom>
            <a:avLst/>
            <a:gdLst>
              <a:gd name="T0" fmla="*/ 0 w 635"/>
              <a:gd name="T1" fmla="*/ 635 w 635"/>
            </a:gdLst>
            <a:ahLst/>
            <a:cxnLst/>
            <a:rect l="T0" t="0" r="T1" b="0"/>
            <a:pathLst>
              <a:path w="635">
                <a:moveTo>
                  <a:pt x="0" y="0"/>
                </a:moveTo>
                <a:lnTo>
                  <a:pt x="87"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0" name="object 1781"/>
          <p:cNvSpPr>
            <a:spLocks noChangeArrowheads="1"/>
          </p:cNvSpPr>
          <p:nvPr/>
        </p:nvSpPr>
        <p:spPr bwMode="auto">
          <a:xfrm>
            <a:off x="5895975" y="5724525"/>
            <a:ext cx="9525" cy="0"/>
          </a:xfrm>
          <a:custGeom>
            <a:avLst/>
            <a:gdLst>
              <a:gd name="T0" fmla="*/ 0 w 8889"/>
              <a:gd name="T1" fmla="*/ 8889 w 8889"/>
            </a:gdLst>
            <a:ahLst/>
            <a:cxnLst/>
            <a:rect l="T0" t="0" r="T1" b="0"/>
            <a:pathLst>
              <a:path w="8889">
                <a:moveTo>
                  <a:pt x="0" y="0"/>
                </a:moveTo>
                <a:lnTo>
                  <a:pt x="8533"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1" name="object 1782"/>
          <p:cNvSpPr>
            <a:spLocks noChangeArrowheads="1"/>
          </p:cNvSpPr>
          <p:nvPr/>
        </p:nvSpPr>
        <p:spPr bwMode="auto">
          <a:xfrm>
            <a:off x="5902325" y="5546725"/>
            <a:ext cx="0" cy="177800"/>
          </a:xfrm>
          <a:custGeom>
            <a:avLst/>
            <a:gdLst>
              <a:gd name="T0" fmla="*/ 0 h 177800"/>
              <a:gd name="T1" fmla="*/ 177800 h 177800"/>
            </a:gdLst>
            <a:ahLst/>
            <a:cxnLst/>
            <a:rect l="0" t="T0" r="0" b="T1"/>
            <a:pathLst>
              <a:path h="177800">
                <a:moveTo>
                  <a:pt x="0" y="0"/>
                </a:moveTo>
                <a:lnTo>
                  <a:pt x="0" y="177800"/>
                </a:lnTo>
              </a:path>
            </a:pathLst>
          </a:custGeom>
          <a:noFill/>
          <a:ln w="11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2" name="object 1783"/>
          <p:cNvSpPr>
            <a:spLocks noChangeArrowheads="1"/>
          </p:cNvSpPr>
          <p:nvPr/>
        </p:nvSpPr>
        <p:spPr bwMode="auto">
          <a:xfrm>
            <a:off x="5907088" y="5545138"/>
            <a:ext cx="0" cy="179387"/>
          </a:xfrm>
          <a:custGeom>
            <a:avLst/>
            <a:gdLst>
              <a:gd name="T0" fmla="*/ 0 h 179070"/>
              <a:gd name="T1" fmla="*/ 179070 h 179070"/>
            </a:gdLst>
            <a:ahLst/>
            <a:cxnLst/>
            <a:rect l="0" t="T0" r="0" b="T1"/>
            <a:pathLst>
              <a:path h="179070">
                <a:moveTo>
                  <a:pt x="0" y="0"/>
                </a:moveTo>
                <a:lnTo>
                  <a:pt x="0" y="178955"/>
                </a:lnTo>
              </a:path>
            </a:pathLst>
          </a:custGeom>
          <a:noFill/>
          <a:ln w="11302">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3" name="object 1784"/>
          <p:cNvSpPr>
            <a:spLocks noChangeArrowheads="1"/>
          </p:cNvSpPr>
          <p:nvPr/>
        </p:nvSpPr>
        <p:spPr bwMode="auto">
          <a:xfrm>
            <a:off x="5907088" y="5724525"/>
            <a:ext cx="1587" cy="0"/>
          </a:xfrm>
          <a:custGeom>
            <a:avLst/>
            <a:gdLst>
              <a:gd name="T0" fmla="*/ 0 w 1270"/>
              <a:gd name="T1" fmla="*/ 1270 w 1270"/>
            </a:gdLst>
            <a:ahLst/>
            <a:cxnLst/>
            <a:rect l="T0" t="0" r="T1" b="0"/>
            <a:pathLst>
              <a:path w="1270">
                <a:moveTo>
                  <a:pt x="0" y="0"/>
                </a:moveTo>
                <a:lnTo>
                  <a:pt x="938"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4" name="object 1785"/>
          <p:cNvSpPr>
            <a:spLocks noChangeArrowheads="1"/>
          </p:cNvSpPr>
          <p:nvPr/>
        </p:nvSpPr>
        <p:spPr bwMode="auto">
          <a:xfrm>
            <a:off x="5907088" y="5722938"/>
            <a:ext cx="9525" cy="0"/>
          </a:xfrm>
          <a:custGeom>
            <a:avLst/>
            <a:gdLst>
              <a:gd name="T0" fmla="*/ 0 w 8889"/>
              <a:gd name="T1" fmla="*/ 8889 w 8889"/>
            </a:gdLst>
            <a:ahLst/>
            <a:cxnLst/>
            <a:rect l="T0" t="0" r="T1" b="0"/>
            <a:pathLst>
              <a:path w="8889">
                <a:moveTo>
                  <a:pt x="0" y="0"/>
                </a:moveTo>
                <a:lnTo>
                  <a:pt x="8446"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5" name="object 1786"/>
          <p:cNvSpPr>
            <a:spLocks noChangeArrowheads="1"/>
          </p:cNvSpPr>
          <p:nvPr/>
        </p:nvSpPr>
        <p:spPr bwMode="auto">
          <a:xfrm>
            <a:off x="5913438" y="5546725"/>
            <a:ext cx="0" cy="176213"/>
          </a:xfrm>
          <a:custGeom>
            <a:avLst/>
            <a:gdLst>
              <a:gd name="T0" fmla="*/ 0 h 176529"/>
              <a:gd name="T1" fmla="*/ 176529 h 176529"/>
            </a:gdLst>
            <a:ahLst/>
            <a:cxnLst/>
            <a:rect l="0" t="T0" r="0" b="T1"/>
            <a:pathLst>
              <a:path h="176529">
                <a:moveTo>
                  <a:pt x="0" y="0"/>
                </a:moveTo>
                <a:lnTo>
                  <a:pt x="0" y="176530"/>
                </a:lnTo>
              </a:path>
            </a:pathLst>
          </a:custGeom>
          <a:noFill/>
          <a:ln w="11302">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6" name="object 1787"/>
          <p:cNvSpPr>
            <a:spLocks noChangeArrowheads="1"/>
          </p:cNvSpPr>
          <p:nvPr/>
        </p:nvSpPr>
        <p:spPr bwMode="auto">
          <a:xfrm>
            <a:off x="5913438" y="5722938"/>
            <a:ext cx="1587" cy="0"/>
          </a:xfrm>
          <a:custGeom>
            <a:avLst/>
            <a:gdLst>
              <a:gd name="T0" fmla="*/ 0 w 1904"/>
              <a:gd name="T1" fmla="*/ 1904 w 1904"/>
            </a:gdLst>
            <a:ahLst/>
            <a:cxnLst/>
            <a:rect l="T0" t="0" r="T1" b="0"/>
            <a:pathLst>
              <a:path w="1904">
                <a:moveTo>
                  <a:pt x="0" y="0"/>
                </a:moveTo>
                <a:lnTo>
                  <a:pt x="1303"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7" name="object 1788"/>
          <p:cNvSpPr>
            <a:spLocks noChangeArrowheads="1"/>
          </p:cNvSpPr>
          <p:nvPr/>
        </p:nvSpPr>
        <p:spPr bwMode="auto">
          <a:xfrm>
            <a:off x="5913438" y="5721350"/>
            <a:ext cx="7937" cy="0"/>
          </a:xfrm>
          <a:custGeom>
            <a:avLst/>
            <a:gdLst>
              <a:gd name="T0" fmla="*/ 0 w 8254"/>
              <a:gd name="T1" fmla="*/ 8254 w 8254"/>
            </a:gdLst>
            <a:ahLst/>
            <a:cxnLst/>
            <a:rect l="T0" t="0" r="T1" b="0"/>
            <a:pathLst>
              <a:path w="8254">
                <a:moveTo>
                  <a:pt x="0" y="0"/>
                </a:moveTo>
                <a:lnTo>
                  <a:pt x="8232"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8" name="object 1789"/>
          <p:cNvSpPr>
            <a:spLocks noChangeArrowheads="1"/>
          </p:cNvSpPr>
          <p:nvPr/>
        </p:nvSpPr>
        <p:spPr bwMode="auto">
          <a:xfrm>
            <a:off x="5918200" y="5546725"/>
            <a:ext cx="0" cy="174625"/>
          </a:xfrm>
          <a:custGeom>
            <a:avLst/>
            <a:gdLst>
              <a:gd name="T0" fmla="*/ 0 h 175260"/>
              <a:gd name="T1" fmla="*/ 175260 h 175260"/>
            </a:gdLst>
            <a:ahLst/>
            <a:cxnLst/>
            <a:rect l="0" t="T0" r="0" b="T1"/>
            <a:pathLst>
              <a:path h="175260">
                <a:moveTo>
                  <a:pt x="0" y="0"/>
                </a:moveTo>
                <a:lnTo>
                  <a:pt x="0" y="175260"/>
                </a:lnTo>
              </a:path>
            </a:pathLst>
          </a:custGeom>
          <a:noFill/>
          <a:ln w="11303">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89" name="object 1790"/>
          <p:cNvSpPr>
            <a:spLocks noChangeArrowheads="1"/>
          </p:cNvSpPr>
          <p:nvPr/>
        </p:nvSpPr>
        <p:spPr bwMode="auto">
          <a:xfrm>
            <a:off x="5922963" y="5545138"/>
            <a:ext cx="0" cy="177800"/>
          </a:xfrm>
          <a:custGeom>
            <a:avLst/>
            <a:gdLst>
              <a:gd name="T0" fmla="*/ 0 h 177164"/>
              <a:gd name="T1" fmla="*/ 177164 h 177164"/>
            </a:gdLst>
            <a:ahLst/>
            <a:cxnLst/>
            <a:rect l="0" t="T0" r="0" b="T1"/>
            <a:pathLst>
              <a:path h="177164">
                <a:moveTo>
                  <a:pt x="0" y="0"/>
                </a:moveTo>
                <a:lnTo>
                  <a:pt x="0" y="176682"/>
                </a:lnTo>
              </a:path>
            </a:pathLst>
          </a:custGeom>
          <a:noFill/>
          <a:ln w="9906">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90" name="object 1791"/>
          <p:cNvSpPr>
            <a:spLocks noChangeArrowheads="1"/>
          </p:cNvSpPr>
          <p:nvPr/>
        </p:nvSpPr>
        <p:spPr bwMode="auto">
          <a:xfrm>
            <a:off x="5929313" y="5545138"/>
            <a:ext cx="0" cy="176212"/>
          </a:xfrm>
          <a:custGeom>
            <a:avLst/>
            <a:gdLst>
              <a:gd name="T0" fmla="*/ 0 h 175895"/>
              <a:gd name="T1" fmla="*/ 175895 h 175895"/>
            </a:gdLst>
            <a:ahLst/>
            <a:cxnLst/>
            <a:rect l="0" t="T0" r="0" b="T1"/>
            <a:pathLst>
              <a:path h="175895">
                <a:moveTo>
                  <a:pt x="0" y="0"/>
                </a:moveTo>
                <a:lnTo>
                  <a:pt x="0" y="175539"/>
                </a:lnTo>
              </a:path>
            </a:pathLst>
          </a:custGeom>
          <a:noFill/>
          <a:ln w="9778">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91" name="object 1792"/>
          <p:cNvSpPr>
            <a:spLocks noChangeArrowheads="1"/>
          </p:cNvSpPr>
          <p:nvPr/>
        </p:nvSpPr>
        <p:spPr bwMode="auto">
          <a:xfrm>
            <a:off x="5934075" y="5545138"/>
            <a:ext cx="0" cy="174625"/>
          </a:xfrm>
          <a:custGeom>
            <a:avLst/>
            <a:gdLst>
              <a:gd name="T0" fmla="*/ 0 h 174625"/>
              <a:gd name="T1" fmla="*/ 174625 h 174625"/>
            </a:gdLst>
            <a:ahLst/>
            <a:cxnLst/>
            <a:rect l="0" t="T0" r="0" b="T1"/>
            <a:pathLst>
              <a:path h="174625">
                <a:moveTo>
                  <a:pt x="0" y="0"/>
                </a:moveTo>
                <a:lnTo>
                  <a:pt x="0" y="174396"/>
                </a:lnTo>
              </a:path>
            </a:pathLst>
          </a:custGeom>
          <a:noFill/>
          <a:ln w="11302">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92" name="object 1793"/>
          <p:cNvSpPr>
            <a:spLocks noChangeArrowheads="1"/>
          </p:cNvSpPr>
          <p:nvPr/>
        </p:nvSpPr>
        <p:spPr bwMode="auto">
          <a:xfrm>
            <a:off x="5938838" y="5545138"/>
            <a:ext cx="0" cy="174625"/>
          </a:xfrm>
          <a:custGeom>
            <a:avLst/>
            <a:gdLst>
              <a:gd name="T0" fmla="*/ 0 h 173354"/>
              <a:gd name="T1" fmla="*/ 173354 h 173354"/>
            </a:gdLst>
            <a:ahLst/>
            <a:cxnLst/>
            <a:rect l="0" t="T0" r="0" b="T1"/>
            <a:pathLst>
              <a:path h="173354">
                <a:moveTo>
                  <a:pt x="0" y="0"/>
                </a:moveTo>
                <a:lnTo>
                  <a:pt x="0" y="173253"/>
                </a:lnTo>
              </a:path>
            </a:pathLst>
          </a:custGeom>
          <a:noFill/>
          <a:ln w="11302">
            <a:solidFill>
              <a:srgbClr val="EEEEE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93" name="object 1794"/>
          <p:cNvSpPr>
            <a:spLocks noChangeArrowheads="1"/>
          </p:cNvSpPr>
          <p:nvPr/>
        </p:nvSpPr>
        <p:spPr bwMode="auto">
          <a:xfrm>
            <a:off x="5945188" y="5545138"/>
            <a:ext cx="0" cy="171450"/>
          </a:xfrm>
          <a:custGeom>
            <a:avLst/>
            <a:gdLst>
              <a:gd name="T0" fmla="*/ 0 h 171450"/>
              <a:gd name="T1" fmla="*/ 171450 h 171450"/>
            </a:gdLst>
            <a:ahLst/>
            <a:cxnLst/>
            <a:rect l="0" t="T0" r="0" b="T1"/>
            <a:pathLst>
              <a:path h="171450">
                <a:moveTo>
                  <a:pt x="0" y="0"/>
                </a:moveTo>
                <a:lnTo>
                  <a:pt x="0" y="170980"/>
                </a:lnTo>
              </a:path>
            </a:pathLst>
          </a:custGeom>
          <a:noFill/>
          <a:ln w="11302">
            <a:solidFill>
              <a:srgbClr val="EFEFE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94" name="object 1795"/>
          <p:cNvSpPr>
            <a:spLocks noChangeArrowheads="1"/>
          </p:cNvSpPr>
          <p:nvPr/>
        </p:nvSpPr>
        <p:spPr bwMode="auto">
          <a:xfrm>
            <a:off x="5949950" y="5545138"/>
            <a:ext cx="0" cy="169862"/>
          </a:xfrm>
          <a:custGeom>
            <a:avLst/>
            <a:gdLst>
              <a:gd name="T0" fmla="*/ 0 h 168910"/>
              <a:gd name="T1" fmla="*/ 168910 h 168910"/>
            </a:gdLst>
            <a:ahLst/>
            <a:cxnLst/>
            <a:rect l="0" t="T0" r="0" b="T1"/>
            <a:pathLst>
              <a:path h="168910">
                <a:moveTo>
                  <a:pt x="0" y="0"/>
                </a:moveTo>
                <a:lnTo>
                  <a:pt x="0" y="168694"/>
                </a:lnTo>
              </a:path>
            </a:pathLst>
          </a:custGeom>
          <a:noFill/>
          <a:ln w="9906">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95" name="object 1796"/>
          <p:cNvSpPr>
            <a:spLocks noChangeArrowheads="1"/>
          </p:cNvSpPr>
          <p:nvPr/>
        </p:nvSpPr>
        <p:spPr bwMode="auto">
          <a:xfrm>
            <a:off x="5956300" y="5545138"/>
            <a:ext cx="0" cy="168275"/>
          </a:xfrm>
          <a:custGeom>
            <a:avLst/>
            <a:gdLst>
              <a:gd name="T0" fmla="*/ 0 h 167004"/>
              <a:gd name="T1" fmla="*/ 167004 h 167004"/>
            </a:gdLst>
            <a:ahLst/>
            <a:cxnLst/>
            <a:rect l="0" t="T0" r="0" b="T1"/>
            <a:pathLst>
              <a:path h="167004">
                <a:moveTo>
                  <a:pt x="0" y="0"/>
                </a:moveTo>
                <a:lnTo>
                  <a:pt x="0" y="166420"/>
                </a:lnTo>
              </a:path>
            </a:pathLst>
          </a:custGeom>
          <a:noFill/>
          <a:ln w="9906">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96" name="object 1797"/>
          <p:cNvSpPr>
            <a:spLocks noChangeArrowheads="1"/>
          </p:cNvSpPr>
          <p:nvPr/>
        </p:nvSpPr>
        <p:spPr bwMode="auto">
          <a:xfrm>
            <a:off x="5957888" y="5545138"/>
            <a:ext cx="0" cy="163512"/>
          </a:xfrm>
          <a:custGeom>
            <a:avLst/>
            <a:gdLst>
              <a:gd name="T0" fmla="*/ 0 h 163195"/>
              <a:gd name="T1" fmla="*/ 163195 h 163195"/>
            </a:gdLst>
            <a:ahLst/>
            <a:cxnLst/>
            <a:rect l="0" t="T0" r="0" b="T1"/>
            <a:pathLst>
              <a:path h="163195">
                <a:moveTo>
                  <a:pt x="0" y="0"/>
                </a:moveTo>
                <a:lnTo>
                  <a:pt x="0" y="163004"/>
                </a:lnTo>
              </a:path>
            </a:pathLst>
          </a:custGeom>
          <a:noFill/>
          <a:ln w="5714">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897" name="object 1798"/>
          <p:cNvSpPr>
            <a:spLocks noChangeArrowheads="1"/>
          </p:cNvSpPr>
          <p:nvPr/>
        </p:nvSpPr>
        <p:spPr bwMode="auto">
          <a:xfrm>
            <a:off x="5726113" y="5518150"/>
            <a:ext cx="234950" cy="55563"/>
          </a:xfrm>
          <a:custGeom>
            <a:avLst/>
            <a:gdLst>
              <a:gd name="T0" fmla="*/ 0 w 234314"/>
              <a:gd name="T1" fmla="*/ 0 h 55245"/>
              <a:gd name="T2" fmla="*/ 234314 w 234314"/>
              <a:gd name="T3" fmla="*/ 55245 h 55245"/>
            </a:gdLst>
            <a:ahLst/>
            <a:cxnLst/>
            <a:rect l="T0" t="T1" r="T2" b="T3"/>
            <a:pathLst>
              <a:path w="234314" h="55245">
                <a:moveTo>
                  <a:pt x="128777" y="0"/>
                </a:moveTo>
                <a:lnTo>
                  <a:pt x="105282" y="0"/>
                </a:lnTo>
                <a:lnTo>
                  <a:pt x="93217" y="254"/>
                </a:lnTo>
                <a:lnTo>
                  <a:pt x="51688" y="4572"/>
                </a:lnTo>
                <a:lnTo>
                  <a:pt x="20065" y="12065"/>
                </a:lnTo>
                <a:lnTo>
                  <a:pt x="14096" y="14097"/>
                </a:lnTo>
                <a:lnTo>
                  <a:pt x="1396" y="23114"/>
                </a:lnTo>
                <a:lnTo>
                  <a:pt x="253" y="24511"/>
                </a:lnTo>
                <a:lnTo>
                  <a:pt x="0" y="25654"/>
                </a:lnTo>
                <a:lnTo>
                  <a:pt x="0" y="28702"/>
                </a:lnTo>
                <a:lnTo>
                  <a:pt x="253" y="30226"/>
                </a:lnTo>
                <a:lnTo>
                  <a:pt x="1396" y="31242"/>
                </a:lnTo>
                <a:lnTo>
                  <a:pt x="2412" y="32766"/>
                </a:lnTo>
                <a:lnTo>
                  <a:pt x="3810" y="33782"/>
                </a:lnTo>
                <a:lnTo>
                  <a:pt x="5206" y="35306"/>
                </a:lnTo>
                <a:lnTo>
                  <a:pt x="6985" y="36703"/>
                </a:lnTo>
                <a:lnTo>
                  <a:pt x="9143" y="37719"/>
                </a:lnTo>
                <a:lnTo>
                  <a:pt x="14096" y="40259"/>
                </a:lnTo>
                <a:lnTo>
                  <a:pt x="20065" y="42545"/>
                </a:lnTo>
                <a:lnTo>
                  <a:pt x="60832" y="51308"/>
                </a:lnTo>
                <a:lnTo>
                  <a:pt x="105282" y="54737"/>
                </a:lnTo>
                <a:lnTo>
                  <a:pt x="128777" y="54737"/>
                </a:lnTo>
                <a:lnTo>
                  <a:pt x="182371" y="49911"/>
                </a:lnTo>
                <a:lnTo>
                  <a:pt x="219710" y="40259"/>
                </a:lnTo>
                <a:lnTo>
                  <a:pt x="224662" y="37719"/>
                </a:lnTo>
                <a:lnTo>
                  <a:pt x="227075" y="36703"/>
                </a:lnTo>
                <a:lnTo>
                  <a:pt x="228853" y="35306"/>
                </a:lnTo>
                <a:lnTo>
                  <a:pt x="230250" y="33782"/>
                </a:lnTo>
                <a:lnTo>
                  <a:pt x="231648" y="32766"/>
                </a:lnTo>
                <a:lnTo>
                  <a:pt x="232663" y="31242"/>
                </a:lnTo>
                <a:lnTo>
                  <a:pt x="233425" y="30226"/>
                </a:lnTo>
                <a:lnTo>
                  <a:pt x="234187" y="28702"/>
                </a:lnTo>
                <a:lnTo>
                  <a:pt x="234187" y="25654"/>
                </a:lnTo>
                <a:lnTo>
                  <a:pt x="233425" y="24511"/>
                </a:lnTo>
                <a:lnTo>
                  <a:pt x="232663" y="23114"/>
                </a:lnTo>
                <a:lnTo>
                  <a:pt x="213994" y="12065"/>
                </a:lnTo>
                <a:lnTo>
                  <a:pt x="207390" y="9525"/>
                </a:lnTo>
                <a:lnTo>
                  <a:pt x="151764" y="889"/>
                </a:lnTo>
                <a:lnTo>
                  <a:pt x="140462" y="254"/>
                </a:lnTo>
                <a:lnTo>
                  <a:pt x="128777"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98" name="object 1799"/>
          <p:cNvSpPr>
            <a:spLocks noChangeArrowheads="1"/>
          </p:cNvSpPr>
          <p:nvPr/>
        </p:nvSpPr>
        <p:spPr bwMode="auto">
          <a:xfrm>
            <a:off x="5902325" y="5557838"/>
            <a:ext cx="15875" cy="149225"/>
          </a:xfrm>
          <a:custGeom>
            <a:avLst/>
            <a:gdLst>
              <a:gd name="T0" fmla="*/ 0 w 17145"/>
              <a:gd name="T1" fmla="*/ 0 h 149860"/>
              <a:gd name="T2" fmla="*/ 17145 w 17145"/>
              <a:gd name="T3" fmla="*/ 149860 h 149860"/>
            </a:gdLst>
            <a:ahLst/>
            <a:cxnLst/>
            <a:rect l="T0" t="T1" r="T2" b="T3"/>
            <a:pathLst>
              <a:path w="17145" h="149860">
                <a:moveTo>
                  <a:pt x="16363" y="3429"/>
                </a:moveTo>
                <a:lnTo>
                  <a:pt x="8927" y="3429"/>
                </a:lnTo>
                <a:lnTo>
                  <a:pt x="10324" y="3683"/>
                </a:lnTo>
                <a:lnTo>
                  <a:pt x="11467" y="3683"/>
                </a:lnTo>
                <a:lnTo>
                  <a:pt x="11848" y="3937"/>
                </a:lnTo>
                <a:lnTo>
                  <a:pt x="12483" y="4572"/>
                </a:lnTo>
                <a:lnTo>
                  <a:pt x="12864" y="4826"/>
                </a:lnTo>
                <a:lnTo>
                  <a:pt x="12483" y="22860"/>
                </a:lnTo>
                <a:lnTo>
                  <a:pt x="12483" y="149288"/>
                </a:lnTo>
                <a:lnTo>
                  <a:pt x="16801" y="149288"/>
                </a:lnTo>
                <a:lnTo>
                  <a:pt x="16442" y="22860"/>
                </a:lnTo>
                <a:lnTo>
                  <a:pt x="16567" y="11049"/>
                </a:lnTo>
                <a:lnTo>
                  <a:pt x="16687" y="7874"/>
                </a:lnTo>
                <a:lnTo>
                  <a:pt x="16716" y="4572"/>
                </a:lnTo>
                <a:lnTo>
                  <a:pt x="16420" y="3683"/>
                </a:lnTo>
                <a:lnTo>
                  <a:pt x="16363" y="3429"/>
                </a:lnTo>
                <a:close/>
              </a:path>
              <a:path w="17145" h="149860">
                <a:moveTo>
                  <a:pt x="8927" y="0"/>
                </a:moveTo>
                <a:lnTo>
                  <a:pt x="7530" y="0"/>
                </a:lnTo>
                <a:lnTo>
                  <a:pt x="5625" y="635"/>
                </a:lnTo>
                <a:lnTo>
                  <a:pt x="3847" y="889"/>
                </a:lnTo>
                <a:lnTo>
                  <a:pt x="0" y="6223"/>
                </a:lnTo>
                <a:lnTo>
                  <a:pt x="291" y="7874"/>
                </a:lnTo>
                <a:lnTo>
                  <a:pt x="1109" y="11049"/>
                </a:lnTo>
                <a:lnTo>
                  <a:pt x="1307" y="11938"/>
                </a:lnTo>
                <a:lnTo>
                  <a:pt x="2069" y="12954"/>
                </a:lnTo>
                <a:lnTo>
                  <a:pt x="6006" y="12192"/>
                </a:lnTo>
                <a:lnTo>
                  <a:pt x="5625" y="11049"/>
                </a:lnTo>
                <a:lnTo>
                  <a:pt x="5371" y="9652"/>
                </a:lnTo>
                <a:lnTo>
                  <a:pt x="4990" y="7874"/>
                </a:lnTo>
                <a:lnTo>
                  <a:pt x="4228" y="6223"/>
                </a:lnTo>
                <a:lnTo>
                  <a:pt x="4228" y="5080"/>
                </a:lnTo>
                <a:lnTo>
                  <a:pt x="5371" y="3937"/>
                </a:lnTo>
                <a:lnTo>
                  <a:pt x="6768" y="3683"/>
                </a:lnTo>
                <a:lnTo>
                  <a:pt x="8927" y="3429"/>
                </a:lnTo>
                <a:lnTo>
                  <a:pt x="16363" y="3429"/>
                </a:lnTo>
                <a:lnTo>
                  <a:pt x="16166" y="2540"/>
                </a:lnTo>
                <a:lnTo>
                  <a:pt x="14261" y="1397"/>
                </a:lnTo>
                <a:lnTo>
                  <a:pt x="12864" y="889"/>
                </a:lnTo>
                <a:lnTo>
                  <a:pt x="11086" y="635"/>
                </a:lnTo>
                <a:lnTo>
                  <a:pt x="892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899" name="object 1800"/>
          <p:cNvSpPr>
            <a:spLocks noChangeArrowheads="1"/>
          </p:cNvSpPr>
          <p:nvPr/>
        </p:nvSpPr>
        <p:spPr bwMode="auto">
          <a:xfrm>
            <a:off x="5767388" y="5567363"/>
            <a:ext cx="3175" cy="0"/>
          </a:xfrm>
          <a:custGeom>
            <a:avLst/>
            <a:gdLst>
              <a:gd name="T0" fmla="*/ 0 w 3175"/>
              <a:gd name="T1" fmla="*/ 3175 w 3175"/>
            </a:gdLst>
            <a:ahLst/>
            <a:cxnLst/>
            <a:rect l="T0" t="0" r="T1" b="0"/>
            <a:pathLst>
              <a:path w="3175">
                <a:moveTo>
                  <a:pt x="0" y="0"/>
                </a:moveTo>
                <a:lnTo>
                  <a:pt x="2821"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00" name="object 1801"/>
          <p:cNvSpPr>
            <a:spLocks noChangeArrowheads="1"/>
          </p:cNvSpPr>
          <p:nvPr/>
        </p:nvSpPr>
        <p:spPr bwMode="auto">
          <a:xfrm>
            <a:off x="5767388" y="5578475"/>
            <a:ext cx="20637" cy="6350"/>
          </a:xfrm>
          <a:custGeom>
            <a:avLst/>
            <a:gdLst>
              <a:gd name="T0" fmla="*/ 0 w 19685"/>
              <a:gd name="T1" fmla="*/ 0 h 6985"/>
              <a:gd name="T2" fmla="*/ 19685 w 19685"/>
              <a:gd name="T3" fmla="*/ 6985 h 6985"/>
            </a:gdLst>
            <a:ahLst/>
            <a:cxnLst/>
            <a:rect l="T0" t="T1" r="T2" b="T3"/>
            <a:pathLst>
              <a:path w="19685" h="6985">
                <a:moveTo>
                  <a:pt x="19050" y="0"/>
                </a:moveTo>
                <a:lnTo>
                  <a:pt x="0" y="5587"/>
                </a:lnTo>
                <a:lnTo>
                  <a:pt x="381" y="6731"/>
                </a:lnTo>
                <a:lnTo>
                  <a:pt x="19685" y="1778"/>
                </a:lnTo>
                <a:lnTo>
                  <a:pt x="190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01" name="object 1802"/>
          <p:cNvSpPr>
            <a:spLocks noChangeArrowheads="1"/>
          </p:cNvSpPr>
          <p:nvPr/>
        </p:nvSpPr>
        <p:spPr bwMode="auto">
          <a:xfrm>
            <a:off x="5786438" y="5567363"/>
            <a:ext cx="98425" cy="155575"/>
          </a:xfrm>
          <a:custGeom>
            <a:avLst/>
            <a:gdLst>
              <a:gd name="T0" fmla="*/ 0 w 99060"/>
              <a:gd name="T1" fmla="*/ 0 h 155575"/>
              <a:gd name="T2" fmla="*/ 99060 w 99060"/>
              <a:gd name="T3" fmla="*/ 155575 h 155575"/>
            </a:gdLst>
            <a:ahLst/>
            <a:cxnLst/>
            <a:rect l="T0" t="T1" r="T2" b="T3"/>
            <a:pathLst>
              <a:path w="99060" h="155575">
                <a:moveTo>
                  <a:pt x="2794" y="0"/>
                </a:moveTo>
                <a:lnTo>
                  <a:pt x="2539" y="889"/>
                </a:lnTo>
                <a:lnTo>
                  <a:pt x="1778" y="2793"/>
                </a:lnTo>
                <a:lnTo>
                  <a:pt x="1143" y="5334"/>
                </a:lnTo>
                <a:lnTo>
                  <a:pt x="381" y="11811"/>
                </a:lnTo>
                <a:lnTo>
                  <a:pt x="0" y="19812"/>
                </a:lnTo>
                <a:lnTo>
                  <a:pt x="381" y="29108"/>
                </a:lnTo>
                <a:lnTo>
                  <a:pt x="762" y="39293"/>
                </a:lnTo>
                <a:lnTo>
                  <a:pt x="9525" y="78600"/>
                </a:lnTo>
                <a:lnTo>
                  <a:pt x="23241" y="106883"/>
                </a:lnTo>
                <a:lnTo>
                  <a:pt x="26416" y="112534"/>
                </a:lnTo>
                <a:lnTo>
                  <a:pt x="30734" y="117348"/>
                </a:lnTo>
                <a:lnTo>
                  <a:pt x="34544" y="122720"/>
                </a:lnTo>
                <a:lnTo>
                  <a:pt x="39116" y="127241"/>
                </a:lnTo>
                <a:lnTo>
                  <a:pt x="73787" y="149021"/>
                </a:lnTo>
                <a:lnTo>
                  <a:pt x="98044" y="154965"/>
                </a:lnTo>
                <a:lnTo>
                  <a:pt x="98806" y="153263"/>
                </a:lnTo>
                <a:lnTo>
                  <a:pt x="88900" y="151561"/>
                </a:lnTo>
                <a:lnTo>
                  <a:pt x="81534" y="149872"/>
                </a:lnTo>
                <a:lnTo>
                  <a:pt x="74422" y="147612"/>
                </a:lnTo>
                <a:lnTo>
                  <a:pt x="67691" y="145059"/>
                </a:lnTo>
                <a:lnTo>
                  <a:pt x="61722" y="141668"/>
                </a:lnTo>
                <a:lnTo>
                  <a:pt x="56134" y="138557"/>
                </a:lnTo>
                <a:lnTo>
                  <a:pt x="45466" y="130632"/>
                </a:lnTo>
                <a:lnTo>
                  <a:pt x="40894" y="125831"/>
                </a:lnTo>
                <a:lnTo>
                  <a:pt x="36322" y="121310"/>
                </a:lnTo>
                <a:lnTo>
                  <a:pt x="32131" y="116497"/>
                </a:lnTo>
                <a:lnTo>
                  <a:pt x="28575" y="111404"/>
                </a:lnTo>
                <a:lnTo>
                  <a:pt x="24764" y="106311"/>
                </a:lnTo>
                <a:lnTo>
                  <a:pt x="21589" y="100660"/>
                </a:lnTo>
                <a:lnTo>
                  <a:pt x="18669" y="95008"/>
                </a:lnTo>
                <a:lnTo>
                  <a:pt x="16256" y="89344"/>
                </a:lnTo>
                <a:lnTo>
                  <a:pt x="13716" y="83972"/>
                </a:lnTo>
                <a:lnTo>
                  <a:pt x="11684" y="78028"/>
                </a:lnTo>
                <a:lnTo>
                  <a:pt x="9525" y="72377"/>
                </a:lnTo>
                <a:lnTo>
                  <a:pt x="8128" y="66433"/>
                </a:lnTo>
                <a:lnTo>
                  <a:pt x="6731" y="60782"/>
                </a:lnTo>
                <a:lnTo>
                  <a:pt x="4318" y="49758"/>
                </a:lnTo>
                <a:lnTo>
                  <a:pt x="3175" y="39001"/>
                </a:lnTo>
                <a:lnTo>
                  <a:pt x="2539" y="29108"/>
                </a:lnTo>
                <a:lnTo>
                  <a:pt x="1778" y="19812"/>
                </a:lnTo>
                <a:lnTo>
                  <a:pt x="2539" y="11811"/>
                </a:lnTo>
                <a:lnTo>
                  <a:pt x="3594" y="5334"/>
                </a:lnTo>
                <a:lnTo>
                  <a:pt x="3987" y="2793"/>
                </a:lnTo>
                <a:lnTo>
                  <a:pt x="4318" y="1143"/>
                </a:lnTo>
                <a:lnTo>
                  <a:pt x="4572" y="508"/>
                </a:lnTo>
                <a:lnTo>
                  <a:pt x="279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02" name="object 1803"/>
          <p:cNvSpPr>
            <a:spLocks noChangeArrowheads="1"/>
          </p:cNvSpPr>
          <p:nvPr/>
        </p:nvSpPr>
        <p:spPr bwMode="auto">
          <a:xfrm>
            <a:off x="5768975" y="5588000"/>
            <a:ext cx="19050" cy="6350"/>
          </a:xfrm>
          <a:custGeom>
            <a:avLst/>
            <a:gdLst>
              <a:gd name="T0" fmla="*/ 0 w 18414"/>
              <a:gd name="T1" fmla="*/ 0 h 6985"/>
              <a:gd name="T2" fmla="*/ 18414 w 18414"/>
              <a:gd name="T3" fmla="*/ 6985 h 6985"/>
            </a:gdLst>
            <a:ahLst/>
            <a:cxnLst/>
            <a:rect l="T0" t="T1" r="T2" b="T3"/>
            <a:pathLst>
              <a:path w="18414" h="6985">
                <a:moveTo>
                  <a:pt x="17652" y="0"/>
                </a:moveTo>
                <a:lnTo>
                  <a:pt x="0" y="5016"/>
                </a:lnTo>
                <a:lnTo>
                  <a:pt x="635" y="6883"/>
                </a:lnTo>
                <a:lnTo>
                  <a:pt x="18287" y="1600"/>
                </a:lnTo>
                <a:lnTo>
                  <a:pt x="176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03" name="object 1804"/>
          <p:cNvSpPr>
            <a:spLocks noChangeArrowheads="1"/>
          </p:cNvSpPr>
          <p:nvPr/>
        </p:nvSpPr>
        <p:spPr bwMode="auto">
          <a:xfrm>
            <a:off x="5768975" y="5597525"/>
            <a:ext cx="19050" cy="6350"/>
          </a:xfrm>
          <a:custGeom>
            <a:avLst/>
            <a:gdLst>
              <a:gd name="T0" fmla="*/ 0 w 18414"/>
              <a:gd name="T1" fmla="*/ 0 h 6985"/>
              <a:gd name="T2" fmla="*/ 18414 w 18414"/>
              <a:gd name="T3" fmla="*/ 6985 h 6985"/>
            </a:gdLst>
            <a:ahLst/>
            <a:cxnLst/>
            <a:rect l="T0" t="T1" r="T2" b="T3"/>
            <a:pathLst>
              <a:path w="18414" h="6985">
                <a:moveTo>
                  <a:pt x="17907" y="0"/>
                </a:moveTo>
                <a:lnTo>
                  <a:pt x="0" y="5359"/>
                </a:lnTo>
                <a:lnTo>
                  <a:pt x="762" y="6845"/>
                </a:lnTo>
                <a:lnTo>
                  <a:pt x="18287" y="1790"/>
                </a:lnTo>
                <a:lnTo>
                  <a:pt x="1790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04" name="object 1805"/>
          <p:cNvSpPr>
            <a:spLocks noChangeArrowheads="1"/>
          </p:cNvSpPr>
          <p:nvPr/>
        </p:nvSpPr>
        <p:spPr bwMode="auto">
          <a:xfrm>
            <a:off x="5770563" y="5605463"/>
            <a:ext cx="17462" cy="7937"/>
          </a:xfrm>
          <a:custGeom>
            <a:avLst/>
            <a:gdLst>
              <a:gd name="T0" fmla="*/ 0 w 17145"/>
              <a:gd name="T1" fmla="*/ 0 h 6985"/>
              <a:gd name="T2" fmla="*/ 17145 w 17145"/>
              <a:gd name="T3" fmla="*/ 6985 h 6985"/>
            </a:gdLst>
            <a:ahLst/>
            <a:cxnLst/>
            <a:rect l="T0" t="T1" r="T2" b="T3"/>
            <a:pathLst>
              <a:path w="17145" h="6985">
                <a:moveTo>
                  <a:pt x="16255" y="0"/>
                </a:moveTo>
                <a:lnTo>
                  <a:pt x="0" y="5054"/>
                </a:lnTo>
                <a:lnTo>
                  <a:pt x="635" y="6832"/>
                </a:lnTo>
                <a:lnTo>
                  <a:pt x="16890" y="1485"/>
                </a:lnTo>
                <a:lnTo>
                  <a:pt x="162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05" name="object 1806"/>
          <p:cNvSpPr>
            <a:spLocks noChangeArrowheads="1"/>
          </p:cNvSpPr>
          <p:nvPr/>
        </p:nvSpPr>
        <p:spPr bwMode="auto">
          <a:xfrm>
            <a:off x="5772150" y="5613400"/>
            <a:ext cx="17463" cy="7938"/>
          </a:xfrm>
          <a:custGeom>
            <a:avLst/>
            <a:gdLst>
              <a:gd name="T0" fmla="*/ 0 w 17145"/>
              <a:gd name="T1" fmla="*/ 0 h 6985"/>
              <a:gd name="T2" fmla="*/ 17145 w 17145"/>
              <a:gd name="T3" fmla="*/ 6985 h 6985"/>
            </a:gdLst>
            <a:ahLst/>
            <a:cxnLst/>
            <a:rect l="T0" t="T1" r="T2" b="T3"/>
            <a:pathLst>
              <a:path w="17145" h="6985">
                <a:moveTo>
                  <a:pt x="16255" y="0"/>
                </a:moveTo>
                <a:lnTo>
                  <a:pt x="0" y="4978"/>
                </a:lnTo>
                <a:lnTo>
                  <a:pt x="380" y="6845"/>
                </a:lnTo>
                <a:lnTo>
                  <a:pt x="16890" y="1562"/>
                </a:lnTo>
                <a:lnTo>
                  <a:pt x="162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06" name="object 1807"/>
          <p:cNvSpPr>
            <a:spLocks noChangeArrowheads="1"/>
          </p:cNvSpPr>
          <p:nvPr/>
        </p:nvSpPr>
        <p:spPr bwMode="auto">
          <a:xfrm>
            <a:off x="5772150" y="5624513"/>
            <a:ext cx="20638" cy="6350"/>
          </a:xfrm>
          <a:custGeom>
            <a:avLst/>
            <a:gdLst>
              <a:gd name="T0" fmla="*/ 0 w 20320"/>
              <a:gd name="T1" fmla="*/ 0 h 6985"/>
              <a:gd name="T2" fmla="*/ 20320 w 20320"/>
              <a:gd name="T3" fmla="*/ 6985 h 6985"/>
            </a:gdLst>
            <a:ahLst/>
            <a:cxnLst/>
            <a:rect l="T0" t="T1" r="T2" b="T3"/>
            <a:pathLst>
              <a:path w="20320" h="6985">
                <a:moveTo>
                  <a:pt x="18668" y="0"/>
                </a:moveTo>
                <a:lnTo>
                  <a:pt x="0" y="5257"/>
                </a:lnTo>
                <a:lnTo>
                  <a:pt x="1142" y="6832"/>
                </a:lnTo>
                <a:lnTo>
                  <a:pt x="19811" y="1574"/>
                </a:lnTo>
                <a:lnTo>
                  <a:pt x="1866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07" name="object 1808"/>
          <p:cNvSpPr>
            <a:spLocks noChangeArrowheads="1"/>
          </p:cNvSpPr>
          <p:nvPr/>
        </p:nvSpPr>
        <p:spPr bwMode="auto">
          <a:xfrm>
            <a:off x="5775325" y="5634038"/>
            <a:ext cx="17463" cy="6350"/>
          </a:xfrm>
          <a:custGeom>
            <a:avLst/>
            <a:gdLst>
              <a:gd name="T0" fmla="*/ 0 w 18414"/>
              <a:gd name="T1" fmla="*/ 0 h 6985"/>
              <a:gd name="T2" fmla="*/ 18414 w 18414"/>
              <a:gd name="T3" fmla="*/ 6985 h 6985"/>
            </a:gdLst>
            <a:ahLst/>
            <a:cxnLst/>
            <a:rect l="T0" t="T1" r="T2" b="T3"/>
            <a:pathLst>
              <a:path w="18414" h="6985">
                <a:moveTo>
                  <a:pt x="17399" y="0"/>
                </a:moveTo>
                <a:lnTo>
                  <a:pt x="0" y="5778"/>
                </a:lnTo>
                <a:lnTo>
                  <a:pt x="762" y="6832"/>
                </a:lnTo>
                <a:lnTo>
                  <a:pt x="18414" y="1574"/>
                </a:lnTo>
                <a:lnTo>
                  <a:pt x="173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08" name="object 1809"/>
          <p:cNvSpPr>
            <a:spLocks noChangeArrowheads="1"/>
          </p:cNvSpPr>
          <p:nvPr/>
        </p:nvSpPr>
        <p:spPr bwMode="auto">
          <a:xfrm>
            <a:off x="5776913" y="5641975"/>
            <a:ext cx="19050" cy="9525"/>
          </a:xfrm>
          <a:custGeom>
            <a:avLst/>
            <a:gdLst>
              <a:gd name="T0" fmla="*/ 0 w 18414"/>
              <a:gd name="T1" fmla="*/ 0 h 9525"/>
              <a:gd name="T2" fmla="*/ 18414 w 18414"/>
              <a:gd name="T3" fmla="*/ 9525 h 9525"/>
            </a:gdLst>
            <a:ahLst/>
            <a:cxnLst/>
            <a:rect l="T0" t="T1" r="T2" b="T3"/>
            <a:pathLst>
              <a:path w="18414" h="9525">
                <a:moveTo>
                  <a:pt x="17271" y="0"/>
                </a:moveTo>
                <a:lnTo>
                  <a:pt x="0" y="7226"/>
                </a:lnTo>
                <a:lnTo>
                  <a:pt x="1015" y="9118"/>
                </a:lnTo>
                <a:lnTo>
                  <a:pt x="18287" y="1562"/>
                </a:lnTo>
                <a:lnTo>
                  <a:pt x="1727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09" name="object 1810"/>
          <p:cNvSpPr>
            <a:spLocks noChangeArrowheads="1"/>
          </p:cNvSpPr>
          <p:nvPr/>
        </p:nvSpPr>
        <p:spPr bwMode="auto">
          <a:xfrm>
            <a:off x="5781675" y="5651500"/>
            <a:ext cx="19050" cy="7938"/>
          </a:xfrm>
          <a:custGeom>
            <a:avLst/>
            <a:gdLst>
              <a:gd name="T0" fmla="*/ 0 w 18414"/>
              <a:gd name="T1" fmla="*/ 0 h 8254"/>
              <a:gd name="T2" fmla="*/ 18414 w 18414"/>
              <a:gd name="T3" fmla="*/ 8254 h 8254"/>
            </a:gdLst>
            <a:ahLst/>
            <a:cxnLst/>
            <a:rect l="T0" t="T1" r="T2" b="T3"/>
            <a:pathLst>
              <a:path w="18414" h="8254">
                <a:moveTo>
                  <a:pt x="17652" y="0"/>
                </a:moveTo>
                <a:lnTo>
                  <a:pt x="0" y="6603"/>
                </a:lnTo>
                <a:lnTo>
                  <a:pt x="762" y="7975"/>
                </a:lnTo>
                <a:lnTo>
                  <a:pt x="18287" y="1650"/>
                </a:lnTo>
                <a:lnTo>
                  <a:pt x="176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0" name="object 1811"/>
          <p:cNvSpPr>
            <a:spLocks noChangeArrowheads="1"/>
          </p:cNvSpPr>
          <p:nvPr/>
        </p:nvSpPr>
        <p:spPr bwMode="auto">
          <a:xfrm>
            <a:off x="5784850" y="5661025"/>
            <a:ext cx="17463" cy="7938"/>
          </a:xfrm>
          <a:custGeom>
            <a:avLst/>
            <a:gdLst>
              <a:gd name="T0" fmla="*/ 0 w 18414"/>
              <a:gd name="T1" fmla="*/ 0 h 8254"/>
              <a:gd name="T2" fmla="*/ 18414 w 18414"/>
              <a:gd name="T3" fmla="*/ 8254 h 8254"/>
            </a:gdLst>
            <a:ahLst/>
            <a:cxnLst/>
            <a:rect l="T0" t="T1" r="T2" b="T3"/>
            <a:pathLst>
              <a:path w="18414" h="8254">
                <a:moveTo>
                  <a:pt x="17271" y="0"/>
                </a:moveTo>
                <a:lnTo>
                  <a:pt x="0" y="6502"/>
                </a:lnTo>
                <a:lnTo>
                  <a:pt x="1015" y="7975"/>
                </a:lnTo>
                <a:lnTo>
                  <a:pt x="18287" y="1181"/>
                </a:lnTo>
                <a:lnTo>
                  <a:pt x="1727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1" name="object 1812"/>
          <p:cNvSpPr>
            <a:spLocks noChangeArrowheads="1"/>
          </p:cNvSpPr>
          <p:nvPr/>
        </p:nvSpPr>
        <p:spPr bwMode="auto">
          <a:xfrm>
            <a:off x="5789613" y="5670550"/>
            <a:ext cx="19050" cy="9525"/>
          </a:xfrm>
          <a:custGeom>
            <a:avLst/>
            <a:gdLst>
              <a:gd name="T0" fmla="*/ 0 w 18414"/>
              <a:gd name="T1" fmla="*/ 0 h 8254"/>
              <a:gd name="T2" fmla="*/ 18414 w 18414"/>
              <a:gd name="T3" fmla="*/ 8254 h 8254"/>
            </a:gdLst>
            <a:ahLst/>
            <a:cxnLst/>
            <a:rect l="T0" t="T1" r="T2" b="T3"/>
            <a:pathLst>
              <a:path w="18414" h="8254">
                <a:moveTo>
                  <a:pt x="17271" y="0"/>
                </a:moveTo>
                <a:lnTo>
                  <a:pt x="0" y="6591"/>
                </a:lnTo>
                <a:lnTo>
                  <a:pt x="1015" y="7975"/>
                </a:lnTo>
                <a:lnTo>
                  <a:pt x="18287" y="1651"/>
                </a:lnTo>
                <a:lnTo>
                  <a:pt x="1727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2" name="object 1813"/>
          <p:cNvSpPr>
            <a:spLocks noChangeArrowheads="1"/>
          </p:cNvSpPr>
          <p:nvPr/>
        </p:nvSpPr>
        <p:spPr bwMode="auto">
          <a:xfrm>
            <a:off x="5795963" y="5680075"/>
            <a:ext cx="17462" cy="7938"/>
          </a:xfrm>
          <a:custGeom>
            <a:avLst/>
            <a:gdLst>
              <a:gd name="T0" fmla="*/ 0 w 18414"/>
              <a:gd name="T1" fmla="*/ 0 h 8254"/>
              <a:gd name="T2" fmla="*/ 18414 w 18414"/>
              <a:gd name="T3" fmla="*/ 8254 h 8254"/>
            </a:gdLst>
            <a:ahLst/>
            <a:cxnLst/>
            <a:rect l="T0" t="T1" r="T2" b="T3"/>
            <a:pathLst>
              <a:path w="18414" h="8254">
                <a:moveTo>
                  <a:pt x="17652" y="0"/>
                </a:moveTo>
                <a:lnTo>
                  <a:pt x="0" y="6642"/>
                </a:lnTo>
                <a:lnTo>
                  <a:pt x="635" y="7975"/>
                </a:lnTo>
                <a:lnTo>
                  <a:pt x="18287" y="1054"/>
                </a:lnTo>
                <a:lnTo>
                  <a:pt x="176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3" name="object 1814"/>
          <p:cNvSpPr>
            <a:spLocks noChangeArrowheads="1"/>
          </p:cNvSpPr>
          <p:nvPr/>
        </p:nvSpPr>
        <p:spPr bwMode="auto">
          <a:xfrm>
            <a:off x="5802313" y="5688013"/>
            <a:ext cx="19050" cy="11112"/>
          </a:xfrm>
          <a:custGeom>
            <a:avLst/>
            <a:gdLst>
              <a:gd name="T0" fmla="*/ 0 w 18414"/>
              <a:gd name="T1" fmla="*/ 0 h 10795"/>
              <a:gd name="T2" fmla="*/ 18414 w 18414"/>
              <a:gd name="T3" fmla="*/ 10795 h 10795"/>
            </a:gdLst>
            <a:ahLst/>
            <a:cxnLst/>
            <a:rect l="T0" t="T1" r="T2" b="T3"/>
            <a:pathLst>
              <a:path w="18414" h="10795">
                <a:moveTo>
                  <a:pt x="17652" y="0"/>
                </a:moveTo>
                <a:lnTo>
                  <a:pt x="0" y="8547"/>
                </a:lnTo>
                <a:lnTo>
                  <a:pt x="762" y="10248"/>
                </a:lnTo>
                <a:lnTo>
                  <a:pt x="18414" y="1701"/>
                </a:lnTo>
                <a:lnTo>
                  <a:pt x="176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4" name="object 1815"/>
          <p:cNvSpPr>
            <a:spLocks noChangeArrowheads="1"/>
          </p:cNvSpPr>
          <p:nvPr/>
        </p:nvSpPr>
        <p:spPr bwMode="auto">
          <a:xfrm>
            <a:off x="5810250" y="5695950"/>
            <a:ext cx="20638" cy="9525"/>
          </a:xfrm>
          <a:custGeom>
            <a:avLst/>
            <a:gdLst>
              <a:gd name="T0" fmla="*/ 0 w 20320"/>
              <a:gd name="T1" fmla="*/ 0 h 9525"/>
              <a:gd name="T2" fmla="*/ 20320 w 20320"/>
              <a:gd name="T3" fmla="*/ 9525 h 9525"/>
            </a:gdLst>
            <a:ahLst/>
            <a:cxnLst/>
            <a:rect l="T0" t="T1" r="T2" b="T3"/>
            <a:pathLst>
              <a:path w="20320" h="9525">
                <a:moveTo>
                  <a:pt x="18287" y="0"/>
                </a:moveTo>
                <a:lnTo>
                  <a:pt x="0" y="7454"/>
                </a:lnTo>
                <a:lnTo>
                  <a:pt x="1142" y="9118"/>
                </a:lnTo>
                <a:lnTo>
                  <a:pt x="19811" y="1384"/>
                </a:lnTo>
                <a:lnTo>
                  <a:pt x="1828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5" name="object 1816"/>
          <p:cNvSpPr>
            <a:spLocks noChangeArrowheads="1"/>
          </p:cNvSpPr>
          <p:nvPr/>
        </p:nvSpPr>
        <p:spPr bwMode="auto">
          <a:xfrm>
            <a:off x="5819775" y="5702300"/>
            <a:ext cx="19050" cy="11113"/>
          </a:xfrm>
          <a:custGeom>
            <a:avLst/>
            <a:gdLst>
              <a:gd name="T0" fmla="*/ 0 w 18414"/>
              <a:gd name="T1" fmla="*/ 0 h 10795"/>
              <a:gd name="T2" fmla="*/ 18414 w 18414"/>
              <a:gd name="T3" fmla="*/ 10795 h 10795"/>
            </a:gdLst>
            <a:ahLst/>
            <a:cxnLst/>
            <a:rect l="T0" t="T1" r="T2" b="T3"/>
            <a:pathLst>
              <a:path w="18414" h="10795">
                <a:moveTo>
                  <a:pt x="17525" y="0"/>
                </a:moveTo>
                <a:lnTo>
                  <a:pt x="0" y="8826"/>
                </a:lnTo>
                <a:lnTo>
                  <a:pt x="1524" y="10261"/>
                </a:lnTo>
                <a:lnTo>
                  <a:pt x="18287" y="1714"/>
                </a:lnTo>
                <a:lnTo>
                  <a:pt x="175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6" name="object 1817"/>
          <p:cNvSpPr>
            <a:spLocks noChangeArrowheads="1"/>
          </p:cNvSpPr>
          <p:nvPr/>
        </p:nvSpPr>
        <p:spPr bwMode="auto">
          <a:xfrm>
            <a:off x="5834063" y="5710238"/>
            <a:ext cx="14287" cy="11112"/>
          </a:xfrm>
          <a:custGeom>
            <a:avLst/>
            <a:gdLst>
              <a:gd name="T0" fmla="*/ 0 w 14604"/>
              <a:gd name="T1" fmla="*/ 0 h 10795"/>
              <a:gd name="T2" fmla="*/ 14604 w 14604"/>
              <a:gd name="T3" fmla="*/ 10795 h 10795"/>
            </a:gdLst>
            <a:ahLst/>
            <a:cxnLst/>
            <a:rect l="T0" t="T1" r="T2" b="T3"/>
            <a:pathLst>
              <a:path w="14604" h="10795">
                <a:moveTo>
                  <a:pt x="12826" y="0"/>
                </a:moveTo>
                <a:lnTo>
                  <a:pt x="0" y="8737"/>
                </a:lnTo>
                <a:lnTo>
                  <a:pt x="1269" y="10248"/>
                </a:lnTo>
                <a:lnTo>
                  <a:pt x="14097" y="1498"/>
                </a:lnTo>
                <a:lnTo>
                  <a:pt x="1282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7" name="object 1818"/>
          <p:cNvSpPr>
            <a:spLocks noChangeArrowheads="1"/>
          </p:cNvSpPr>
          <p:nvPr/>
        </p:nvSpPr>
        <p:spPr bwMode="auto">
          <a:xfrm>
            <a:off x="5846763" y="5715000"/>
            <a:ext cx="12700" cy="9525"/>
          </a:xfrm>
          <a:custGeom>
            <a:avLst/>
            <a:gdLst>
              <a:gd name="T0" fmla="*/ 0 w 12700"/>
              <a:gd name="T1" fmla="*/ 0 h 10795"/>
              <a:gd name="T2" fmla="*/ 12700 w 12700"/>
              <a:gd name="T3" fmla="*/ 10795 h 10795"/>
            </a:gdLst>
            <a:ahLst/>
            <a:cxnLst/>
            <a:rect l="T0" t="T1" r="T2" b="T3"/>
            <a:pathLst>
              <a:path w="12700" h="10795">
                <a:moveTo>
                  <a:pt x="10794" y="0"/>
                </a:moveTo>
                <a:lnTo>
                  <a:pt x="0" y="9017"/>
                </a:lnTo>
                <a:lnTo>
                  <a:pt x="1524" y="10261"/>
                </a:lnTo>
                <a:lnTo>
                  <a:pt x="12700" y="939"/>
                </a:lnTo>
                <a:lnTo>
                  <a:pt x="1079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8" name="object 1819"/>
          <p:cNvSpPr>
            <a:spLocks noChangeArrowheads="1"/>
          </p:cNvSpPr>
          <p:nvPr/>
        </p:nvSpPr>
        <p:spPr bwMode="auto">
          <a:xfrm>
            <a:off x="5862638" y="5718175"/>
            <a:ext cx="6350" cy="9525"/>
          </a:xfrm>
          <a:custGeom>
            <a:avLst/>
            <a:gdLst>
              <a:gd name="T0" fmla="*/ 0 w 7620"/>
              <a:gd name="T1" fmla="*/ 0 h 8254"/>
              <a:gd name="T2" fmla="*/ 7620 w 7620"/>
              <a:gd name="T3" fmla="*/ 8254 h 8254"/>
            </a:gdLst>
            <a:ahLst/>
            <a:cxnLst/>
            <a:rect l="T0" t="T1" r="T2" b="T3"/>
            <a:pathLst>
              <a:path w="7620" h="8254">
                <a:moveTo>
                  <a:pt x="5207" y="0"/>
                </a:moveTo>
                <a:lnTo>
                  <a:pt x="0" y="6921"/>
                </a:lnTo>
                <a:lnTo>
                  <a:pt x="1270" y="7975"/>
                </a:lnTo>
                <a:lnTo>
                  <a:pt x="7112" y="800"/>
                </a:lnTo>
                <a:lnTo>
                  <a:pt x="520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19" name="object 1820"/>
          <p:cNvSpPr>
            <a:spLocks noChangeArrowheads="1"/>
          </p:cNvSpPr>
          <p:nvPr/>
        </p:nvSpPr>
        <p:spPr bwMode="auto">
          <a:xfrm>
            <a:off x="5876925" y="5721350"/>
            <a:ext cx="7938" cy="6350"/>
          </a:xfrm>
          <a:custGeom>
            <a:avLst/>
            <a:gdLst>
              <a:gd name="T0" fmla="*/ 0 w 7620"/>
              <a:gd name="T1" fmla="*/ 0 h 6985"/>
              <a:gd name="T2" fmla="*/ 7620 w 7620"/>
              <a:gd name="T3" fmla="*/ 6985 h 6985"/>
            </a:gdLst>
            <a:ahLst/>
            <a:cxnLst/>
            <a:rect l="T0" t="T1" r="T2" b="T3"/>
            <a:pathLst>
              <a:path w="7620" h="6985">
                <a:moveTo>
                  <a:pt x="5334" y="0"/>
                </a:moveTo>
                <a:lnTo>
                  <a:pt x="0" y="6261"/>
                </a:lnTo>
                <a:lnTo>
                  <a:pt x="1397" y="6832"/>
                </a:lnTo>
                <a:lnTo>
                  <a:pt x="7112" y="850"/>
                </a:lnTo>
                <a:lnTo>
                  <a:pt x="533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20" name="object 1821"/>
          <p:cNvSpPr>
            <a:spLocks noChangeArrowheads="1"/>
          </p:cNvSpPr>
          <p:nvPr/>
        </p:nvSpPr>
        <p:spPr bwMode="auto">
          <a:xfrm>
            <a:off x="5767388" y="5568950"/>
            <a:ext cx="22225" cy="4763"/>
          </a:xfrm>
          <a:custGeom>
            <a:avLst/>
            <a:gdLst>
              <a:gd name="T0" fmla="*/ 0 w 21589"/>
              <a:gd name="T1" fmla="*/ 0 h 5079"/>
              <a:gd name="T2" fmla="*/ 21589 w 21589"/>
              <a:gd name="T3" fmla="*/ 5079 h 5079"/>
            </a:gdLst>
            <a:ahLst/>
            <a:cxnLst/>
            <a:rect l="T0" t="T1" r="T2" b="T3"/>
            <a:pathLst>
              <a:path w="21589" h="5079">
                <a:moveTo>
                  <a:pt x="20827" y="0"/>
                </a:moveTo>
                <a:lnTo>
                  <a:pt x="0" y="3047"/>
                </a:lnTo>
                <a:lnTo>
                  <a:pt x="381" y="4571"/>
                </a:lnTo>
                <a:lnTo>
                  <a:pt x="21082" y="1650"/>
                </a:lnTo>
                <a:lnTo>
                  <a:pt x="2082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21" name="object 1822"/>
          <p:cNvSpPr>
            <a:spLocks noChangeArrowheads="1"/>
          </p:cNvSpPr>
          <p:nvPr/>
        </p:nvSpPr>
        <p:spPr bwMode="auto">
          <a:xfrm>
            <a:off x="5748338" y="5564188"/>
            <a:ext cx="117475" cy="165100"/>
          </a:xfrm>
          <a:custGeom>
            <a:avLst/>
            <a:gdLst>
              <a:gd name="T0" fmla="*/ 0 w 117475"/>
              <a:gd name="T1" fmla="*/ 0 h 165735"/>
              <a:gd name="T2" fmla="*/ 117475 w 117475"/>
              <a:gd name="T3" fmla="*/ 165735 h 165735"/>
            </a:gdLst>
            <a:ahLst/>
            <a:cxnLst/>
            <a:rect l="T0" t="T1" r="T2" b="T3"/>
            <a:pathLst>
              <a:path w="117475" h="165735">
                <a:moveTo>
                  <a:pt x="381" y="0"/>
                </a:moveTo>
                <a:lnTo>
                  <a:pt x="269" y="12318"/>
                </a:lnTo>
                <a:lnTo>
                  <a:pt x="0" y="18795"/>
                </a:lnTo>
                <a:lnTo>
                  <a:pt x="11" y="28574"/>
                </a:lnTo>
                <a:lnTo>
                  <a:pt x="3937" y="67741"/>
                </a:lnTo>
                <a:lnTo>
                  <a:pt x="16637" y="108902"/>
                </a:lnTo>
                <a:lnTo>
                  <a:pt x="35813" y="140931"/>
                </a:lnTo>
                <a:lnTo>
                  <a:pt x="39624" y="146075"/>
                </a:lnTo>
                <a:lnTo>
                  <a:pt x="61975" y="162077"/>
                </a:lnTo>
                <a:lnTo>
                  <a:pt x="64770" y="163220"/>
                </a:lnTo>
                <a:lnTo>
                  <a:pt x="67183" y="163791"/>
                </a:lnTo>
                <a:lnTo>
                  <a:pt x="70104" y="164363"/>
                </a:lnTo>
                <a:lnTo>
                  <a:pt x="76073" y="164655"/>
                </a:lnTo>
                <a:lnTo>
                  <a:pt x="82804" y="165226"/>
                </a:lnTo>
                <a:lnTo>
                  <a:pt x="98679" y="165226"/>
                </a:lnTo>
                <a:lnTo>
                  <a:pt x="111760" y="164655"/>
                </a:lnTo>
                <a:lnTo>
                  <a:pt x="117094" y="164363"/>
                </a:lnTo>
                <a:lnTo>
                  <a:pt x="115316" y="164363"/>
                </a:lnTo>
                <a:lnTo>
                  <a:pt x="110744" y="163791"/>
                </a:lnTo>
                <a:lnTo>
                  <a:pt x="70738" y="146075"/>
                </a:lnTo>
                <a:lnTo>
                  <a:pt x="37211" y="104330"/>
                </a:lnTo>
                <a:lnTo>
                  <a:pt x="26543" y="71462"/>
                </a:lnTo>
                <a:lnTo>
                  <a:pt x="24384" y="63169"/>
                </a:lnTo>
                <a:lnTo>
                  <a:pt x="22987" y="54013"/>
                </a:lnTo>
                <a:lnTo>
                  <a:pt x="21971" y="45440"/>
                </a:lnTo>
                <a:lnTo>
                  <a:pt x="20955" y="37147"/>
                </a:lnTo>
                <a:lnTo>
                  <a:pt x="20574" y="28574"/>
                </a:lnTo>
                <a:lnTo>
                  <a:pt x="20574" y="12318"/>
                </a:lnTo>
                <a:lnTo>
                  <a:pt x="20955" y="4571"/>
                </a:lnTo>
                <a:lnTo>
                  <a:pt x="381"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22" name="object 1823"/>
          <p:cNvSpPr>
            <a:spLocks noChangeArrowheads="1"/>
          </p:cNvSpPr>
          <p:nvPr/>
        </p:nvSpPr>
        <p:spPr bwMode="auto">
          <a:xfrm>
            <a:off x="5924550" y="5572125"/>
            <a:ext cx="17463" cy="196850"/>
          </a:xfrm>
          <a:custGeom>
            <a:avLst/>
            <a:gdLst>
              <a:gd name="T0" fmla="*/ 0 w 17145"/>
              <a:gd name="T1" fmla="*/ 0 h 196214"/>
              <a:gd name="T2" fmla="*/ 17145 w 17145"/>
              <a:gd name="T3" fmla="*/ 196214 h 196214"/>
            </a:gdLst>
            <a:ahLst/>
            <a:cxnLst/>
            <a:rect l="T0" t="T1" r="T2" b="T3"/>
            <a:pathLst>
              <a:path w="17145" h="196214">
                <a:moveTo>
                  <a:pt x="0" y="195973"/>
                </a:moveTo>
                <a:lnTo>
                  <a:pt x="16890" y="195973"/>
                </a:lnTo>
                <a:lnTo>
                  <a:pt x="16890" y="0"/>
                </a:lnTo>
                <a:lnTo>
                  <a:pt x="0" y="0"/>
                </a:lnTo>
                <a:lnTo>
                  <a:pt x="0" y="195973"/>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23" name="object 1824"/>
          <p:cNvSpPr>
            <a:spLocks noChangeArrowheads="1"/>
          </p:cNvSpPr>
          <p:nvPr/>
        </p:nvSpPr>
        <p:spPr bwMode="auto">
          <a:xfrm>
            <a:off x="5934075" y="5572125"/>
            <a:ext cx="12700" cy="198438"/>
          </a:xfrm>
          <a:custGeom>
            <a:avLst/>
            <a:gdLst>
              <a:gd name="T0" fmla="*/ 0 w 12700"/>
              <a:gd name="T1" fmla="*/ 0 h 198754"/>
              <a:gd name="T2" fmla="*/ 12700 w 12700"/>
              <a:gd name="T3" fmla="*/ 198754 h 198754"/>
            </a:gdLst>
            <a:ahLst/>
            <a:cxnLst/>
            <a:rect l="T0" t="T1" r="T2" b="T3"/>
            <a:pathLst>
              <a:path w="12700" h="198754">
                <a:moveTo>
                  <a:pt x="0" y="198246"/>
                </a:moveTo>
                <a:lnTo>
                  <a:pt x="12700" y="198246"/>
                </a:lnTo>
                <a:lnTo>
                  <a:pt x="12700" y="0"/>
                </a:lnTo>
                <a:lnTo>
                  <a:pt x="0" y="0"/>
                </a:lnTo>
                <a:lnTo>
                  <a:pt x="0" y="198246"/>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24" name="object 1825"/>
          <p:cNvSpPr>
            <a:spLocks noChangeArrowheads="1"/>
          </p:cNvSpPr>
          <p:nvPr/>
        </p:nvSpPr>
        <p:spPr bwMode="auto">
          <a:xfrm>
            <a:off x="5940425" y="5572125"/>
            <a:ext cx="12700" cy="200025"/>
          </a:xfrm>
          <a:custGeom>
            <a:avLst/>
            <a:gdLst>
              <a:gd name="T0" fmla="*/ 0 w 12700"/>
              <a:gd name="T1" fmla="*/ 0 h 199389"/>
              <a:gd name="T2" fmla="*/ 12700 w 12700"/>
              <a:gd name="T3" fmla="*/ 199389 h 199389"/>
            </a:gdLst>
            <a:ahLst/>
            <a:cxnLst/>
            <a:rect l="T0" t="T1" r="T2" b="T3"/>
            <a:pathLst>
              <a:path w="12700" h="199389">
                <a:moveTo>
                  <a:pt x="0" y="199389"/>
                </a:moveTo>
                <a:lnTo>
                  <a:pt x="12700" y="199389"/>
                </a:lnTo>
                <a:lnTo>
                  <a:pt x="12700" y="0"/>
                </a:lnTo>
                <a:lnTo>
                  <a:pt x="0" y="0"/>
                </a:lnTo>
                <a:lnTo>
                  <a:pt x="0" y="199389"/>
                </a:lnTo>
                <a:close/>
              </a:path>
            </a:pathLst>
          </a:cu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25" name="object 1826"/>
          <p:cNvSpPr>
            <a:spLocks noChangeArrowheads="1"/>
          </p:cNvSpPr>
          <p:nvPr/>
        </p:nvSpPr>
        <p:spPr bwMode="auto">
          <a:xfrm>
            <a:off x="5956300" y="5772150"/>
            <a:ext cx="3175" cy="0"/>
          </a:xfrm>
          <a:custGeom>
            <a:avLst/>
            <a:gdLst>
              <a:gd name="T0" fmla="*/ 0 w 3175"/>
              <a:gd name="T1" fmla="*/ 3175 w 3175"/>
            </a:gdLst>
            <a:ahLst/>
            <a:cxnLst/>
            <a:rect l="T0" t="0" r="T1" b="0"/>
            <a:pathLst>
              <a:path w="3175">
                <a:moveTo>
                  <a:pt x="0" y="0"/>
                </a:moveTo>
                <a:lnTo>
                  <a:pt x="2559" y="0"/>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26" name="object 1827"/>
          <p:cNvSpPr>
            <a:spLocks noChangeArrowheads="1"/>
          </p:cNvSpPr>
          <p:nvPr/>
        </p:nvSpPr>
        <p:spPr bwMode="auto">
          <a:xfrm>
            <a:off x="5953125" y="5772150"/>
            <a:ext cx="6350" cy="0"/>
          </a:xfrm>
          <a:custGeom>
            <a:avLst/>
            <a:gdLst>
              <a:gd name="T0" fmla="*/ 0 w 7620"/>
              <a:gd name="T1" fmla="*/ 7620 w 7620"/>
            </a:gdLst>
            <a:ahLst/>
            <a:cxnLst/>
            <a:rect l="T0" t="0" r="T1" b="0"/>
            <a:pathLst>
              <a:path w="7620">
                <a:moveTo>
                  <a:pt x="0" y="0"/>
                </a:moveTo>
                <a:lnTo>
                  <a:pt x="7014" y="0"/>
                </a:lnTo>
              </a:path>
            </a:pathLst>
          </a:custGeom>
          <a:noFill/>
          <a:ln w="3175">
            <a:solidFill>
              <a:srgbClr val="B8B9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27" name="object 1828"/>
          <p:cNvSpPr>
            <a:spLocks noChangeArrowheads="1"/>
          </p:cNvSpPr>
          <p:nvPr/>
        </p:nvSpPr>
        <p:spPr bwMode="auto">
          <a:xfrm>
            <a:off x="5946775" y="5572125"/>
            <a:ext cx="12700" cy="198438"/>
          </a:xfrm>
          <a:custGeom>
            <a:avLst/>
            <a:gdLst>
              <a:gd name="T0" fmla="*/ 0 w 12700"/>
              <a:gd name="T1" fmla="*/ 0 h 199389"/>
              <a:gd name="T2" fmla="*/ 12700 w 12700"/>
              <a:gd name="T3" fmla="*/ 199389 h 199389"/>
            </a:gdLst>
            <a:ahLst/>
            <a:cxnLst/>
            <a:rect l="T0" t="T1" r="T2" b="T3"/>
            <a:pathLst>
              <a:path w="12700" h="199389">
                <a:moveTo>
                  <a:pt x="0" y="199390"/>
                </a:moveTo>
                <a:lnTo>
                  <a:pt x="12700" y="199390"/>
                </a:lnTo>
                <a:lnTo>
                  <a:pt x="12700" y="0"/>
                </a:lnTo>
                <a:lnTo>
                  <a:pt x="0" y="0"/>
                </a:lnTo>
                <a:lnTo>
                  <a:pt x="0" y="199390"/>
                </a:lnTo>
                <a:close/>
              </a:path>
            </a:pathLst>
          </a:custGeom>
          <a:solidFill>
            <a:srgbClr val="B8B9B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28" name="object 1829"/>
          <p:cNvSpPr>
            <a:spLocks noChangeArrowheads="1"/>
          </p:cNvSpPr>
          <p:nvPr/>
        </p:nvSpPr>
        <p:spPr bwMode="auto">
          <a:xfrm>
            <a:off x="5962650" y="5773738"/>
            <a:ext cx="3175" cy="0"/>
          </a:xfrm>
          <a:custGeom>
            <a:avLst/>
            <a:gdLst>
              <a:gd name="T0" fmla="*/ 0 w 3810"/>
              <a:gd name="T1" fmla="*/ 3810 w 3810"/>
            </a:gdLst>
            <a:ahLst/>
            <a:cxnLst/>
            <a:rect l="T0" t="0" r="T1" b="0"/>
            <a:pathLst>
              <a:path w="3810">
                <a:moveTo>
                  <a:pt x="0" y="0"/>
                </a:moveTo>
                <a:lnTo>
                  <a:pt x="3734" y="0"/>
                </a:lnTo>
              </a:path>
            </a:pathLst>
          </a:custGeom>
          <a:noFill/>
          <a:ln w="3175">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29" name="object 1830"/>
          <p:cNvSpPr>
            <a:spLocks noChangeArrowheads="1"/>
          </p:cNvSpPr>
          <p:nvPr/>
        </p:nvSpPr>
        <p:spPr bwMode="auto">
          <a:xfrm>
            <a:off x="5957888" y="5772150"/>
            <a:ext cx="9525" cy="0"/>
          </a:xfrm>
          <a:custGeom>
            <a:avLst/>
            <a:gdLst>
              <a:gd name="T0" fmla="*/ 0 w 8889"/>
              <a:gd name="T1" fmla="*/ 8889 w 8889"/>
            </a:gdLst>
            <a:ahLst/>
            <a:cxnLst/>
            <a:rect l="T0" t="0" r="T1" b="0"/>
            <a:pathLst>
              <a:path w="8889">
                <a:moveTo>
                  <a:pt x="0" y="0"/>
                </a:moveTo>
                <a:lnTo>
                  <a:pt x="8494" y="0"/>
                </a:lnTo>
              </a:path>
            </a:pathLst>
          </a:custGeom>
          <a:noFill/>
          <a:ln w="3175">
            <a:solidFill>
              <a:srgbClr val="BABAB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30" name="object 1831"/>
          <p:cNvSpPr>
            <a:spLocks noChangeArrowheads="1"/>
          </p:cNvSpPr>
          <p:nvPr/>
        </p:nvSpPr>
        <p:spPr bwMode="auto">
          <a:xfrm>
            <a:off x="5953125" y="5572125"/>
            <a:ext cx="12700" cy="200025"/>
          </a:xfrm>
          <a:custGeom>
            <a:avLst/>
            <a:gdLst>
              <a:gd name="T0" fmla="*/ 0 w 12700"/>
              <a:gd name="T1" fmla="*/ 0 h 200660"/>
              <a:gd name="T2" fmla="*/ 12700 w 12700"/>
              <a:gd name="T3" fmla="*/ 200660 h 200660"/>
            </a:gdLst>
            <a:ahLst/>
            <a:cxnLst/>
            <a:rect l="T0" t="T1" r="T2" b="T3"/>
            <a:pathLst>
              <a:path w="12700" h="200660">
                <a:moveTo>
                  <a:pt x="0" y="200660"/>
                </a:moveTo>
                <a:lnTo>
                  <a:pt x="12700" y="200660"/>
                </a:lnTo>
                <a:lnTo>
                  <a:pt x="12700" y="0"/>
                </a:lnTo>
                <a:lnTo>
                  <a:pt x="0" y="0"/>
                </a:lnTo>
                <a:lnTo>
                  <a:pt x="0" y="200660"/>
                </a:lnTo>
                <a:close/>
              </a:path>
            </a:pathLst>
          </a:custGeom>
          <a:solidFill>
            <a:srgbClr val="BABAB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31" name="object 1832"/>
          <p:cNvSpPr>
            <a:spLocks noChangeArrowheads="1"/>
          </p:cNvSpPr>
          <p:nvPr/>
        </p:nvSpPr>
        <p:spPr bwMode="auto">
          <a:xfrm>
            <a:off x="5969000" y="5775325"/>
            <a:ext cx="3175" cy="0"/>
          </a:xfrm>
          <a:custGeom>
            <a:avLst/>
            <a:gdLst>
              <a:gd name="T0" fmla="*/ 0 w 3810"/>
              <a:gd name="T1" fmla="*/ 3810 w 3810"/>
            </a:gdLst>
            <a:ahLst/>
            <a:cxnLst/>
            <a:rect l="T0" t="0" r="T1" b="0"/>
            <a:pathLst>
              <a:path w="3810">
                <a:moveTo>
                  <a:pt x="0" y="0"/>
                </a:moveTo>
                <a:lnTo>
                  <a:pt x="3364"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32" name="object 1833"/>
          <p:cNvSpPr>
            <a:spLocks noChangeArrowheads="1"/>
          </p:cNvSpPr>
          <p:nvPr/>
        </p:nvSpPr>
        <p:spPr bwMode="auto">
          <a:xfrm>
            <a:off x="5962650" y="5773738"/>
            <a:ext cx="9525" cy="0"/>
          </a:xfrm>
          <a:custGeom>
            <a:avLst/>
            <a:gdLst>
              <a:gd name="T0" fmla="*/ 0 w 8889"/>
              <a:gd name="T1" fmla="*/ 8889 w 8889"/>
            </a:gdLst>
            <a:ahLst/>
            <a:cxnLst/>
            <a:rect l="T0" t="0" r="T1" b="0"/>
            <a:pathLst>
              <a:path w="8889">
                <a:moveTo>
                  <a:pt x="0" y="0"/>
                </a:moveTo>
                <a:lnTo>
                  <a:pt x="8647" y="0"/>
                </a:lnTo>
              </a:path>
            </a:pathLst>
          </a:custGeom>
          <a:noFill/>
          <a:ln w="3175">
            <a:solidFill>
              <a:srgbClr val="BBBCB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33" name="object 1834"/>
          <p:cNvSpPr>
            <a:spLocks noChangeArrowheads="1"/>
          </p:cNvSpPr>
          <p:nvPr/>
        </p:nvSpPr>
        <p:spPr bwMode="auto">
          <a:xfrm>
            <a:off x="5959475" y="5572125"/>
            <a:ext cx="12700" cy="201613"/>
          </a:xfrm>
          <a:custGeom>
            <a:avLst/>
            <a:gdLst>
              <a:gd name="T0" fmla="*/ 0 w 12700"/>
              <a:gd name="T1" fmla="*/ 0 h 201929"/>
              <a:gd name="T2" fmla="*/ 12700 w 12700"/>
              <a:gd name="T3" fmla="*/ 201929 h 201929"/>
            </a:gdLst>
            <a:ahLst/>
            <a:cxnLst/>
            <a:rect l="T0" t="T1" r="T2" b="T3"/>
            <a:pathLst>
              <a:path w="12700" h="201929">
                <a:moveTo>
                  <a:pt x="0" y="201930"/>
                </a:moveTo>
                <a:lnTo>
                  <a:pt x="12700" y="201930"/>
                </a:lnTo>
                <a:lnTo>
                  <a:pt x="12700" y="0"/>
                </a:lnTo>
                <a:lnTo>
                  <a:pt x="0" y="0"/>
                </a:lnTo>
                <a:lnTo>
                  <a:pt x="0" y="201930"/>
                </a:lnTo>
                <a:close/>
              </a:path>
            </a:pathLst>
          </a:custGeom>
          <a:solidFill>
            <a:srgbClr val="BBBC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34" name="object 1835"/>
          <p:cNvSpPr>
            <a:spLocks noChangeArrowheads="1"/>
          </p:cNvSpPr>
          <p:nvPr/>
        </p:nvSpPr>
        <p:spPr bwMode="auto">
          <a:xfrm>
            <a:off x="5975350" y="5778500"/>
            <a:ext cx="3175" cy="0"/>
          </a:xfrm>
          <a:custGeom>
            <a:avLst/>
            <a:gdLst>
              <a:gd name="T0" fmla="*/ 0 w 1904"/>
              <a:gd name="T1" fmla="*/ 1904 w 1904"/>
            </a:gdLst>
            <a:ahLst/>
            <a:cxnLst/>
            <a:rect l="T0" t="0" r="T1" b="0"/>
            <a:pathLst>
              <a:path w="1904">
                <a:moveTo>
                  <a:pt x="0" y="0"/>
                </a:moveTo>
                <a:lnTo>
                  <a:pt x="1817"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35" name="object 1836"/>
          <p:cNvSpPr>
            <a:spLocks noChangeArrowheads="1"/>
          </p:cNvSpPr>
          <p:nvPr/>
        </p:nvSpPr>
        <p:spPr bwMode="auto">
          <a:xfrm>
            <a:off x="5969000" y="5776913"/>
            <a:ext cx="9525" cy="0"/>
          </a:xfrm>
          <a:custGeom>
            <a:avLst/>
            <a:gdLst>
              <a:gd name="T0" fmla="*/ 0 w 8889"/>
              <a:gd name="T1" fmla="*/ 8889 w 8889"/>
            </a:gdLst>
            <a:ahLst/>
            <a:cxnLst/>
            <a:rect l="T0" t="0" r="T1" b="0"/>
            <a:pathLst>
              <a:path w="8889">
                <a:moveTo>
                  <a:pt x="0" y="0"/>
                </a:moveTo>
                <a:lnTo>
                  <a:pt x="8348" y="0"/>
                </a:lnTo>
              </a:path>
            </a:pathLst>
          </a:custGeom>
          <a:noFill/>
          <a:ln w="3175">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36" name="object 1837"/>
          <p:cNvSpPr>
            <a:spLocks noChangeArrowheads="1"/>
          </p:cNvSpPr>
          <p:nvPr/>
        </p:nvSpPr>
        <p:spPr bwMode="auto">
          <a:xfrm>
            <a:off x="5972175" y="5572125"/>
            <a:ext cx="0" cy="203200"/>
          </a:xfrm>
          <a:custGeom>
            <a:avLst/>
            <a:gdLst>
              <a:gd name="T0" fmla="*/ 0 h 204470"/>
              <a:gd name="T1" fmla="*/ 204470 h 204470"/>
            </a:gdLst>
            <a:ahLst/>
            <a:cxnLst/>
            <a:rect l="0" t="T0" r="0" b="T1"/>
            <a:pathLst>
              <a:path h="204470">
                <a:moveTo>
                  <a:pt x="0" y="0"/>
                </a:moveTo>
                <a:lnTo>
                  <a:pt x="0" y="204470"/>
                </a:lnTo>
              </a:path>
            </a:pathLst>
          </a:custGeom>
          <a:noFill/>
          <a:ln w="11302">
            <a:solidFill>
              <a:srgbClr val="BDBDB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37" name="object 1838"/>
          <p:cNvSpPr>
            <a:spLocks noChangeArrowheads="1"/>
          </p:cNvSpPr>
          <p:nvPr/>
        </p:nvSpPr>
        <p:spPr bwMode="auto">
          <a:xfrm>
            <a:off x="5981700" y="5778500"/>
            <a:ext cx="3175" cy="0"/>
          </a:xfrm>
          <a:custGeom>
            <a:avLst/>
            <a:gdLst>
              <a:gd name="T0" fmla="*/ 0 w 3175"/>
              <a:gd name="T1" fmla="*/ 3175 w 3175"/>
            </a:gdLst>
            <a:ahLst/>
            <a:cxnLst/>
            <a:rect l="T0" t="0" r="T1" b="0"/>
            <a:pathLst>
              <a:path w="3175">
                <a:moveTo>
                  <a:pt x="0" y="0"/>
                </a:moveTo>
                <a:lnTo>
                  <a:pt x="3089"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38" name="object 1839"/>
          <p:cNvSpPr>
            <a:spLocks noChangeArrowheads="1"/>
          </p:cNvSpPr>
          <p:nvPr/>
        </p:nvSpPr>
        <p:spPr bwMode="auto">
          <a:xfrm>
            <a:off x="5975350" y="5776913"/>
            <a:ext cx="9525" cy="0"/>
          </a:xfrm>
          <a:custGeom>
            <a:avLst/>
            <a:gdLst>
              <a:gd name="T0" fmla="*/ 0 w 9525"/>
              <a:gd name="T1" fmla="*/ 9525 w 9525"/>
            </a:gdLst>
            <a:ahLst/>
            <a:cxnLst/>
            <a:rect l="T0" t="0" r="T1" b="0"/>
            <a:pathLst>
              <a:path w="9525">
                <a:moveTo>
                  <a:pt x="0" y="0"/>
                </a:moveTo>
                <a:lnTo>
                  <a:pt x="8957" y="0"/>
                </a:lnTo>
              </a:path>
            </a:pathLst>
          </a:custGeom>
          <a:noFill/>
          <a:ln w="3175">
            <a:solidFill>
              <a:srgbClr val="BE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39" name="object 1840"/>
          <p:cNvSpPr>
            <a:spLocks noChangeArrowheads="1"/>
          </p:cNvSpPr>
          <p:nvPr/>
        </p:nvSpPr>
        <p:spPr bwMode="auto">
          <a:xfrm>
            <a:off x="5972175" y="5572125"/>
            <a:ext cx="12700" cy="203200"/>
          </a:xfrm>
          <a:custGeom>
            <a:avLst/>
            <a:gdLst>
              <a:gd name="T0" fmla="*/ 0 w 12700"/>
              <a:gd name="T1" fmla="*/ 0 h 204470"/>
              <a:gd name="T2" fmla="*/ 12700 w 12700"/>
              <a:gd name="T3" fmla="*/ 204470 h 204470"/>
            </a:gdLst>
            <a:ahLst/>
            <a:cxnLst/>
            <a:rect l="T0" t="T1" r="T2" b="T3"/>
            <a:pathLst>
              <a:path w="12700" h="204470">
                <a:moveTo>
                  <a:pt x="0" y="204470"/>
                </a:moveTo>
                <a:lnTo>
                  <a:pt x="12700" y="204470"/>
                </a:lnTo>
                <a:lnTo>
                  <a:pt x="12700" y="0"/>
                </a:lnTo>
                <a:lnTo>
                  <a:pt x="0" y="0"/>
                </a:lnTo>
                <a:lnTo>
                  <a:pt x="0" y="204470"/>
                </a:lnTo>
                <a:close/>
              </a:path>
            </a:pathLst>
          </a:custGeom>
          <a:solidFill>
            <a:srgbClr val="BE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40" name="object 1841"/>
          <p:cNvSpPr>
            <a:spLocks noChangeArrowheads="1"/>
          </p:cNvSpPr>
          <p:nvPr/>
        </p:nvSpPr>
        <p:spPr bwMode="auto">
          <a:xfrm>
            <a:off x="5988050" y="5778500"/>
            <a:ext cx="3175" cy="0"/>
          </a:xfrm>
          <a:custGeom>
            <a:avLst/>
            <a:gdLst>
              <a:gd name="T0" fmla="*/ 0 w 3175"/>
              <a:gd name="T1" fmla="*/ 3175 w 3175"/>
            </a:gdLst>
            <a:ahLst/>
            <a:cxnLst/>
            <a:rect l="T0" t="0" r="T1" b="0"/>
            <a:pathLst>
              <a:path w="3175">
                <a:moveTo>
                  <a:pt x="0" y="0"/>
                </a:moveTo>
                <a:lnTo>
                  <a:pt x="2597" y="0"/>
                </a:lnTo>
              </a:path>
            </a:pathLst>
          </a:custGeom>
          <a:noFill/>
          <a:ln w="3175">
            <a:solidFill>
              <a:srgbClr val="C1C1C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41" name="object 1842"/>
          <p:cNvSpPr>
            <a:spLocks noChangeArrowheads="1"/>
          </p:cNvSpPr>
          <p:nvPr/>
        </p:nvSpPr>
        <p:spPr bwMode="auto">
          <a:xfrm>
            <a:off x="5978525" y="5572125"/>
            <a:ext cx="12700" cy="206375"/>
          </a:xfrm>
          <a:custGeom>
            <a:avLst/>
            <a:gdLst>
              <a:gd name="T0" fmla="*/ 0 w 12700"/>
              <a:gd name="T1" fmla="*/ 0 h 207010"/>
              <a:gd name="T2" fmla="*/ 12700 w 12700"/>
              <a:gd name="T3" fmla="*/ 207010 h 207010"/>
            </a:gdLst>
            <a:ahLst/>
            <a:cxnLst/>
            <a:rect l="T0" t="T1" r="T2" b="T3"/>
            <a:pathLst>
              <a:path w="12700" h="207010">
                <a:moveTo>
                  <a:pt x="0" y="207010"/>
                </a:moveTo>
                <a:lnTo>
                  <a:pt x="12700" y="207010"/>
                </a:lnTo>
                <a:lnTo>
                  <a:pt x="12700" y="0"/>
                </a:lnTo>
                <a:lnTo>
                  <a:pt x="0" y="0"/>
                </a:lnTo>
                <a:lnTo>
                  <a:pt x="0" y="207010"/>
                </a:lnTo>
                <a:close/>
              </a:path>
            </a:pathLst>
          </a:custGeom>
          <a:solidFill>
            <a:srgbClr val="C1C1C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42" name="object 1843"/>
          <p:cNvSpPr>
            <a:spLocks noChangeArrowheads="1"/>
          </p:cNvSpPr>
          <p:nvPr/>
        </p:nvSpPr>
        <p:spPr bwMode="auto">
          <a:xfrm>
            <a:off x="5997575" y="5780088"/>
            <a:ext cx="0" cy="0"/>
          </a:xfrm>
          <a:custGeom>
            <a:avLst/>
            <a:gdLst>
              <a:gd name="T0" fmla="*/ 0 w 635"/>
              <a:gd name="T1" fmla="*/ 635 w 635"/>
            </a:gdLst>
            <a:ahLst/>
            <a:cxnLst/>
            <a:rect l="T0" t="0" r="T1" b="0"/>
            <a:pathLst>
              <a:path w="635">
                <a:moveTo>
                  <a:pt x="0" y="0"/>
                </a:moveTo>
                <a:lnTo>
                  <a:pt x="564"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43" name="object 1844"/>
          <p:cNvSpPr>
            <a:spLocks noChangeArrowheads="1"/>
          </p:cNvSpPr>
          <p:nvPr/>
        </p:nvSpPr>
        <p:spPr bwMode="auto">
          <a:xfrm>
            <a:off x="5988050" y="5778500"/>
            <a:ext cx="9525" cy="0"/>
          </a:xfrm>
          <a:custGeom>
            <a:avLst/>
            <a:gdLst>
              <a:gd name="T0" fmla="*/ 0 w 8889"/>
              <a:gd name="T1" fmla="*/ 8889 w 8889"/>
            </a:gdLst>
            <a:ahLst/>
            <a:cxnLst/>
            <a:rect l="T0" t="0" r="T1" b="0"/>
            <a:pathLst>
              <a:path w="8889">
                <a:moveTo>
                  <a:pt x="0" y="0"/>
                </a:moveTo>
                <a:lnTo>
                  <a:pt x="8636" y="0"/>
                </a:lnTo>
              </a:path>
            </a:pathLst>
          </a:custGeom>
          <a:noFill/>
          <a:ln w="3175">
            <a:solidFill>
              <a:srgbClr val="C2C3C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44" name="object 1845"/>
          <p:cNvSpPr>
            <a:spLocks noChangeArrowheads="1"/>
          </p:cNvSpPr>
          <p:nvPr/>
        </p:nvSpPr>
        <p:spPr bwMode="auto">
          <a:xfrm>
            <a:off x="5984875" y="5572125"/>
            <a:ext cx="12700" cy="206375"/>
          </a:xfrm>
          <a:custGeom>
            <a:avLst/>
            <a:gdLst>
              <a:gd name="T0" fmla="*/ 0 w 12700"/>
              <a:gd name="T1" fmla="*/ 0 h 207010"/>
              <a:gd name="T2" fmla="*/ 12700 w 12700"/>
              <a:gd name="T3" fmla="*/ 207010 h 207010"/>
            </a:gdLst>
            <a:ahLst/>
            <a:cxnLst/>
            <a:rect l="T0" t="T1" r="T2" b="T3"/>
            <a:pathLst>
              <a:path w="12700" h="207010">
                <a:moveTo>
                  <a:pt x="0" y="207010"/>
                </a:moveTo>
                <a:lnTo>
                  <a:pt x="12700" y="207010"/>
                </a:lnTo>
                <a:lnTo>
                  <a:pt x="12700" y="0"/>
                </a:lnTo>
                <a:lnTo>
                  <a:pt x="0" y="0"/>
                </a:lnTo>
                <a:lnTo>
                  <a:pt x="0" y="207010"/>
                </a:lnTo>
                <a:close/>
              </a:path>
            </a:pathLst>
          </a:cu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45" name="object 1846"/>
          <p:cNvSpPr>
            <a:spLocks noChangeArrowheads="1"/>
          </p:cNvSpPr>
          <p:nvPr/>
        </p:nvSpPr>
        <p:spPr bwMode="auto">
          <a:xfrm>
            <a:off x="5991225" y="5572125"/>
            <a:ext cx="12700" cy="209550"/>
          </a:xfrm>
          <a:custGeom>
            <a:avLst/>
            <a:gdLst>
              <a:gd name="T0" fmla="*/ 0 w 12700"/>
              <a:gd name="T1" fmla="*/ 0 h 209550"/>
              <a:gd name="T2" fmla="*/ 12700 w 12700"/>
              <a:gd name="T3" fmla="*/ 209550 h 209550"/>
            </a:gdLst>
            <a:ahLst/>
            <a:cxnLst/>
            <a:rect l="T0" t="T1" r="T2" b="T3"/>
            <a:pathLst>
              <a:path w="12700" h="209550">
                <a:moveTo>
                  <a:pt x="0" y="209550"/>
                </a:moveTo>
                <a:lnTo>
                  <a:pt x="12700" y="209550"/>
                </a:lnTo>
                <a:lnTo>
                  <a:pt x="12700" y="0"/>
                </a:lnTo>
                <a:lnTo>
                  <a:pt x="0" y="0"/>
                </a:lnTo>
                <a:lnTo>
                  <a:pt x="0" y="209550"/>
                </a:lnTo>
                <a:close/>
              </a:path>
            </a:pathLst>
          </a:custGeom>
          <a:solidFill>
            <a:srgbClr val="C4C4C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46" name="object 1847"/>
          <p:cNvSpPr>
            <a:spLocks noChangeArrowheads="1"/>
          </p:cNvSpPr>
          <p:nvPr/>
        </p:nvSpPr>
        <p:spPr bwMode="auto">
          <a:xfrm>
            <a:off x="5997575" y="5572125"/>
            <a:ext cx="12700" cy="209550"/>
          </a:xfrm>
          <a:custGeom>
            <a:avLst/>
            <a:gdLst>
              <a:gd name="T0" fmla="*/ 0 w 12700"/>
              <a:gd name="T1" fmla="*/ 0 h 209550"/>
              <a:gd name="T2" fmla="*/ 12700 w 12700"/>
              <a:gd name="T3" fmla="*/ 209550 h 209550"/>
            </a:gdLst>
            <a:ahLst/>
            <a:cxnLst/>
            <a:rect l="T0" t="T1" r="T2" b="T3"/>
            <a:pathLst>
              <a:path w="12700" h="209550">
                <a:moveTo>
                  <a:pt x="0" y="209550"/>
                </a:moveTo>
                <a:lnTo>
                  <a:pt x="12700" y="209550"/>
                </a:lnTo>
                <a:lnTo>
                  <a:pt x="12700" y="0"/>
                </a:lnTo>
                <a:lnTo>
                  <a:pt x="0" y="0"/>
                </a:lnTo>
                <a:lnTo>
                  <a:pt x="0" y="209550"/>
                </a:lnTo>
                <a:close/>
              </a:path>
            </a:pathLst>
          </a:custGeom>
          <a:solidFill>
            <a:srgbClr val="C5C5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47" name="object 1848"/>
          <p:cNvSpPr>
            <a:spLocks noChangeArrowheads="1"/>
          </p:cNvSpPr>
          <p:nvPr/>
        </p:nvSpPr>
        <p:spPr bwMode="auto">
          <a:xfrm>
            <a:off x="6003925" y="5572125"/>
            <a:ext cx="12700" cy="209550"/>
          </a:xfrm>
          <a:custGeom>
            <a:avLst/>
            <a:gdLst>
              <a:gd name="T0" fmla="*/ 0 w 12700"/>
              <a:gd name="T1" fmla="*/ 0 h 210820"/>
              <a:gd name="T2" fmla="*/ 12700 w 12700"/>
              <a:gd name="T3" fmla="*/ 210820 h 210820"/>
            </a:gdLst>
            <a:ahLst/>
            <a:cxnLst/>
            <a:rect l="T0" t="T1" r="T2" b="T3"/>
            <a:pathLst>
              <a:path w="12700" h="210820">
                <a:moveTo>
                  <a:pt x="0" y="210820"/>
                </a:moveTo>
                <a:lnTo>
                  <a:pt x="12700" y="210820"/>
                </a:lnTo>
                <a:lnTo>
                  <a:pt x="12700" y="0"/>
                </a:lnTo>
                <a:lnTo>
                  <a:pt x="0" y="0"/>
                </a:lnTo>
                <a:lnTo>
                  <a:pt x="0" y="210820"/>
                </a:lnTo>
                <a:close/>
              </a:path>
            </a:pathLst>
          </a:custGeom>
          <a:solidFill>
            <a:srgbClr val="C6C7C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48" name="object 1849"/>
          <p:cNvSpPr>
            <a:spLocks noChangeArrowheads="1"/>
          </p:cNvSpPr>
          <p:nvPr/>
        </p:nvSpPr>
        <p:spPr bwMode="auto">
          <a:xfrm>
            <a:off x="6010275" y="5572125"/>
            <a:ext cx="12700" cy="211138"/>
          </a:xfrm>
          <a:custGeom>
            <a:avLst/>
            <a:gdLst>
              <a:gd name="T0" fmla="*/ 0 w 12700"/>
              <a:gd name="T1" fmla="*/ 0 h 210820"/>
              <a:gd name="T2" fmla="*/ 12700 w 12700"/>
              <a:gd name="T3" fmla="*/ 210820 h 210820"/>
            </a:gdLst>
            <a:ahLst/>
            <a:cxnLst/>
            <a:rect l="T0" t="T1" r="T2" b="T3"/>
            <a:pathLst>
              <a:path w="12700" h="210820">
                <a:moveTo>
                  <a:pt x="0" y="210781"/>
                </a:moveTo>
                <a:lnTo>
                  <a:pt x="12700" y="210781"/>
                </a:lnTo>
                <a:lnTo>
                  <a:pt x="12700" y="0"/>
                </a:lnTo>
                <a:lnTo>
                  <a:pt x="0" y="0"/>
                </a:lnTo>
                <a:lnTo>
                  <a:pt x="0" y="210781"/>
                </a:lnTo>
                <a:close/>
              </a:path>
            </a:pathLst>
          </a:custGeom>
          <a:solidFill>
            <a:srgbClr val="C7C8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49" name="object 1850"/>
          <p:cNvSpPr>
            <a:spLocks noChangeArrowheads="1"/>
          </p:cNvSpPr>
          <p:nvPr/>
        </p:nvSpPr>
        <p:spPr bwMode="auto">
          <a:xfrm>
            <a:off x="6016625"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CACA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50" name="object 1851"/>
          <p:cNvSpPr>
            <a:spLocks noChangeArrowheads="1"/>
          </p:cNvSpPr>
          <p:nvPr/>
        </p:nvSpPr>
        <p:spPr bwMode="auto">
          <a:xfrm>
            <a:off x="6022975"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CCCDC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51" name="object 1852"/>
          <p:cNvSpPr>
            <a:spLocks noChangeArrowheads="1"/>
          </p:cNvSpPr>
          <p:nvPr/>
        </p:nvSpPr>
        <p:spPr bwMode="auto">
          <a:xfrm>
            <a:off x="6029325"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52" name="object 1853"/>
          <p:cNvSpPr>
            <a:spLocks noChangeArrowheads="1"/>
          </p:cNvSpPr>
          <p:nvPr/>
        </p:nvSpPr>
        <p:spPr bwMode="auto">
          <a:xfrm>
            <a:off x="6040438" y="5572125"/>
            <a:ext cx="0" cy="212725"/>
          </a:xfrm>
          <a:custGeom>
            <a:avLst/>
            <a:gdLst>
              <a:gd name="T0" fmla="*/ 0 h 212089"/>
              <a:gd name="T1" fmla="*/ 212089 h 212089"/>
            </a:gdLst>
            <a:ahLst/>
            <a:cxnLst/>
            <a:rect l="0" t="T0" r="0" b="T1"/>
            <a:pathLst>
              <a:path h="212089">
                <a:moveTo>
                  <a:pt x="0" y="0"/>
                </a:moveTo>
                <a:lnTo>
                  <a:pt x="0" y="211924"/>
                </a:lnTo>
              </a:path>
            </a:pathLst>
          </a:custGeom>
          <a:noFill/>
          <a:ln w="11302">
            <a:solidFill>
              <a:srgbClr val="CFD0D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53" name="object 1854"/>
          <p:cNvSpPr>
            <a:spLocks noChangeArrowheads="1"/>
          </p:cNvSpPr>
          <p:nvPr/>
        </p:nvSpPr>
        <p:spPr bwMode="auto">
          <a:xfrm>
            <a:off x="6042025"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D1D1D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54" name="object 1855"/>
          <p:cNvSpPr>
            <a:spLocks noChangeArrowheads="1"/>
          </p:cNvSpPr>
          <p:nvPr/>
        </p:nvSpPr>
        <p:spPr bwMode="auto">
          <a:xfrm>
            <a:off x="6046788"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55" name="object 1856"/>
          <p:cNvSpPr>
            <a:spLocks noChangeArrowheads="1"/>
          </p:cNvSpPr>
          <p:nvPr/>
        </p:nvSpPr>
        <p:spPr bwMode="auto">
          <a:xfrm>
            <a:off x="6054725"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D3D3D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56" name="object 1857"/>
          <p:cNvSpPr>
            <a:spLocks noChangeArrowheads="1"/>
          </p:cNvSpPr>
          <p:nvPr/>
        </p:nvSpPr>
        <p:spPr bwMode="auto">
          <a:xfrm>
            <a:off x="6059488"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57" name="object 1858"/>
          <p:cNvSpPr>
            <a:spLocks noChangeArrowheads="1"/>
          </p:cNvSpPr>
          <p:nvPr/>
        </p:nvSpPr>
        <p:spPr bwMode="auto">
          <a:xfrm>
            <a:off x="6067425"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D6D6D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58" name="object 1859"/>
          <p:cNvSpPr>
            <a:spLocks noChangeArrowheads="1"/>
          </p:cNvSpPr>
          <p:nvPr/>
        </p:nvSpPr>
        <p:spPr bwMode="auto">
          <a:xfrm>
            <a:off x="6072188"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D7D9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59" name="object 1860"/>
          <p:cNvSpPr>
            <a:spLocks noChangeArrowheads="1"/>
          </p:cNvSpPr>
          <p:nvPr/>
        </p:nvSpPr>
        <p:spPr bwMode="auto">
          <a:xfrm>
            <a:off x="6084888" y="5572125"/>
            <a:ext cx="0" cy="212725"/>
          </a:xfrm>
          <a:custGeom>
            <a:avLst/>
            <a:gdLst>
              <a:gd name="T0" fmla="*/ 0 h 212089"/>
              <a:gd name="T1" fmla="*/ 212089 h 212089"/>
            </a:gdLst>
            <a:ahLst/>
            <a:cxnLst/>
            <a:rect l="0" t="T0" r="0" b="T1"/>
            <a:pathLst>
              <a:path h="212089">
                <a:moveTo>
                  <a:pt x="0" y="0"/>
                </a:moveTo>
                <a:lnTo>
                  <a:pt x="0" y="211924"/>
                </a:lnTo>
              </a:path>
            </a:pathLst>
          </a:custGeom>
          <a:noFill/>
          <a:ln w="11175">
            <a:solidFill>
              <a:srgbClr val="D9DA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60" name="object 1861"/>
          <p:cNvSpPr>
            <a:spLocks noChangeArrowheads="1"/>
          </p:cNvSpPr>
          <p:nvPr/>
        </p:nvSpPr>
        <p:spPr bwMode="auto">
          <a:xfrm>
            <a:off x="6084888"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DBDC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61" name="object 1862"/>
          <p:cNvSpPr>
            <a:spLocks noChangeArrowheads="1"/>
          </p:cNvSpPr>
          <p:nvPr/>
        </p:nvSpPr>
        <p:spPr bwMode="auto">
          <a:xfrm>
            <a:off x="6091238" y="5572125"/>
            <a:ext cx="12700" cy="212725"/>
          </a:xfrm>
          <a:custGeom>
            <a:avLst/>
            <a:gdLst>
              <a:gd name="T0" fmla="*/ 0 w 12700"/>
              <a:gd name="T1" fmla="*/ 0 h 212089"/>
              <a:gd name="T2" fmla="*/ 12700 w 12700"/>
              <a:gd name="T3" fmla="*/ 212089 h 212089"/>
            </a:gdLst>
            <a:ahLst/>
            <a:cxnLst/>
            <a:rect l="T0" t="T1" r="T2" b="T3"/>
            <a:pathLst>
              <a:path w="12700" h="212089">
                <a:moveTo>
                  <a:pt x="0" y="211924"/>
                </a:moveTo>
                <a:lnTo>
                  <a:pt x="12700" y="211924"/>
                </a:lnTo>
                <a:lnTo>
                  <a:pt x="12700" y="0"/>
                </a:lnTo>
                <a:lnTo>
                  <a:pt x="0" y="0"/>
                </a:lnTo>
                <a:lnTo>
                  <a:pt x="0" y="211924"/>
                </a:lnTo>
                <a:close/>
              </a:path>
            </a:pathLst>
          </a:custGeom>
          <a:solidFill>
            <a:srgbClr val="DDDED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62" name="object 1863"/>
          <p:cNvSpPr>
            <a:spLocks noChangeArrowheads="1"/>
          </p:cNvSpPr>
          <p:nvPr/>
        </p:nvSpPr>
        <p:spPr bwMode="auto">
          <a:xfrm>
            <a:off x="6097588" y="5572125"/>
            <a:ext cx="12700" cy="211138"/>
          </a:xfrm>
          <a:custGeom>
            <a:avLst/>
            <a:gdLst>
              <a:gd name="T0" fmla="*/ 0 w 12700"/>
              <a:gd name="T1" fmla="*/ 0 h 210820"/>
              <a:gd name="T2" fmla="*/ 12700 w 12700"/>
              <a:gd name="T3" fmla="*/ 210820 h 210820"/>
            </a:gdLst>
            <a:ahLst/>
            <a:cxnLst/>
            <a:rect l="T0" t="T1" r="T2" b="T3"/>
            <a:pathLst>
              <a:path w="12700" h="210820">
                <a:moveTo>
                  <a:pt x="0" y="210781"/>
                </a:moveTo>
                <a:lnTo>
                  <a:pt x="12700" y="210781"/>
                </a:lnTo>
                <a:lnTo>
                  <a:pt x="12700" y="0"/>
                </a:lnTo>
                <a:lnTo>
                  <a:pt x="0" y="0"/>
                </a:lnTo>
                <a:lnTo>
                  <a:pt x="0" y="210781"/>
                </a:lnTo>
                <a:close/>
              </a:path>
            </a:pathLst>
          </a:cu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63" name="object 1864"/>
          <p:cNvSpPr>
            <a:spLocks noChangeArrowheads="1"/>
          </p:cNvSpPr>
          <p:nvPr/>
        </p:nvSpPr>
        <p:spPr bwMode="auto">
          <a:xfrm>
            <a:off x="6103938" y="5781675"/>
            <a:ext cx="9525" cy="0"/>
          </a:xfrm>
          <a:custGeom>
            <a:avLst/>
            <a:gdLst>
              <a:gd name="T0" fmla="*/ 0 w 10160"/>
              <a:gd name="T1" fmla="*/ 10160 w 10160"/>
            </a:gdLst>
            <a:ahLst/>
            <a:cxnLst/>
            <a:rect l="T0" t="0" r="T1" b="0"/>
            <a:pathLst>
              <a:path w="10160">
                <a:moveTo>
                  <a:pt x="0" y="0"/>
                </a:moveTo>
                <a:lnTo>
                  <a:pt x="9685" y="0"/>
                </a:lnTo>
              </a:path>
            </a:pathLst>
          </a:custGeom>
          <a:noFill/>
          <a:ln w="3175">
            <a:solidFill>
              <a:srgbClr val="DFE0E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64" name="object 1865"/>
          <p:cNvSpPr>
            <a:spLocks noChangeArrowheads="1"/>
          </p:cNvSpPr>
          <p:nvPr/>
        </p:nvSpPr>
        <p:spPr bwMode="auto">
          <a:xfrm>
            <a:off x="6103938" y="5572125"/>
            <a:ext cx="12700" cy="209550"/>
          </a:xfrm>
          <a:custGeom>
            <a:avLst/>
            <a:gdLst>
              <a:gd name="T0" fmla="*/ 0 w 12700"/>
              <a:gd name="T1" fmla="*/ 0 h 209550"/>
              <a:gd name="T2" fmla="*/ 12700 w 12700"/>
              <a:gd name="T3" fmla="*/ 209550 h 209550"/>
            </a:gdLst>
            <a:ahLst/>
            <a:cxnLst/>
            <a:rect l="T0" t="T1" r="T2" b="T3"/>
            <a:pathLst>
              <a:path w="12700" h="209550">
                <a:moveTo>
                  <a:pt x="0" y="209550"/>
                </a:moveTo>
                <a:lnTo>
                  <a:pt x="12700" y="209550"/>
                </a:lnTo>
                <a:lnTo>
                  <a:pt x="12700" y="0"/>
                </a:lnTo>
                <a:lnTo>
                  <a:pt x="0" y="0"/>
                </a:lnTo>
                <a:lnTo>
                  <a:pt x="0" y="209550"/>
                </a:lnTo>
                <a:close/>
              </a:path>
            </a:pathLst>
          </a:custGeom>
          <a:solidFill>
            <a:srgbClr val="DFE0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65" name="object 1866"/>
          <p:cNvSpPr>
            <a:spLocks noChangeArrowheads="1"/>
          </p:cNvSpPr>
          <p:nvPr/>
        </p:nvSpPr>
        <p:spPr bwMode="auto">
          <a:xfrm>
            <a:off x="6116638" y="5572125"/>
            <a:ext cx="0" cy="209550"/>
          </a:xfrm>
          <a:custGeom>
            <a:avLst/>
            <a:gdLst>
              <a:gd name="T0" fmla="*/ 0 h 209550"/>
              <a:gd name="T1" fmla="*/ 209550 h 209550"/>
            </a:gdLst>
            <a:ahLst/>
            <a:cxnLst/>
            <a:rect l="0" t="T0" r="0" b="T1"/>
            <a:pathLst>
              <a:path h="209550">
                <a:moveTo>
                  <a:pt x="0" y="0"/>
                </a:moveTo>
                <a:lnTo>
                  <a:pt x="0" y="209550"/>
                </a:lnTo>
              </a:path>
            </a:pathLst>
          </a:custGeom>
          <a:noFill/>
          <a:ln w="11302">
            <a:solidFill>
              <a:srgbClr val="E0E1E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66" name="object 1867"/>
          <p:cNvSpPr>
            <a:spLocks noChangeArrowheads="1"/>
          </p:cNvSpPr>
          <p:nvPr/>
        </p:nvSpPr>
        <p:spPr bwMode="auto">
          <a:xfrm>
            <a:off x="6116638" y="5572125"/>
            <a:ext cx="12700" cy="209550"/>
          </a:xfrm>
          <a:custGeom>
            <a:avLst/>
            <a:gdLst>
              <a:gd name="T0" fmla="*/ 0 w 12700"/>
              <a:gd name="T1" fmla="*/ 0 h 210185"/>
              <a:gd name="T2" fmla="*/ 12700 w 12700"/>
              <a:gd name="T3" fmla="*/ 210185 h 210185"/>
            </a:gdLst>
            <a:ahLst/>
            <a:cxnLst/>
            <a:rect l="T0" t="T1" r="T2" b="T3"/>
            <a:pathLst>
              <a:path w="12700" h="210185">
                <a:moveTo>
                  <a:pt x="0" y="209651"/>
                </a:moveTo>
                <a:lnTo>
                  <a:pt x="12700" y="209651"/>
                </a:lnTo>
                <a:lnTo>
                  <a:pt x="12700" y="0"/>
                </a:lnTo>
                <a:lnTo>
                  <a:pt x="0" y="0"/>
                </a:lnTo>
                <a:lnTo>
                  <a:pt x="0" y="209651"/>
                </a:lnTo>
                <a:close/>
              </a:path>
            </a:pathLst>
          </a:custGeom>
          <a:solidFill>
            <a:srgbClr val="E2E2E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67" name="object 1868"/>
          <p:cNvSpPr>
            <a:spLocks noChangeArrowheads="1"/>
          </p:cNvSpPr>
          <p:nvPr/>
        </p:nvSpPr>
        <p:spPr bwMode="auto">
          <a:xfrm>
            <a:off x="6121400" y="5780088"/>
            <a:ext cx="1588" cy="0"/>
          </a:xfrm>
          <a:custGeom>
            <a:avLst/>
            <a:gdLst>
              <a:gd name="T0" fmla="*/ 0 w 1270"/>
              <a:gd name="T1" fmla="*/ 1270 w 1270"/>
            </a:gdLst>
            <a:ahLst/>
            <a:cxnLst/>
            <a:rect l="T0" t="0" r="T1" b="0"/>
            <a:pathLst>
              <a:path w="1270">
                <a:moveTo>
                  <a:pt x="0" y="0"/>
                </a:moveTo>
                <a:lnTo>
                  <a:pt x="1128"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68" name="object 1869"/>
          <p:cNvSpPr>
            <a:spLocks noChangeArrowheads="1"/>
          </p:cNvSpPr>
          <p:nvPr/>
        </p:nvSpPr>
        <p:spPr bwMode="auto">
          <a:xfrm>
            <a:off x="6121400" y="5778500"/>
            <a:ext cx="11113" cy="0"/>
          </a:xfrm>
          <a:custGeom>
            <a:avLst/>
            <a:gdLst>
              <a:gd name="T0" fmla="*/ 0 w 10160"/>
              <a:gd name="T1" fmla="*/ 10160 w 10160"/>
            </a:gdLst>
            <a:ahLst/>
            <a:cxnLst/>
            <a:rect l="T0" t="0" r="T1" b="0"/>
            <a:pathLst>
              <a:path w="10160">
                <a:moveTo>
                  <a:pt x="0" y="0"/>
                </a:moveTo>
                <a:lnTo>
                  <a:pt x="9693" y="0"/>
                </a:lnTo>
              </a:path>
            </a:pathLst>
          </a:custGeom>
          <a:noFill/>
          <a:ln w="3175">
            <a:solidFill>
              <a:srgbClr val="E3E4E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69" name="object 1870"/>
          <p:cNvSpPr>
            <a:spLocks noChangeArrowheads="1"/>
          </p:cNvSpPr>
          <p:nvPr/>
        </p:nvSpPr>
        <p:spPr bwMode="auto">
          <a:xfrm>
            <a:off x="6121400" y="5572125"/>
            <a:ext cx="12700" cy="206375"/>
          </a:xfrm>
          <a:custGeom>
            <a:avLst/>
            <a:gdLst>
              <a:gd name="T0" fmla="*/ 0 w 12700"/>
              <a:gd name="T1" fmla="*/ 0 h 207010"/>
              <a:gd name="T2" fmla="*/ 12700 w 12700"/>
              <a:gd name="T3" fmla="*/ 207010 h 207010"/>
            </a:gdLst>
            <a:ahLst/>
            <a:cxnLst/>
            <a:rect l="T0" t="T1" r="T2" b="T3"/>
            <a:pathLst>
              <a:path w="12700" h="207010">
                <a:moveTo>
                  <a:pt x="0" y="207010"/>
                </a:moveTo>
                <a:lnTo>
                  <a:pt x="12700" y="207010"/>
                </a:lnTo>
                <a:lnTo>
                  <a:pt x="12700" y="0"/>
                </a:lnTo>
                <a:lnTo>
                  <a:pt x="0" y="0"/>
                </a:lnTo>
                <a:lnTo>
                  <a:pt x="0" y="207010"/>
                </a:lnTo>
                <a:close/>
              </a:path>
            </a:pathLst>
          </a:custGeom>
          <a:solidFill>
            <a:srgbClr val="E3E4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70" name="object 1871"/>
          <p:cNvSpPr>
            <a:spLocks noChangeArrowheads="1"/>
          </p:cNvSpPr>
          <p:nvPr/>
        </p:nvSpPr>
        <p:spPr bwMode="auto">
          <a:xfrm>
            <a:off x="6129338" y="5780088"/>
            <a:ext cx="0" cy="0"/>
          </a:xfrm>
          <a:custGeom>
            <a:avLst/>
            <a:gdLst>
              <a:gd name="T0" fmla="*/ 0 w 635"/>
              <a:gd name="T1" fmla="*/ 635 w 635"/>
            </a:gdLst>
            <a:ahLst/>
            <a:cxnLst/>
            <a:rect l="T0" t="0" r="T1" b="0"/>
            <a:pathLst>
              <a:path w="635">
                <a:moveTo>
                  <a:pt x="0" y="0"/>
                </a:moveTo>
                <a:lnTo>
                  <a:pt x="433" y="0"/>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71" name="object 1872"/>
          <p:cNvSpPr>
            <a:spLocks noChangeArrowheads="1"/>
          </p:cNvSpPr>
          <p:nvPr/>
        </p:nvSpPr>
        <p:spPr bwMode="auto">
          <a:xfrm>
            <a:off x="6129338" y="5778500"/>
            <a:ext cx="9525" cy="0"/>
          </a:xfrm>
          <a:custGeom>
            <a:avLst/>
            <a:gdLst>
              <a:gd name="T0" fmla="*/ 0 w 9525"/>
              <a:gd name="T1" fmla="*/ 9525 w 9525"/>
            </a:gdLst>
            <a:ahLst/>
            <a:cxnLst/>
            <a:rect l="T0" t="0" r="T1" b="0"/>
            <a:pathLst>
              <a:path w="9525">
                <a:moveTo>
                  <a:pt x="0" y="0"/>
                </a:moveTo>
                <a:lnTo>
                  <a:pt x="9101" y="0"/>
                </a:lnTo>
              </a:path>
            </a:pathLst>
          </a:custGeom>
          <a:noFill/>
          <a:ln w="3175">
            <a:solidFill>
              <a:srgbClr val="E6E6E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72" name="object 1873"/>
          <p:cNvSpPr>
            <a:spLocks noChangeArrowheads="1"/>
          </p:cNvSpPr>
          <p:nvPr/>
        </p:nvSpPr>
        <p:spPr bwMode="auto">
          <a:xfrm>
            <a:off x="6129338" y="5572125"/>
            <a:ext cx="12700" cy="206375"/>
          </a:xfrm>
          <a:custGeom>
            <a:avLst/>
            <a:gdLst>
              <a:gd name="T0" fmla="*/ 0 w 12700"/>
              <a:gd name="T1" fmla="*/ 0 h 207010"/>
              <a:gd name="T2" fmla="*/ 12700 w 12700"/>
              <a:gd name="T3" fmla="*/ 207010 h 207010"/>
            </a:gdLst>
            <a:ahLst/>
            <a:cxnLst/>
            <a:rect l="T0" t="T1" r="T2" b="T3"/>
            <a:pathLst>
              <a:path w="12700" h="207010">
                <a:moveTo>
                  <a:pt x="0" y="207010"/>
                </a:moveTo>
                <a:lnTo>
                  <a:pt x="12700" y="207010"/>
                </a:lnTo>
                <a:lnTo>
                  <a:pt x="12700" y="0"/>
                </a:lnTo>
                <a:lnTo>
                  <a:pt x="0" y="0"/>
                </a:lnTo>
                <a:lnTo>
                  <a:pt x="0" y="207010"/>
                </a:lnTo>
                <a:close/>
              </a:path>
            </a:pathLst>
          </a:cu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73" name="object 1874"/>
          <p:cNvSpPr>
            <a:spLocks noChangeArrowheads="1"/>
          </p:cNvSpPr>
          <p:nvPr/>
        </p:nvSpPr>
        <p:spPr bwMode="auto">
          <a:xfrm>
            <a:off x="6134100" y="5778500"/>
            <a:ext cx="3175" cy="0"/>
          </a:xfrm>
          <a:custGeom>
            <a:avLst/>
            <a:gdLst>
              <a:gd name="T0" fmla="*/ 0 w 3175"/>
              <a:gd name="T1" fmla="*/ 3175 w 3175"/>
            </a:gdLst>
            <a:ahLst/>
            <a:cxnLst/>
            <a:rect l="T0" t="0" r="T1" b="0"/>
            <a:pathLst>
              <a:path w="3175">
                <a:moveTo>
                  <a:pt x="0" y="0"/>
                </a:moveTo>
                <a:lnTo>
                  <a:pt x="2597"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74" name="object 1875"/>
          <p:cNvSpPr>
            <a:spLocks noChangeArrowheads="1"/>
          </p:cNvSpPr>
          <p:nvPr/>
        </p:nvSpPr>
        <p:spPr bwMode="auto">
          <a:xfrm>
            <a:off x="6134100" y="5778500"/>
            <a:ext cx="9525" cy="0"/>
          </a:xfrm>
          <a:custGeom>
            <a:avLst/>
            <a:gdLst>
              <a:gd name="T0" fmla="*/ 0 w 8889"/>
              <a:gd name="T1" fmla="*/ 8889 w 8889"/>
            </a:gdLst>
            <a:ahLst/>
            <a:cxnLst/>
            <a:rect l="T0" t="0" r="T1" b="0"/>
            <a:pathLst>
              <a:path w="8889">
                <a:moveTo>
                  <a:pt x="0" y="0"/>
                </a:moveTo>
                <a:lnTo>
                  <a:pt x="8445" y="0"/>
                </a:lnTo>
              </a:path>
            </a:pathLst>
          </a:custGeom>
          <a:noFill/>
          <a:ln w="3175">
            <a:solidFill>
              <a:srgbClr val="E7E8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75" name="object 1876"/>
          <p:cNvSpPr>
            <a:spLocks noChangeArrowheads="1"/>
          </p:cNvSpPr>
          <p:nvPr/>
        </p:nvSpPr>
        <p:spPr bwMode="auto">
          <a:xfrm>
            <a:off x="6134100" y="5572125"/>
            <a:ext cx="12700" cy="204788"/>
          </a:xfrm>
          <a:custGeom>
            <a:avLst/>
            <a:gdLst>
              <a:gd name="T0" fmla="*/ 0 w 12700"/>
              <a:gd name="T1" fmla="*/ 0 h 205739"/>
              <a:gd name="T2" fmla="*/ 12700 w 12700"/>
              <a:gd name="T3" fmla="*/ 205739 h 205739"/>
            </a:gdLst>
            <a:ahLst/>
            <a:cxnLst/>
            <a:rect l="T0" t="T1" r="T2" b="T3"/>
            <a:pathLst>
              <a:path w="12700" h="205739">
                <a:moveTo>
                  <a:pt x="0" y="205740"/>
                </a:moveTo>
                <a:lnTo>
                  <a:pt x="12700" y="205740"/>
                </a:lnTo>
                <a:lnTo>
                  <a:pt x="12700" y="0"/>
                </a:lnTo>
                <a:lnTo>
                  <a:pt x="0" y="0"/>
                </a:lnTo>
                <a:lnTo>
                  <a:pt x="0" y="205740"/>
                </a:lnTo>
                <a:close/>
              </a:path>
            </a:pathLst>
          </a:custGeom>
          <a:solidFill>
            <a:srgbClr val="E7E8E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76" name="object 1877"/>
          <p:cNvSpPr>
            <a:spLocks noChangeArrowheads="1"/>
          </p:cNvSpPr>
          <p:nvPr/>
        </p:nvSpPr>
        <p:spPr bwMode="auto">
          <a:xfrm>
            <a:off x="6142038" y="5778500"/>
            <a:ext cx="1587" cy="0"/>
          </a:xfrm>
          <a:custGeom>
            <a:avLst/>
            <a:gdLst>
              <a:gd name="T0" fmla="*/ 0 w 1904"/>
              <a:gd name="T1" fmla="*/ 1904 w 1904"/>
            </a:gdLst>
            <a:ahLst/>
            <a:cxnLst/>
            <a:rect l="T0" t="0" r="T1" b="0"/>
            <a:pathLst>
              <a:path w="1904">
                <a:moveTo>
                  <a:pt x="0" y="0"/>
                </a:moveTo>
                <a:lnTo>
                  <a:pt x="1326"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77" name="object 1878"/>
          <p:cNvSpPr>
            <a:spLocks noChangeArrowheads="1"/>
          </p:cNvSpPr>
          <p:nvPr/>
        </p:nvSpPr>
        <p:spPr bwMode="auto">
          <a:xfrm>
            <a:off x="6142038" y="5776913"/>
            <a:ext cx="7937" cy="0"/>
          </a:xfrm>
          <a:custGeom>
            <a:avLst/>
            <a:gdLst>
              <a:gd name="T0" fmla="*/ 0 w 8889"/>
              <a:gd name="T1" fmla="*/ 8889 w 8889"/>
            </a:gdLst>
            <a:ahLst/>
            <a:cxnLst/>
            <a:rect l="T0" t="0" r="T1" b="0"/>
            <a:pathLst>
              <a:path w="8889">
                <a:moveTo>
                  <a:pt x="0" y="0"/>
                </a:moveTo>
                <a:lnTo>
                  <a:pt x="8762" y="0"/>
                </a:lnTo>
              </a:path>
            </a:pathLst>
          </a:custGeom>
          <a:noFill/>
          <a:ln w="3175">
            <a:solidFill>
              <a:srgbClr val="E9E9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78" name="object 1879"/>
          <p:cNvSpPr>
            <a:spLocks noChangeArrowheads="1"/>
          </p:cNvSpPr>
          <p:nvPr/>
        </p:nvSpPr>
        <p:spPr bwMode="auto">
          <a:xfrm>
            <a:off x="6142038" y="5572125"/>
            <a:ext cx="12700" cy="203200"/>
          </a:xfrm>
          <a:custGeom>
            <a:avLst/>
            <a:gdLst>
              <a:gd name="T0" fmla="*/ 0 w 12700"/>
              <a:gd name="T1" fmla="*/ 0 h 204470"/>
              <a:gd name="T2" fmla="*/ 12700 w 12700"/>
              <a:gd name="T3" fmla="*/ 204470 h 204470"/>
            </a:gdLst>
            <a:ahLst/>
            <a:cxnLst/>
            <a:rect l="T0" t="T1" r="T2" b="T3"/>
            <a:pathLst>
              <a:path w="12700" h="204470">
                <a:moveTo>
                  <a:pt x="0" y="204470"/>
                </a:moveTo>
                <a:lnTo>
                  <a:pt x="12700" y="204470"/>
                </a:lnTo>
                <a:lnTo>
                  <a:pt x="12700" y="0"/>
                </a:lnTo>
                <a:lnTo>
                  <a:pt x="0" y="0"/>
                </a:lnTo>
                <a:lnTo>
                  <a:pt x="0" y="204470"/>
                </a:lnTo>
                <a:close/>
              </a:path>
            </a:pathLst>
          </a:cu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79" name="object 1880"/>
          <p:cNvSpPr>
            <a:spLocks noChangeArrowheads="1"/>
          </p:cNvSpPr>
          <p:nvPr/>
        </p:nvSpPr>
        <p:spPr bwMode="auto">
          <a:xfrm>
            <a:off x="6146800" y="5776913"/>
            <a:ext cx="3175" cy="0"/>
          </a:xfrm>
          <a:custGeom>
            <a:avLst/>
            <a:gdLst>
              <a:gd name="T0" fmla="*/ 0 w 3175"/>
              <a:gd name="T1" fmla="*/ 3175 w 3175"/>
            </a:gdLst>
            <a:ahLst/>
            <a:cxnLst/>
            <a:rect l="T0" t="0" r="T1" b="0"/>
            <a:pathLst>
              <a:path w="3175">
                <a:moveTo>
                  <a:pt x="0" y="0"/>
                </a:moveTo>
                <a:lnTo>
                  <a:pt x="2751"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80" name="object 1881"/>
          <p:cNvSpPr>
            <a:spLocks noChangeArrowheads="1"/>
          </p:cNvSpPr>
          <p:nvPr/>
        </p:nvSpPr>
        <p:spPr bwMode="auto">
          <a:xfrm>
            <a:off x="6146800" y="5775325"/>
            <a:ext cx="7938" cy="0"/>
          </a:xfrm>
          <a:custGeom>
            <a:avLst/>
            <a:gdLst>
              <a:gd name="T0" fmla="*/ 0 w 6985"/>
              <a:gd name="T1" fmla="*/ 6985 w 6985"/>
            </a:gdLst>
            <a:ahLst/>
            <a:cxnLst/>
            <a:rect l="T0" t="0" r="T1" b="0"/>
            <a:pathLst>
              <a:path w="6985">
                <a:moveTo>
                  <a:pt x="0" y="0"/>
                </a:moveTo>
                <a:lnTo>
                  <a:pt x="6389" y="0"/>
                </a:lnTo>
              </a:path>
            </a:pathLst>
          </a:custGeom>
          <a:noFill/>
          <a:ln w="3175">
            <a:solidFill>
              <a:srgbClr val="EAEAE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81" name="object 1882"/>
          <p:cNvSpPr>
            <a:spLocks noChangeArrowheads="1"/>
          </p:cNvSpPr>
          <p:nvPr/>
        </p:nvSpPr>
        <p:spPr bwMode="auto">
          <a:xfrm>
            <a:off x="6146800" y="5572125"/>
            <a:ext cx="12700" cy="203200"/>
          </a:xfrm>
          <a:custGeom>
            <a:avLst/>
            <a:gdLst>
              <a:gd name="T0" fmla="*/ 0 w 12700"/>
              <a:gd name="T1" fmla="*/ 0 h 203200"/>
              <a:gd name="T2" fmla="*/ 12700 w 12700"/>
              <a:gd name="T3" fmla="*/ 203200 h 203200"/>
            </a:gdLst>
            <a:ahLst/>
            <a:cxnLst/>
            <a:rect l="T0" t="T1" r="T2" b="T3"/>
            <a:pathLst>
              <a:path w="12700" h="203200">
                <a:moveTo>
                  <a:pt x="0" y="203200"/>
                </a:moveTo>
                <a:lnTo>
                  <a:pt x="12700" y="203200"/>
                </a:lnTo>
                <a:lnTo>
                  <a:pt x="12700" y="0"/>
                </a:lnTo>
                <a:lnTo>
                  <a:pt x="0" y="0"/>
                </a:lnTo>
                <a:lnTo>
                  <a:pt x="0" y="203200"/>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82" name="object 1883"/>
          <p:cNvSpPr>
            <a:spLocks noChangeArrowheads="1"/>
          </p:cNvSpPr>
          <p:nvPr/>
        </p:nvSpPr>
        <p:spPr bwMode="auto">
          <a:xfrm>
            <a:off x="6154738" y="5775325"/>
            <a:ext cx="1587" cy="0"/>
          </a:xfrm>
          <a:custGeom>
            <a:avLst/>
            <a:gdLst>
              <a:gd name="T0" fmla="*/ 0 w 1904"/>
              <a:gd name="T1" fmla="*/ 1904 w 1904"/>
            </a:gdLst>
            <a:ahLst/>
            <a:cxnLst/>
            <a:rect l="T0" t="0" r="T1" b="0"/>
            <a:pathLst>
              <a:path w="1904">
                <a:moveTo>
                  <a:pt x="0" y="0"/>
                </a:moveTo>
                <a:lnTo>
                  <a:pt x="1797"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83" name="object 1884"/>
          <p:cNvSpPr>
            <a:spLocks noChangeArrowheads="1"/>
          </p:cNvSpPr>
          <p:nvPr/>
        </p:nvSpPr>
        <p:spPr bwMode="auto">
          <a:xfrm>
            <a:off x="6154738" y="5773738"/>
            <a:ext cx="6350" cy="0"/>
          </a:xfrm>
          <a:custGeom>
            <a:avLst/>
            <a:gdLst>
              <a:gd name="T0" fmla="*/ 0 w 7620"/>
              <a:gd name="T1" fmla="*/ 7620 w 7620"/>
            </a:gdLst>
            <a:ahLst/>
            <a:cxnLst/>
            <a:rect l="T0" t="0" r="T1" b="0"/>
            <a:pathLst>
              <a:path w="7620">
                <a:moveTo>
                  <a:pt x="0" y="0"/>
                </a:moveTo>
                <a:lnTo>
                  <a:pt x="7419" y="0"/>
                </a:lnTo>
              </a:path>
            </a:pathLst>
          </a:custGeom>
          <a:noFill/>
          <a:ln w="3175">
            <a:solidFill>
              <a:srgbClr val="EBEBE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84" name="object 1885"/>
          <p:cNvSpPr>
            <a:spLocks noChangeArrowheads="1"/>
          </p:cNvSpPr>
          <p:nvPr/>
        </p:nvSpPr>
        <p:spPr bwMode="auto">
          <a:xfrm>
            <a:off x="6154738" y="5572125"/>
            <a:ext cx="12700" cy="201613"/>
          </a:xfrm>
          <a:custGeom>
            <a:avLst/>
            <a:gdLst>
              <a:gd name="T0" fmla="*/ 0 w 12700"/>
              <a:gd name="T1" fmla="*/ 0 h 201929"/>
              <a:gd name="T2" fmla="*/ 12700 w 12700"/>
              <a:gd name="T3" fmla="*/ 201929 h 201929"/>
            </a:gdLst>
            <a:ahLst/>
            <a:cxnLst/>
            <a:rect l="T0" t="T1" r="T2" b="T3"/>
            <a:pathLst>
              <a:path w="12700" h="201929">
                <a:moveTo>
                  <a:pt x="0" y="201930"/>
                </a:moveTo>
                <a:lnTo>
                  <a:pt x="12700" y="201930"/>
                </a:lnTo>
                <a:lnTo>
                  <a:pt x="12700" y="0"/>
                </a:lnTo>
                <a:lnTo>
                  <a:pt x="0" y="0"/>
                </a:lnTo>
                <a:lnTo>
                  <a:pt x="0" y="201930"/>
                </a:lnTo>
                <a:close/>
              </a:path>
            </a:pathLst>
          </a:cu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85" name="object 1886"/>
          <p:cNvSpPr>
            <a:spLocks noChangeArrowheads="1"/>
          </p:cNvSpPr>
          <p:nvPr/>
        </p:nvSpPr>
        <p:spPr bwMode="auto">
          <a:xfrm>
            <a:off x="6159500" y="5772150"/>
            <a:ext cx="3175" cy="0"/>
          </a:xfrm>
          <a:custGeom>
            <a:avLst/>
            <a:gdLst>
              <a:gd name="T0" fmla="*/ 0 w 2539"/>
              <a:gd name="T1" fmla="*/ 2539 w 2539"/>
            </a:gdLst>
            <a:ahLst/>
            <a:cxnLst/>
            <a:rect l="T0" t="0" r="T1" b="0"/>
            <a:pathLst>
              <a:path w="2539">
                <a:moveTo>
                  <a:pt x="0" y="0"/>
                </a:moveTo>
                <a:lnTo>
                  <a:pt x="2461" y="0"/>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86" name="object 1887"/>
          <p:cNvSpPr>
            <a:spLocks noChangeArrowheads="1"/>
          </p:cNvSpPr>
          <p:nvPr/>
        </p:nvSpPr>
        <p:spPr bwMode="auto">
          <a:xfrm>
            <a:off x="6159500" y="5772150"/>
            <a:ext cx="7938" cy="0"/>
          </a:xfrm>
          <a:custGeom>
            <a:avLst/>
            <a:gdLst>
              <a:gd name="T0" fmla="*/ 0 w 7620"/>
              <a:gd name="T1" fmla="*/ 7620 w 7620"/>
            </a:gdLst>
            <a:ahLst/>
            <a:cxnLst/>
            <a:rect l="T0" t="0" r="T1" b="0"/>
            <a:pathLst>
              <a:path w="7620">
                <a:moveTo>
                  <a:pt x="0" y="0"/>
                </a:moveTo>
                <a:lnTo>
                  <a:pt x="7436" y="0"/>
                </a:lnTo>
              </a:path>
            </a:pathLst>
          </a:custGeom>
          <a:noFill/>
          <a:ln w="3175">
            <a:solidFill>
              <a:srgbClr val="ECECE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87" name="object 1888"/>
          <p:cNvSpPr>
            <a:spLocks noChangeArrowheads="1"/>
          </p:cNvSpPr>
          <p:nvPr/>
        </p:nvSpPr>
        <p:spPr bwMode="auto">
          <a:xfrm>
            <a:off x="6159500" y="5572125"/>
            <a:ext cx="12700" cy="198438"/>
          </a:xfrm>
          <a:custGeom>
            <a:avLst/>
            <a:gdLst>
              <a:gd name="T0" fmla="*/ 0 w 12700"/>
              <a:gd name="T1" fmla="*/ 0 h 199389"/>
              <a:gd name="T2" fmla="*/ 12700 w 12700"/>
              <a:gd name="T3" fmla="*/ 199389 h 199389"/>
            </a:gdLst>
            <a:ahLst/>
            <a:cxnLst/>
            <a:rect l="T0" t="T1" r="T2" b="T3"/>
            <a:pathLst>
              <a:path w="12700" h="199389">
                <a:moveTo>
                  <a:pt x="0" y="199390"/>
                </a:moveTo>
                <a:lnTo>
                  <a:pt x="12700" y="199390"/>
                </a:lnTo>
                <a:lnTo>
                  <a:pt x="12700" y="0"/>
                </a:lnTo>
                <a:lnTo>
                  <a:pt x="0" y="0"/>
                </a:lnTo>
                <a:lnTo>
                  <a:pt x="0" y="199390"/>
                </a:lnTo>
                <a:close/>
              </a:path>
            </a:pathLst>
          </a:cu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88" name="object 1889"/>
          <p:cNvSpPr>
            <a:spLocks noChangeArrowheads="1"/>
          </p:cNvSpPr>
          <p:nvPr/>
        </p:nvSpPr>
        <p:spPr bwMode="auto">
          <a:xfrm>
            <a:off x="6167438" y="5572125"/>
            <a:ext cx="12700" cy="200025"/>
          </a:xfrm>
          <a:custGeom>
            <a:avLst/>
            <a:gdLst>
              <a:gd name="T0" fmla="*/ 0 w 12700"/>
              <a:gd name="T1" fmla="*/ 0 h 200660"/>
              <a:gd name="T2" fmla="*/ 12700 w 12700"/>
              <a:gd name="T3" fmla="*/ 200660 h 200660"/>
            </a:gdLst>
            <a:ahLst/>
            <a:cxnLst/>
            <a:rect l="T0" t="T1" r="T2" b="T3"/>
            <a:pathLst>
              <a:path w="12700" h="200660">
                <a:moveTo>
                  <a:pt x="0" y="200532"/>
                </a:moveTo>
                <a:lnTo>
                  <a:pt x="12700" y="200532"/>
                </a:lnTo>
                <a:lnTo>
                  <a:pt x="12700" y="0"/>
                </a:lnTo>
                <a:lnTo>
                  <a:pt x="0" y="0"/>
                </a:lnTo>
                <a:lnTo>
                  <a:pt x="0" y="200532"/>
                </a:lnTo>
                <a:close/>
              </a:path>
            </a:pathLst>
          </a:cu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89" name="object 1890"/>
          <p:cNvSpPr>
            <a:spLocks noChangeArrowheads="1"/>
          </p:cNvSpPr>
          <p:nvPr/>
        </p:nvSpPr>
        <p:spPr bwMode="auto">
          <a:xfrm>
            <a:off x="6172200" y="5572125"/>
            <a:ext cx="12700" cy="198438"/>
          </a:xfrm>
          <a:custGeom>
            <a:avLst/>
            <a:gdLst>
              <a:gd name="T0" fmla="*/ 0 w 12700"/>
              <a:gd name="T1" fmla="*/ 0 h 198754"/>
              <a:gd name="T2" fmla="*/ 12700 w 12700"/>
              <a:gd name="T3" fmla="*/ 198754 h 198754"/>
            </a:gdLst>
            <a:ahLst/>
            <a:cxnLst/>
            <a:rect l="T0" t="T1" r="T2" b="T3"/>
            <a:pathLst>
              <a:path w="12700" h="198754">
                <a:moveTo>
                  <a:pt x="0" y="198246"/>
                </a:moveTo>
                <a:lnTo>
                  <a:pt x="12700" y="198246"/>
                </a:lnTo>
                <a:lnTo>
                  <a:pt x="12700" y="0"/>
                </a:lnTo>
                <a:lnTo>
                  <a:pt x="0" y="0"/>
                </a:lnTo>
                <a:lnTo>
                  <a:pt x="0" y="198246"/>
                </a:lnTo>
                <a:close/>
              </a:path>
            </a:pathLst>
          </a:cu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90" name="object 1891"/>
          <p:cNvSpPr>
            <a:spLocks noChangeArrowheads="1"/>
          </p:cNvSpPr>
          <p:nvPr/>
        </p:nvSpPr>
        <p:spPr bwMode="auto">
          <a:xfrm>
            <a:off x="6184900" y="5572125"/>
            <a:ext cx="0" cy="196850"/>
          </a:xfrm>
          <a:custGeom>
            <a:avLst/>
            <a:gdLst>
              <a:gd name="T0" fmla="*/ 0 h 196214"/>
              <a:gd name="T1" fmla="*/ 196214 h 196214"/>
            </a:gdLst>
            <a:ahLst/>
            <a:cxnLst/>
            <a:rect l="0" t="T0" r="0" b="T1"/>
            <a:pathLst>
              <a:path h="196214">
                <a:moveTo>
                  <a:pt x="0" y="0"/>
                </a:moveTo>
                <a:lnTo>
                  <a:pt x="0" y="195973"/>
                </a:lnTo>
              </a:path>
            </a:pathLst>
          </a:custGeom>
          <a:noFill/>
          <a:ln w="11302">
            <a:solidFill>
              <a:srgbClr val="F0F1F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91" name="object 1892"/>
          <p:cNvSpPr>
            <a:spLocks noChangeArrowheads="1"/>
          </p:cNvSpPr>
          <p:nvPr/>
        </p:nvSpPr>
        <p:spPr bwMode="auto">
          <a:xfrm>
            <a:off x="6191250" y="5572125"/>
            <a:ext cx="0" cy="193675"/>
          </a:xfrm>
          <a:custGeom>
            <a:avLst/>
            <a:gdLst>
              <a:gd name="T0" fmla="*/ 0 h 194310"/>
              <a:gd name="T1" fmla="*/ 194310 h 194310"/>
            </a:gdLst>
            <a:ahLst/>
            <a:cxnLst/>
            <a:rect l="0" t="T0" r="0" b="T1"/>
            <a:pathLst>
              <a:path h="194310">
                <a:moveTo>
                  <a:pt x="0" y="0"/>
                </a:moveTo>
                <a:lnTo>
                  <a:pt x="0" y="193687"/>
                </a:lnTo>
              </a:path>
            </a:pathLst>
          </a:custGeom>
          <a:noFill/>
          <a:ln w="11303">
            <a:solidFill>
              <a:srgbClr val="F3F3F3"/>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92" name="object 1893"/>
          <p:cNvSpPr>
            <a:spLocks noChangeArrowheads="1"/>
          </p:cNvSpPr>
          <p:nvPr/>
        </p:nvSpPr>
        <p:spPr bwMode="auto">
          <a:xfrm>
            <a:off x="6192838" y="5572125"/>
            <a:ext cx="0" cy="188913"/>
          </a:xfrm>
          <a:custGeom>
            <a:avLst/>
            <a:gdLst>
              <a:gd name="T0" fmla="*/ 0 h 189229"/>
              <a:gd name="T1" fmla="*/ 189229 h 189229"/>
            </a:gdLst>
            <a:ahLst/>
            <a:cxnLst/>
            <a:rect l="0" t="T0" r="0" b="T1"/>
            <a:pathLst>
              <a:path h="189229">
                <a:moveTo>
                  <a:pt x="0" y="0"/>
                </a:moveTo>
                <a:lnTo>
                  <a:pt x="0" y="189128"/>
                </a:lnTo>
              </a:path>
            </a:pathLst>
          </a:custGeom>
          <a:noFill/>
          <a:ln w="5715">
            <a:solidFill>
              <a:srgbClr val="F4F4F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93" name="object 1894"/>
          <p:cNvSpPr>
            <a:spLocks noChangeArrowheads="1"/>
          </p:cNvSpPr>
          <p:nvPr/>
        </p:nvSpPr>
        <p:spPr bwMode="auto">
          <a:xfrm>
            <a:off x="5924550" y="5540375"/>
            <a:ext cx="271463" cy="63500"/>
          </a:xfrm>
          <a:custGeom>
            <a:avLst/>
            <a:gdLst>
              <a:gd name="T0" fmla="*/ 0 w 272414"/>
              <a:gd name="T1" fmla="*/ 0 h 64135"/>
              <a:gd name="T2" fmla="*/ 272414 w 272414"/>
              <a:gd name="T3" fmla="*/ 64135 h 64135"/>
            </a:gdLst>
            <a:ahLst/>
            <a:cxnLst/>
            <a:rect l="T0" t="T1" r="T2" b="T3"/>
            <a:pathLst>
              <a:path w="272414" h="64135">
                <a:moveTo>
                  <a:pt x="149986" y="0"/>
                </a:moveTo>
                <a:lnTo>
                  <a:pt x="122173" y="0"/>
                </a:lnTo>
                <a:lnTo>
                  <a:pt x="108711" y="888"/>
                </a:lnTo>
                <a:lnTo>
                  <a:pt x="95250" y="1523"/>
                </a:lnTo>
                <a:lnTo>
                  <a:pt x="49402" y="7365"/>
                </a:lnTo>
                <a:lnTo>
                  <a:pt x="10540" y="19557"/>
                </a:lnTo>
                <a:lnTo>
                  <a:pt x="8127" y="21208"/>
                </a:lnTo>
                <a:lnTo>
                  <a:pt x="5968" y="22351"/>
                </a:lnTo>
                <a:lnTo>
                  <a:pt x="3809" y="24002"/>
                </a:lnTo>
                <a:lnTo>
                  <a:pt x="2793" y="25526"/>
                </a:lnTo>
                <a:lnTo>
                  <a:pt x="1396" y="27177"/>
                </a:lnTo>
                <a:lnTo>
                  <a:pt x="634" y="28574"/>
                </a:lnTo>
                <a:lnTo>
                  <a:pt x="0" y="30225"/>
                </a:lnTo>
                <a:lnTo>
                  <a:pt x="0" y="33654"/>
                </a:lnTo>
                <a:lnTo>
                  <a:pt x="634" y="35305"/>
                </a:lnTo>
                <a:lnTo>
                  <a:pt x="1396" y="36829"/>
                </a:lnTo>
                <a:lnTo>
                  <a:pt x="2793" y="38480"/>
                </a:lnTo>
                <a:lnTo>
                  <a:pt x="3809" y="39877"/>
                </a:lnTo>
                <a:lnTo>
                  <a:pt x="5968" y="41528"/>
                </a:lnTo>
                <a:lnTo>
                  <a:pt x="8127" y="43306"/>
                </a:lnTo>
                <a:lnTo>
                  <a:pt x="10540" y="44449"/>
                </a:lnTo>
                <a:lnTo>
                  <a:pt x="59689" y="58508"/>
                </a:lnTo>
                <a:lnTo>
                  <a:pt x="108711" y="63030"/>
                </a:lnTo>
                <a:lnTo>
                  <a:pt x="122173" y="63880"/>
                </a:lnTo>
                <a:lnTo>
                  <a:pt x="149986" y="63880"/>
                </a:lnTo>
                <a:lnTo>
                  <a:pt x="163448" y="63030"/>
                </a:lnTo>
                <a:lnTo>
                  <a:pt x="176529" y="62458"/>
                </a:lnTo>
                <a:lnTo>
                  <a:pt x="222757" y="56540"/>
                </a:lnTo>
                <a:lnTo>
                  <a:pt x="264159" y="43306"/>
                </a:lnTo>
                <a:lnTo>
                  <a:pt x="266191" y="41528"/>
                </a:lnTo>
                <a:lnTo>
                  <a:pt x="268350" y="39877"/>
                </a:lnTo>
                <a:lnTo>
                  <a:pt x="269366" y="38480"/>
                </a:lnTo>
                <a:lnTo>
                  <a:pt x="270763" y="36829"/>
                </a:lnTo>
                <a:lnTo>
                  <a:pt x="271525" y="35305"/>
                </a:lnTo>
                <a:lnTo>
                  <a:pt x="272288" y="33654"/>
                </a:lnTo>
                <a:lnTo>
                  <a:pt x="272288" y="30225"/>
                </a:lnTo>
                <a:lnTo>
                  <a:pt x="271525" y="28574"/>
                </a:lnTo>
                <a:lnTo>
                  <a:pt x="270763" y="27177"/>
                </a:lnTo>
                <a:lnTo>
                  <a:pt x="269366" y="25526"/>
                </a:lnTo>
                <a:lnTo>
                  <a:pt x="268350" y="24002"/>
                </a:lnTo>
                <a:lnTo>
                  <a:pt x="266191" y="22351"/>
                </a:lnTo>
                <a:lnTo>
                  <a:pt x="264159" y="21208"/>
                </a:lnTo>
                <a:lnTo>
                  <a:pt x="261619" y="19557"/>
                </a:lnTo>
                <a:lnTo>
                  <a:pt x="222757" y="7365"/>
                </a:lnTo>
                <a:lnTo>
                  <a:pt x="176529" y="1523"/>
                </a:lnTo>
                <a:lnTo>
                  <a:pt x="163448" y="888"/>
                </a:lnTo>
                <a:lnTo>
                  <a:pt x="149986" y="0"/>
                </a:lnTo>
                <a:close/>
              </a:path>
            </a:pathLst>
          </a:custGeom>
          <a:solidFill>
            <a:srgbClr val="EDED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94" name="object 1895"/>
          <p:cNvSpPr>
            <a:spLocks noChangeArrowheads="1"/>
          </p:cNvSpPr>
          <p:nvPr/>
        </p:nvSpPr>
        <p:spPr bwMode="auto">
          <a:xfrm>
            <a:off x="6129338" y="5584825"/>
            <a:ext cx="19050" cy="174625"/>
          </a:xfrm>
          <a:custGeom>
            <a:avLst/>
            <a:gdLst>
              <a:gd name="T0" fmla="*/ 0 w 20320"/>
              <a:gd name="T1" fmla="*/ 0 h 174625"/>
              <a:gd name="T2" fmla="*/ 20320 w 20320"/>
              <a:gd name="T3" fmla="*/ 174625 h 174625"/>
            </a:gdLst>
            <a:ahLst/>
            <a:cxnLst/>
            <a:rect l="T0" t="T1" r="T2" b="T3"/>
            <a:pathLst>
              <a:path w="20320" h="174625">
                <a:moveTo>
                  <a:pt x="19431" y="4038"/>
                </a:moveTo>
                <a:lnTo>
                  <a:pt x="11937" y="4038"/>
                </a:lnTo>
                <a:lnTo>
                  <a:pt x="12953" y="4330"/>
                </a:lnTo>
                <a:lnTo>
                  <a:pt x="14097" y="4610"/>
                </a:lnTo>
                <a:lnTo>
                  <a:pt x="14350" y="5181"/>
                </a:lnTo>
                <a:lnTo>
                  <a:pt x="14732" y="5460"/>
                </a:lnTo>
                <a:lnTo>
                  <a:pt x="14350" y="26542"/>
                </a:lnTo>
                <a:lnTo>
                  <a:pt x="14350" y="47624"/>
                </a:lnTo>
                <a:lnTo>
                  <a:pt x="14097" y="68999"/>
                </a:lnTo>
                <a:lnTo>
                  <a:pt x="14097" y="89788"/>
                </a:lnTo>
                <a:lnTo>
                  <a:pt x="14350" y="110870"/>
                </a:lnTo>
                <a:lnTo>
                  <a:pt x="14350" y="174409"/>
                </a:lnTo>
                <a:lnTo>
                  <a:pt x="19431" y="174409"/>
                </a:lnTo>
                <a:lnTo>
                  <a:pt x="19551" y="13728"/>
                </a:lnTo>
                <a:lnTo>
                  <a:pt x="19756" y="7454"/>
                </a:lnTo>
                <a:lnTo>
                  <a:pt x="19685" y="5181"/>
                </a:lnTo>
                <a:lnTo>
                  <a:pt x="19431" y="4038"/>
                </a:lnTo>
                <a:close/>
              </a:path>
              <a:path w="20320" h="174625">
                <a:moveTo>
                  <a:pt x="10160" y="0"/>
                </a:moveTo>
                <a:lnTo>
                  <a:pt x="8636" y="0"/>
                </a:lnTo>
                <a:lnTo>
                  <a:pt x="6476" y="380"/>
                </a:lnTo>
                <a:lnTo>
                  <a:pt x="4699" y="634"/>
                </a:lnTo>
                <a:lnTo>
                  <a:pt x="3683" y="1523"/>
                </a:lnTo>
                <a:lnTo>
                  <a:pt x="1777" y="2666"/>
                </a:lnTo>
                <a:lnTo>
                  <a:pt x="1143" y="3759"/>
                </a:lnTo>
                <a:lnTo>
                  <a:pt x="0" y="5181"/>
                </a:lnTo>
                <a:lnTo>
                  <a:pt x="0" y="6324"/>
                </a:lnTo>
                <a:lnTo>
                  <a:pt x="1524" y="12014"/>
                </a:lnTo>
                <a:lnTo>
                  <a:pt x="1777" y="13728"/>
                </a:lnTo>
                <a:lnTo>
                  <a:pt x="2159" y="14871"/>
                </a:lnTo>
                <a:lnTo>
                  <a:pt x="7238" y="14300"/>
                </a:lnTo>
                <a:lnTo>
                  <a:pt x="6858" y="12585"/>
                </a:lnTo>
                <a:lnTo>
                  <a:pt x="6096" y="10883"/>
                </a:lnTo>
                <a:lnTo>
                  <a:pt x="5841" y="9169"/>
                </a:lnTo>
                <a:lnTo>
                  <a:pt x="5080" y="7454"/>
                </a:lnTo>
                <a:lnTo>
                  <a:pt x="5080" y="5753"/>
                </a:lnTo>
                <a:lnTo>
                  <a:pt x="5841" y="5460"/>
                </a:lnTo>
                <a:lnTo>
                  <a:pt x="6476" y="4610"/>
                </a:lnTo>
                <a:lnTo>
                  <a:pt x="8255" y="4038"/>
                </a:lnTo>
                <a:lnTo>
                  <a:pt x="19431" y="4038"/>
                </a:lnTo>
                <a:lnTo>
                  <a:pt x="18669" y="2666"/>
                </a:lnTo>
                <a:lnTo>
                  <a:pt x="16890" y="1777"/>
                </a:lnTo>
                <a:lnTo>
                  <a:pt x="14732" y="634"/>
                </a:lnTo>
                <a:lnTo>
                  <a:pt x="12573" y="380"/>
                </a:lnTo>
                <a:lnTo>
                  <a:pt x="1016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95" name="object 1896"/>
          <p:cNvSpPr>
            <a:spLocks noChangeArrowheads="1"/>
          </p:cNvSpPr>
          <p:nvPr/>
        </p:nvSpPr>
        <p:spPr bwMode="auto">
          <a:xfrm>
            <a:off x="5972175" y="5597525"/>
            <a:ext cx="3175" cy="0"/>
          </a:xfrm>
          <a:custGeom>
            <a:avLst/>
            <a:gdLst>
              <a:gd name="T0" fmla="*/ 0 w 3175"/>
              <a:gd name="T1" fmla="*/ 3175 w 3175"/>
            </a:gdLst>
            <a:ahLst/>
            <a:cxnLst/>
            <a:rect l="T0" t="0" r="T1" b="0"/>
            <a:pathLst>
              <a:path w="3175">
                <a:moveTo>
                  <a:pt x="0" y="0"/>
                </a:moveTo>
                <a:lnTo>
                  <a:pt x="2921" y="0"/>
                </a:lnTo>
              </a:path>
            </a:pathLst>
          </a:custGeom>
          <a:noFill/>
          <a:ln w="3175">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8996" name="object 1897"/>
          <p:cNvSpPr>
            <a:spLocks noChangeArrowheads="1"/>
          </p:cNvSpPr>
          <p:nvPr/>
        </p:nvSpPr>
        <p:spPr bwMode="auto">
          <a:xfrm>
            <a:off x="5973763" y="5610225"/>
            <a:ext cx="22225" cy="7938"/>
          </a:xfrm>
          <a:custGeom>
            <a:avLst/>
            <a:gdLst>
              <a:gd name="T0" fmla="*/ 0 w 22860"/>
              <a:gd name="T1" fmla="*/ 0 h 8254"/>
              <a:gd name="T2" fmla="*/ 22860 w 22860"/>
              <a:gd name="T3" fmla="*/ 8254 h 8254"/>
            </a:gdLst>
            <a:ahLst/>
            <a:cxnLst/>
            <a:rect l="T0" t="T1" r="T2" b="T3"/>
            <a:pathLst>
              <a:path w="22860" h="8254">
                <a:moveTo>
                  <a:pt x="21462" y="0"/>
                </a:moveTo>
                <a:lnTo>
                  <a:pt x="0" y="5918"/>
                </a:lnTo>
                <a:lnTo>
                  <a:pt x="635" y="7975"/>
                </a:lnTo>
                <a:lnTo>
                  <a:pt x="22478" y="1778"/>
                </a:lnTo>
                <a:lnTo>
                  <a:pt x="21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97" name="object 1898"/>
          <p:cNvSpPr>
            <a:spLocks noChangeArrowheads="1"/>
          </p:cNvSpPr>
          <p:nvPr/>
        </p:nvSpPr>
        <p:spPr bwMode="auto">
          <a:xfrm>
            <a:off x="5992813" y="5597525"/>
            <a:ext cx="114300" cy="179388"/>
          </a:xfrm>
          <a:custGeom>
            <a:avLst/>
            <a:gdLst>
              <a:gd name="T0" fmla="*/ 0 w 114300"/>
              <a:gd name="T1" fmla="*/ 0 h 180339"/>
              <a:gd name="T2" fmla="*/ 114300 w 114300"/>
              <a:gd name="T3" fmla="*/ 180339 h 180339"/>
            </a:gdLst>
            <a:ahLst/>
            <a:cxnLst/>
            <a:rect l="T0" t="T1" r="T2" b="T3"/>
            <a:pathLst>
              <a:path w="114300" h="180339">
                <a:moveTo>
                  <a:pt x="2793" y="0"/>
                </a:moveTo>
                <a:lnTo>
                  <a:pt x="2793" y="571"/>
                </a:lnTo>
                <a:lnTo>
                  <a:pt x="2158" y="3416"/>
                </a:lnTo>
                <a:lnTo>
                  <a:pt x="1015" y="5968"/>
                </a:lnTo>
                <a:lnTo>
                  <a:pt x="369" y="13919"/>
                </a:lnTo>
                <a:lnTo>
                  <a:pt x="0" y="23012"/>
                </a:lnTo>
                <a:lnTo>
                  <a:pt x="0" y="33515"/>
                </a:lnTo>
                <a:lnTo>
                  <a:pt x="762" y="45161"/>
                </a:lnTo>
                <a:lnTo>
                  <a:pt x="2412" y="57937"/>
                </a:lnTo>
                <a:lnTo>
                  <a:pt x="5333" y="71285"/>
                </a:lnTo>
                <a:lnTo>
                  <a:pt x="7112" y="77812"/>
                </a:lnTo>
                <a:lnTo>
                  <a:pt x="8762" y="84353"/>
                </a:lnTo>
                <a:lnTo>
                  <a:pt x="10921" y="91452"/>
                </a:lnTo>
                <a:lnTo>
                  <a:pt x="13462" y="97980"/>
                </a:lnTo>
                <a:lnTo>
                  <a:pt x="16255" y="104800"/>
                </a:lnTo>
                <a:lnTo>
                  <a:pt x="19812" y="111607"/>
                </a:lnTo>
                <a:lnTo>
                  <a:pt x="22987" y="118148"/>
                </a:lnTo>
                <a:lnTo>
                  <a:pt x="51180" y="153365"/>
                </a:lnTo>
                <a:lnTo>
                  <a:pt x="85725" y="173520"/>
                </a:lnTo>
                <a:lnTo>
                  <a:pt x="113918" y="180060"/>
                </a:lnTo>
                <a:lnTo>
                  <a:pt x="114300" y="178066"/>
                </a:lnTo>
                <a:lnTo>
                  <a:pt x="108584" y="177495"/>
                </a:lnTo>
                <a:lnTo>
                  <a:pt x="103377" y="176644"/>
                </a:lnTo>
                <a:lnTo>
                  <a:pt x="58546" y="156768"/>
                </a:lnTo>
                <a:lnTo>
                  <a:pt x="52958" y="151650"/>
                </a:lnTo>
                <a:lnTo>
                  <a:pt x="46862" y="146824"/>
                </a:lnTo>
                <a:lnTo>
                  <a:pt x="42290" y="141147"/>
                </a:lnTo>
                <a:lnTo>
                  <a:pt x="37337" y="135470"/>
                </a:lnTo>
                <a:lnTo>
                  <a:pt x="32765" y="129793"/>
                </a:lnTo>
                <a:lnTo>
                  <a:pt x="28575" y="123253"/>
                </a:lnTo>
                <a:lnTo>
                  <a:pt x="21462" y="110756"/>
                </a:lnTo>
                <a:lnTo>
                  <a:pt x="15875" y="97701"/>
                </a:lnTo>
                <a:lnTo>
                  <a:pt x="13462" y="90601"/>
                </a:lnTo>
                <a:lnTo>
                  <a:pt x="10921" y="84061"/>
                </a:lnTo>
                <a:lnTo>
                  <a:pt x="9525" y="77533"/>
                </a:lnTo>
                <a:lnTo>
                  <a:pt x="7746" y="70713"/>
                </a:lnTo>
                <a:lnTo>
                  <a:pt x="4952" y="57657"/>
                </a:lnTo>
                <a:lnTo>
                  <a:pt x="3175" y="45161"/>
                </a:lnTo>
                <a:lnTo>
                  <a:pt x="2412" y="33515"/>
                </a:lnTo>
                <a:lnTo>
                  <a:pt x="2412" y="23012"/>
                </a:lnTo>
                <a:lnTo>
                  <a:pt x="2793" y="13919"/>
                </a:lnTo>
                <a:lnTo>
                  <a:pt x="3555" y="6248"/>
                </a:lnTo>
                <a:lnTo>
                  <a:pt x="4571" y="3695"/>
                </a:lnTo>
                <a:lnTo>
                  <a:pt x="4952" y="1422"/>
                </a:lnTo>
                <a:lnTo>
                  <a:pt x="5333" y="292"/>
                </a:lnTo>
                <a:lnTo>
                  <a:pt x="279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98" name="object 1899"/>
          <p:cNvSpPr>
            <a:spLocks noChangeArrowheads="1"/>
          </p:cNvSpPr>
          <p:nvPr/>
        </p:nvSpPr>
        <p:spPr bwMode="auto">
          <a:xfrm>
            <a:off x="5973763" y="5621338"/>
            <a:ext cx="20637" cy="7937"/>
          </a:xfrm>
          <a:custGeom>
            <a:avLst/>
            <a:gdLst>
              <a:gd name="T0" fmla="*/ 0 w 21589"/>
              <a:gd name="T1" fmla="*/ 0 h 6985"/>
              <a:gd name="T2" fmla="*/ 21589 w 21589"/>
              <a:gd name="T3" fmla="*/ 6985 h 6985"/>
            </a:gdLst>
            <a:ahLst/>
            <a:cxnLst/>
            <a:rect l="T0" t="T1" r="T2" b="T3"/>
            <a:pathLst>
              <a:path w="21589" h="6985">
                <a:moveTo>
                  <a:pt x="20447" y="0"/>
                </a:moveTo>
                <a:lnTo>
                  <a:pt x="0" y="5003"/>
                </a:lnTo>
                <a:lnTo>
                  <a:pt x="635" y="6845"/>
                </a:lnTo>
                <a:lnTo>
                  <a:pt x="21081" y="1587"/>
                </a:lnTo>
                <a:lnTo>
                  <a:pt x="2044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8999" name="object 1900"/>
          <p:cNvSpPr>
            <a:spLocks noChangeArrowheads="1"/>
          </p:cNvSpPr>
          <p:nvPr/>
        </p:nvSpPr>
        <p:spPr bwMode="auto">
          <a:xfrm>
            <a:off x="5975350" y="5630863"/>
            <a:ext cx="20638" cy="7937"/>
          </a:xfrm>
          <a:custGeom>
            <a:avLst/>
            <a:gdLst>
              <a:gd name="T0" fmla="*/ 0 w 21589"/>
              <a:gd name="T1" fmla="*/ 0 h 8254"/>
              <a:gd name="T2" fmla="*/ 21589 w 21589"/>
              <a:gd name="T3" fmla="*/ 8254 h 8254"/>
            </a:gdLst>
            <a:ahLst/>
            <a:cxnLst/>
            <a:rect l="T0" t="T1" r="T2" b="T3"/>
            <a:pathLst>
              <a:path w="21589" h="8254">
                <a:moveTo>
                  <a:pt x="20065" y="0"/>
                </a:moveTo>
                <a:lnTo>
                  <a:pt x="0" y="6210"/>
                </a:lnTo>
                <a:lnTo>
                  <a:pt x="1015" y="7975"/>
                </a:lnTo>
                <a:lnTo>
                  <a:pt x="21081" y="2070"/>
                </a:lnTo>
                <a:lnTo>
                  <a:pt x="2006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0" name="object 1901"/>
          <p:cNvSpPr>
            <a:spLocks noChangeArrowheads="1"/>
          </p:cNvSpPr>
          <p:nvPr/>
        </p:nvSpPr>
        <p:spPr bwMode="auto">
          <a:xfrm>
            <a:off x="5976938" y="5641975"/>
            <a:ext cx="19050" cy="7938"/>
          </a:xfrm>
          <a:custGeom>
            <a:avLst/>
            <a:gdLst>
              <a:gd name="T0" fmla="*/ 0 w 19685"/>
              <a:gd name="T1" fmla="*/ 0 h 6985"/>
              <a:gd name="T2" fmla="*/ 19685 w 19685"/>
              <a:gd name="T3" fmla="*/ 6985 h 6985"/>
            </a:gdLst>
            <a:ahLst/>
            <a:cxnLst/>
            <a:rect l="T0" t="T1" r="T2" b="T3"/>
            <a:pathLst>
              <a:path w="19685" h="6985">
                <a:moveTo>
                  <a:pt x="19050" y="0"/>
                </a:moveTo>
                <a:lnTo>
                  <a:pt x="0" y="5067"/>
                </a:lnTo>
                <a:lnTo>
                  <a:pt x="635" y="6845"/>
                </a:lnTo>
                <a:lnTo>
                  <a:pt x="19685" y="1523"/>
                </a:lnTo>
                <a:lnTo>
                  <a:pt x="190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1" name="object 1902"/>
          <p:cNvSpPr>
            <a:spLocks noChangeArrowheads="1"/>
          </p:cNvSpPr>
          <p:nvPr/>
        </p:nvSpPr>
        <p:spPr bwMode="auto">
          <a:xfrm>
            <a:off x="5978525" y="5651500"/>
            <a:ext cx="19050" cy="7938"/>
          </a:xfrm>
          <a:custGeom>
            <a:avLst/>
            <a:gdLst>
              <a:gd name="T0" fmla="*/ 0 w 19685"/>
              <a:gd name="T1" fmla="*/ 0 h 6985"/>
              <a:gd name="T2" fmla="*/ 19685 w 19685"/>
              <a:gd name="T3" fmla="*/ 6985 h 6985"/>
            </a:gdLst>
            <a:ahLst/>
            <a:cxnLst/>
            <a:rect l="T0" t="T1" r="T2" b="T3"/>
            <a:pathLst>
              <a:path w="19685" h="6985">
                <a:moveTo>
                  <a:pt x="19050" y="0"/>
                </a:moveTo>
                <a:lnTo>
                  <a:pt x="0" y="5003"/>
                </a:lnTo>
                <a:lnTo>
                  <a:pt x="635" y="6845"/>
                </a:lnTo>
                <a:lnTo>
                  <a:pt x="19685" y="1841"/>
                </a:lnTo>
                <a:lnTo>
                  <a:pt x="190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2" name="object 1903"/>
          <p:cNvSpPr>
            <a:spLocks noChangeArrowheads="1"/>
          </p:cNvSpPr>
          <p:nvPr/>
        </p:nvSpPr>
        <p:spPr bwMode="auto">
          <a:xfrm>
            <a:off x="5978525" y="5662613"/>
            <a:ext cx="22225" cy="9525"/>
          </a:xfrm>
          <a:custGeom>
            <a:avLst/>
            <a:gdLst>
              <a:gd name="T0" fmla="*/ 0 w 22860"/>
              <a:gd name="T1" fmla="*/ 0 h 8254"/>
              <a:gd name="T2" fmla="*/ 22860 w 22860"/>
              <a:gd name="T3" fmla="*/ 8254 h 8254"/>
            </a:gdLst>
            <a:ahLst/>
            <a:cxnLst/>
            <a:rect l="T0" t="T1" r="T2" b="T3"/>
            <a:pathLst>
              <a:path w="22860" h="8254">
                <a:moveTo>
                  <a:pt x="21844" y="0"/>
                </a:moveTo>
                <a:lnTo>
                  <a:pt x="0" y="6108"/>
                </a:lnTo>
                <a:lnTo>
                  <a:pt x="762" y="7975"/>
                </a:lnTo>
                <a:lnTo>
                  <a:pt x="22606" y="1854"/>
                </a:lnTo>
                <a:lnTo>
                  <a:pt x="2184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3" name="object 1904"/>
          <p:cNvSpPr>
            <a:spLocks noChangeArrowheads="1"/>
          </p:cNvSpPr>
          <p:nvPr/>
        </p:nvSpPr>
        <p:spPr bwMode="auto">
          <a:xfrm>
            <a:off x="5980113" y="5673725"/>
            <a:ext cx="23812" cy="9525"/>
          </a:xfrm>
          <a:custGeom>
            <a:avLst/>
            <a:gdLst>
              <a:gd name="T0" fmla="*/ 0 w 22860"/>
              <a:gd name="T1" fmla="*/ 0 h 9525"/>
              <a:gd name="T2" fmla="*/ 22860 w 22860"/>
              <a:gd name="T3" fmla="*/ 9525 h 9525"/>
            </a:gdLst>
            <a:ahLst/>
            <a:cxnLst/>
            <a:rect l="T0" t="T1" r="T2" b="T3"/>
            <a:pathLst>
              <a:path w="22860" h="9525">
                <a:moveTo>
                  <a:pt x="21462" y="0"/>
                </a:moveTo>
                <a:lnTo>
                  <a:pt x="0" y="7353"/>
                </a:lnTo>
                <a:lnTo>
                  <a:pt x="762" y="9118"/>
                </a:lnTo>
                <a:lnTo>
                  <a:pt x="22605" y="1473"/>
                </a:lnTo>
                <a:lnTo>
                  <a:pt x="21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4" name="object 1905"/>
          <p:cNvSpPr>
            <a:spLocks noChangeArrowheads="1"/>
          </p:cNvSpPr>
          <p:nvPr/>
        </p:nvSpPr>
        <p:spPr bwMode="auto">
          <a:xfrm>
            <a:off x="5984875" y="5683250"/>
            <a:ext cx="22225" cy="9525"/>
          </a:xfrm>
          <a:custGeom>
            <a:avLst/>
            <a:gdLst>
              <a:gd name="T0" fmla="*/ 0 w 21589"/>
              <a:gd name="T1" fmla="*/ 0 h 9525"/>
              <a:gd name="T2" fmla="*/ 21589 w 21589"/>
              <a:gd name="T3" fmla="*/ 9525 h 9525"/>
            </a:gdLst>
            <a:ahLst/>
            <a:cxnLst/>
            <a:rect l="T0" t="T1" r="T2" b="T3"/>
            <a:pathLst>
              <a:path w="21589" h="9525">
                <a:moveTo>
                  <a:pt x="19812" y="0"/>
                </a:moveTo>
                <a:lnTo>
                  <a:pt x="0" y="7505"/>
                </a:lnTo>
                <a:lnTo>
                  <a:pt x="1397" y="9118"/>
                </a:lnTo>
                <a:lnTo>
                  <a:pt x="21209" y="1600"/>
                </a:lnTo>
                <a:lnTo>
                  <a:pt x="198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5" name="object 1906"/>
          <p:cNvSpPr>
            <a:spLocks noChangeArrowheads="1"/>
          </p:cNvSpPr>
          <p:nvPr/>
        </p:nvSpPr>
        <p:spPr bwMode="auto">
          <a:xfrm>
            <a:off x="5988050" y="5694363"/>
            <a:ext cx="22225" cy="9525"/>
          </a:xfrm>
          <a:custGeom>
            <a:avLst/>
            <a:gdLst>
              <a:gd name="T0" fmla="*/ 0 w 22860"/>
              <a:gd name="T1" fmla="*/ 0 h 9525"/>
              <a:gd name="T2" fmla="*/ 22860 w 22860"/>
              <a:gd name="T3" fmla="*/ 9525 h 9525"/>
            </a:gdLst>
            <a:ahLst/>
            <a:cxnLst/>
            <a:rect l="T0" t="T1" r="T2" b="T3"/>
            <a:pathLst>
              <a:path w="22860" h="9525">
                <a:moveTo>
                  <a:pt x="21716" y="0"/>
                </a:moveTo>
                <a:lnTo>
                  <a:pt x="0" y="7505"/>
                </a:lnTo>
                <a:lnTo>
                  <a:pt x="1015" y="9118"/>
                </a:lnTo>
                <a:lnTo>
                  <a:pt x="22478" y="1879"/>
                </a:lnTo>
                <a:lnTo>
                  <a:pt x="2171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6" name="object 1907"/>
          <p:cNvSpPr>
            <a:spLocks noChangeArrowheads="1"/>
          </p:cNvSpPr>
          <p:nvPr/>
        </p:nvSpPr>
        <p:spPr bwMode="auto">
          <a:xfrm>
            <a:off x="5992813" y="5707063"/>
            <a:ext cx="22225" cy="9525"/>
          </a:xfrm>
          <a:custGeom>
            <a:avLst/>
            <a:gdLst>
              <a:gd name="T0" fmla="*/ 0 w 21589"/>
              <a:gd name="T1" fmla="*/ 0 h 9525"/>
              <a:gd name="T2" fmla="*/ 21589 w 21589"/>
              <a:gd name="T3" fmla="*/ 9525 h 9525"/>
            </a:gdLst>
            <a:ahLst/>
            <a:cxnLst/>
            <a:rect l="T0" t="T1" r="T2" b="T3"/>
            <a:pathLst>
              <a:path w="21589" h="9525">
                <a:moveTo>
                  <a:pt x="20446" y="0"/>
                </a:moveTo>
                <a:lnTo>
                  <a:pt x="0" y="7467"/>
                </a:lnTo>
                <a:lnTo>
                  <a:pt x="634" y="9118"/>
                </a:lnTo>
                <a:lnTo>
                  <a:pt x="21208" y="1663"/>
                </a:lnTo>
                <a:lnTo>
                  <a:pt x="2044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7" name="object 1908"/>
          <p:cNvSpPr>
            <a:spLocks noChangeArrowheads="1"/>
          </p:cNvSpPr>
          <p:nvPr/>
        </p:nvSpPr>
        <p:spPr bwMode="auto">
          <a:xfrm>
            <a:off x="5999163" y="5716588"/>
            <a:ext cx="20637" cy="11112"/>
          </a:xfrm>
          <a:custGeom>
            <a:avLst/>
            <a:gdLst>
              <a:gd name="T0" fmla="*/ 0 w 21589"/>
              <a:gd name="T1" fmla="*/ 0 h 10795"/>
              <a:gd name="T2" fmla="*/ 21589 w 21589"/>
              <a:gd name="T3" fmla="*/ 10795 h 10795"/>
            </a:gdLst>
            <a:ahLst/>
            <a:cxnLst/>
            <a:rect l="T0" t="T1" r="T2" b="T3"/>
            <a:pathLst>
              <a:path w="21589" h="10795">
                <a:moveTo>
                  <a:pt x="20574" y="0"/>
                </a:moveTo>
                <a:lnTo>
                  <a:pt x="0" y="8204"/>
                </a:lnTo>
                <a:lnTo>
                  <a:pt x="762" y="10248"/>
                </a:lnTo>
                <a:lnTo>
                  <a:pt x="21208" y="1752"/>
                </a:lnTo>
                <a:lnTo>
                  <a:pt x="2057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8" name="object 1909"/>
          <p:cNvSpPr>
            <a:spLocks noChangeArrowheads="1"/>
          </p:cNvSpPr>
          <p:nvPr/>
        </p:nvSpPr>
        <p:spPr bwMode="auto">
          <a:xfrm>
            <a:off x="6005513" y="5727700"/>
            <a:ext cx="22225" cy="9525"/>
          </a:xfrm>
          <a:custGeom>
            <a:avLst/>
            <a:gdLst>
              <a:gd name="T0" fmla="*/ 0 w 21589"/>
              <a:gd name="T1" fmla="*/ 0 h 10795"/>
              <a:gd name="T2" fmla="*/ 21589 w 21589"/>
              <a:gd name="T3" fmla="*/ 10795 h 10795"/>
            </a:gdLst>
            <a:ahLst/>
            <a:cxnLst/>
            <a:rect l="T0" t="T1" r="T2" b="T3"/>
            <a:pathLst>
              <a:path w="21589" h="10795">
                <a:moveTo>
                  <a:pt x="20065" y="0"/>
                </a:moveTo>
                <a:lnTo>
                  <a:pt x="0" y="8267"/>
                </a:lnTo>
                <a:lnTo>
                  <a:pt x="762" y="10261"/>
                </a:lnTo>
                <a:lnTo>
                  <a:pt x="21208" y="1714"/>
                </a:lnTo>
                <a:lnTo>
                  <a:pt x="2006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09" name="object 1910"/>
          <p:cNvSpPr>
            <a:spLocks noChangeArrowheads="1"/>
          </p:cNvSpPr>
          <p:nvPr/>
        </p:nvSpPr>
        <p:spPr bwMode="auto">
          <a:xfrm>
            <a:off x="6015038" y="5738813"/>
            <a:ext cx="20637" cy="11112"/>
          </a:xfrm>
          <a:custGeom>
            <a:avLst/>
            <a:gdLst>
              <a:gd name="T0" fmla="*/ 0 w 21589"/>
              <a:gd name="T1" fmla="*/ 0 h 11429"/>
              <a:gd name="T2" fmla="*/ 21589 w 21589"/>
              <a:gd name="T3" fmla="*/ 11429 h 11429"/>
            </a:gdLst>
            <a:ahLst/>
            <a:cxnLst/>
            <a:rect l="T0" t="T1" r="T2" b="T3"/>
            <a:pathLst>
              <a:path w="21589" h="11429">
                <a:moveTo>
                  <a:pt x="19812" y="0"/>
                </a:moveTo>
                <a:lnTo>
                  <a:pt x="0" y="9728"/>
                </a:lnTo>
                <a:lnTo>
                  <a:pt x="1016" y="11391"/>
                </a:lnTo>
                <a:lnTo>
                  <a:pt x="21082" y="1663"/>
                </a:lnTo>
                <a:lnTo>
                  <a:pt x="198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0" name="object 1911"/>
          <p:cNvSpPr>
            <a:spLocks noChangeArrowheads="1"/>
          </p:cNvSpPr>
          <p:nvPr/>
        </p:nvSpPr>
        <p:spPr bwMode="auto">
          <a:xfrm>
            <a:off x="6022975" y="5746750"/>
            <a:ext cx="22225" cy="11113"/>
          </a:xfrm>
          <a:custGeom>
            <a:avLst/>
            <a:gdLst>
              <a:gd name="T0" fmla="*/ 0 w 21589"/>
              <a:gd name="T1" fmla="*/ 0 h 11429"/>
              <a:gd name="T2" fmla="*/ 21589 w 21589"/>
              <a:gd name="T3" fmla="*/ 11429 h 11429"/>
            </a:gdLst>
            <a:ahLst/>
            <a:cxnLst/>
            <a:rect l="T0" t="T1" r="T2" b="T3"/>
            <a:pathLst>
              <a:path w="21589" h="11429">
                <a:moveTo>
                  <a:pt x="19812" y="0"/>
                </a:moveTo>
                <a:lnTo>
                  <a:pt x="0" y="9639"/>
                </a:lnTo>
                <a:lnTo>
                  <a:pt x="1397" y="11391"/>
                </a:lnTo>
                <a:lnTo>
                  <a:pt x="21209" y="1752"/>
                </a:lnTo>
                <a:lnTo>
                  <a:pt x="1981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1" name="object 1912"/>
          <p:cNvSpPr>
            <a:spLocks noChangeArrowheads="1"/>
          </p:cNvSpPr>
          <p:nvPr/>
        </p:nvSpPr>
        <p:spPr bwMode="auto">
          <a:xfrm>
            <a:off x="6034088" y="5754688"/>
            <a:ext cx="20637" cy="12700"/>
          </a:xfrm>
          <a:custGeom>
            <a:avLst/>
            <a:gdLst>
              <a:gd name="T0" fmla="*/ 0 w 20320"/>
              <a:gd name="T1" fmla="*/ 0 h 12700"/>
              <a:gd name="T2" fmla="*/ 20320 w 20320"/>
              <a:gd name="T3" fmla="*/ 12700 h 12700"/>
            </a:gdLst>
            <a:ahLst/>
            <a:cxnLst/>
            <a:rect l="T0" t="T1" r="T2" b="T3"/>
            <a:pathLst>
              <a:path w="20320" h="12700">
                <a:moveTo>
                  <a:pt x="18414" y="0"/>
                </a:moveTo>
                <a:lnTo>
                  <a:pt x="0" y="10744"/>
                </a:lnTo>
                <a:lnTo>
                  <a:pt x="1015" y="12534"/>
                </a:lnTo>
                <a:lnTo>
                  <a:pt x="19812" y="1790"/>
                </a:lnTo>
                <a:lnTo>
                  <a:pt x="1841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2" name="object 1913"/>
          <p:cNvSpPr>
            <a:spLocks noChangeArrowheads="1"/>
          </p:cNvSpPr>
          <p:nvPr/>
        </p:nvSpPr>
        <p:spPr bwMode="auto">
          <a:xfrm>
            <a:off x="6048375" y="5762625"/>
            <a:ext cx="19050" cy="11113"/>
          </a:xfrm>
          <a:custGeom>
            <a:avLst/>
            <a:gdLst>
              <a:gd name="T0" fmla="*/ 0 w 18414"/>
              <a:gd name="T1" fmla="*/ 0 h 11429"/>
              <a:gd name="T2" fmla="*/ 18414 w 18414"/>
              <a:gd name="T3" fmla="*/ 11429 h 11429"/>
            </a:gdLst>
            <a:ahLst/>
            <a:cxnLst/>
            <a:rect l="T0" t="T1" r="T2" b="T3"/>
            <a:pathLst>
              <a:path w="18414" h="11429">
                <a:moveTo>
                  <a:pt x="16510" y="0"/>
                </a:moveTo>
                <a:lnTo>
                  <a:pt x="0" y="9690"/>
                </a:lnTo>
                <a:lnTo>
                  <a:pt x="1142" y="11391"/>
                </a:lnTo>
                <a:lnTo>
                  <a:pt x="18414" y="1714"/>
                </a:lnTo>
                <a:lnTo>
                  <a:pt x="1651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3" name="object 1914"/>
          <p:cNvSpPr>
            <a:spLocks noChangeArrowheads="1"/>
          </p:cNvSpPr>
          <p:nvPr/>
        </p:nvSpPr>
        <p:spPr bwMode="auto">
          <a:xfrm>
            <a:off x="6065838" y="5767388"/>
            <a:ext cx="12700" cy="12700"/>
          </a:xfrm>
          <a:custGeom>
            <a:avLst/>
            <a:gdLst>
              <a:gd name="T0" fmla="*/ 0 w 12700"/>
              <a:gd name="T1" fmla="*/ 0 h 11429"/>
              <a:gd name="T2" fmla="*/ 12700 w 12700"/>
              <a:gd name="T3" fmla="*/ 11429 h 11429"/>
            </a:gdLst>
            <a:ahLst/>
            <a:cxnLst/>
            <a:rect l="T0" t="T1" r="T2" b="T3"/>
            <a:pathLst>
              <a:path w="12700" h="11429">
                <a:moveTo>
                  <a:pt x="11303" y="0"/>
                </a:moveTo>
                <a:lnTo>
                  <a:pt x="0" y="10223"/>
                </a:lnTo>
                <a:lnTo>
                  <a:pt x="1650" y="11391"/>
                </a:lnTo>
                <a:lnTo>
                  <a:pt x="12573" y="1168"/>
                </a:lnTo>
                <a:lnTo>
                  <a:pt x="1130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4" name="object 1915"/>
          <p:cNvSpPr>
            <a:spLocks noChangeArrowheads="1"/>
          </p:cNvSpPr>
          <p:nvPr/>
        </p:nvSpPr>
        <p:spPr bwMode="auto">
          <a:xfrm>
            <a:off x="6081713" y="5772150"/>
            <a:ext cx="9525" cy="11113"/>
          </a:xfrm>
          <a:custGeom>
            <a:avLst/>
            <a:gdLst>
              <a:gd name="T0" fmla="*/ 0 w 8889"/>
              <a:gd name="T1" fmla="*/ 0 h 10795"/>
              <a:gd name="T2" fmla="*/ 8889 w 8889"/>
              <a:gd name="T3" fmla="*/ 10795 h 10795"/>
            </a:gdLst>
            <a:ahLst/>
            <a:cxnLst/>
            <a:rect l="T0" t="T1" r="T2" b="T3"/>
            <a:pathLst>
              <a:path w="8889" h="10795">
                <a:moveTo>
                  <a:pt x="6857" y="0"/>
                </a:moveTo>
                <a:lnTo>
                  <a:pt x="0" y="9080"/>
                </a:lnTo>
                <a:lnTo>
                  <a:pt x="1650" y="10248"/>
                </a:lnTo>
                <a:lnTo>
                  <a:pt x="8381" y="876"/>
                </a:lnTo>
                <a:lnTo>
                  <a:pt x="685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5" name="object 1916"/>
          <p:cNvSpPr>
            <a:spLocks noChangeArrowheads="1"/>
          </p:cNvSpPr>
          <p:nvPr/>
        </p:nvSpPr>
        <p:spPr bwMode="auto">
          <a:xfrm>
            <a:off x="6100763" y="5775325"/>
            <a:ext cx="7937" cy="9525"/>
          </a:xfrm>
          <a:custGeom>
            <a:avLst/>
            <a:gdLst>
              <a:gd name="T0" fmla="*/ 0 w 7620"/>
              <a:gd name="T1" fmla="*/ 0 h 8254"/>
              <a:gd name="T2" fmla="*/ 7620 w 7620"/>
              <a:gd name="T3" fmla="*/ 8254 h 8254"/>
            </a:gdLst>
            <a:ahLst/>
            <a:cxnLst/>
            <a:rect l="T0" t="T1" r="T2" b="T3"/>
            <a:pathLst>
              <a:path w="7620" h="8254">
                <a:moveTo>
                  <a:pt x="5460" y="0"/>
                </a:moveTo>
                <a:lnTo>
                  <a:pt x="0" y="6642"/>
                </a:lnTo>
                <a:lnTo>
                  <a:pt x="1650" y="7975"/>
                </a:lnTo>
                <a:lnTo>
                  <a:pt x="7112" y="1066"/>
                </a:lnTo>
                <a:lnTo>
                  <a:pt x="546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6" name="object 1917"/>
          <p:cNvSpPr>
            <a:spLocks noChangeArrowheads="1"/>
          </p:cNvSpPr>
          <p:nvPr/>
        </p:nvSpPr>
        <p:spPr bwMode="auto">
          <a:xfrm>
            <a:off x="5973763" y="5597525"/>
            <a:ext cx="23812" cy="6350"/>
          </a:xfrm>
          <a:custGeom>
            <a:avLst/>
            <a:gdLst>
              <a:gd name="T0" fmla="*/ 0 w 24129"/>
              <a:gd name="T1" fmla="*/ 0 h 5714"/>
              <a:gd name="T2" fmla="*/ 24129 w 24129"/>
              <a:gd name="T3" fmla="*/ 5714 h 5714"/>
            </a:gdLst>
            <a:ahLst/>
            <a:cxnLst/>
            <a:rect l="T0" t="T1" r="T2" b="T3"/>
            <a:pathLst>
              <a:path w="24129" h="5714">
                <a:moveTo>
                  <a:pt x="23622" y="0"/>
                </a:moveTo>
                <a:lnTo>
                  <a:pt x="0" y="4025"/>
                </a:lnTo>
                <a:lnTo>
                  <a:pt x="253" y="5702"/>
                </a:lnTo>
                <a:lnTo>
                  <a:pt x="23875" y="2349"/>
                </a:lnTo>
                <a:lnTo>
                  <a:pt x="2362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7" name="object 1918"/>
          <p:cNvSpPr>
            <a:spLocks noChangeArrowheads="1"/>
          </p:cNvSpPr>
          <p:nvPr/>
        </p:nvSpPr>
        <p:spPr bwMode="auto">
          <a:xfrm>
            <a:off x="5949950" y="5594350"/>
            <a:ext cx="134938" cy="190500"/>
          </a:xfrm>
          <a:custGeom>
            <a:avLst/>
            <a:gdLst>
              <a:gd name="T0" fmla="*/ 0 w 135889"/>
              <a:gd name="T1" fmla="*/ 0 h 191770"/>
              <a:gd name="T2" fmla="*/ 135889 w 135889"/>
              <a:gd name="T3" fmla="*/ 191770 h 191770"/>
            </a:gdLst>
            <a:ahLst/>
            <a:cxnLst/>
            <a:rect l="T0" t="T1" r="T2" b="T3"/>
            <a:pathLst>
              <a:path w="135889" h="191770">
                <a:moveTo>
                  <a:pt x="253" y="0"/>
                </a:moveTo>
                <a:lnTo>
                  <a:pt x="253" y="11683"/>
                </a:lnTo>
                <a:lnTo>
                  <a:pt x="0" y="22224"/>
                </a:lnTo>
                <a:lnTo>
                  <a:pt x="0" y="43586"/>
                </a:lnTo>
                <a:lnTo>
                  <a:pt x="7746" y="92303"/>
                </a:lnTo>
                <a:lnTo>
                  <a:pt x="13080" y="109689"/>
                </a:lnTo>
                <a:lnTo>
                  <a:pt x="15875" y="117944"/>
                </a:lnTo>
                <a:lnTo>
                  <a:pt x="36067" y="156692"/>
                </a:lnTo>
                <a:lnTo>
                  <a:pt x="65404" y="185178"/>
                </a:lnTo>
                <a:lnTo>
                  <a:pt x="68960" y="186321"/>
                </a:lnTo>
                <a:lnTo>
                  <a:pt x="71754" y="187744"/>
                </a:lnTo>
                <a:lnTo>
                  <a:pt x="74929" y="188887"/>
                </a:lnTo>
                <a:lnTo>
                  <a:pt x="77723" y="189737"/>
                </a:lnTo>
                <a:lnTo>
                  <a:pt x="81279" y="190030"/>
                </a:lnTo>
                <a:lnTo>
                  <a:pt x="87629" y="190880"/>
                </a:lnTo>
                <a:lnTo>
                  <a:pt x="105028" y="191452"/>
                </a:lnTo>
                <a:lnTo>
                  <a:pt x="114172" y="191160"/>
                </a:lnTo>
                <a:lnTo>
                  <a:pt x="129412" y="190880"/>
                </a:lnTo>
                <a:lnTo>
                  <a:pt x="135381" y="190309"/>
                </a:lnTo>
                <a:lnTo>
                  <a:pt x="133603" y="190309"/>
                </a:lnTo>
                <a:lnTo>
                  <a:pt x="128269" y="189458"/>
                </a:lnTo>
                <a:lnTo>
                  <a:pt x="87629" y="173215"/>
                </a:lnTo>
                <a:lnTo>
                  <a:pt x="57276" y="145300"/>
                </a:lnTo>
                <a:lnTo>
                  <a:pt x="43433" y="120789"/>
                </a:lnTo>
                <a:lnTo>
                  <a:pt x="39242" y="111683"/>
                </a:lnTo>
                <a:lnTo>
                  <a:pt x="36067" y="102273"/>
                </a:lnTo>
                <a:lnTo>
                  <a:pt x="33146" y="92875"/>
                </a:lnTo>
                <a:lnTo>
                  <a:pt x="30733" y="82905"/>
                </a:lnTo>
                <a:lnTo>
                  <a:pt x="28193" y="72936"/>
                </a:lnTo>
                <a:lnTo>
                  <a:pt x="26415" y="62966"/>
                </a:lnTo>
                <a:lnTo>
                  <a:pt x="25400" y="52997"/>
                </a:lnTo>
                <a:lnTo>
                  <a:pt x="24002" y="43014"/>
                </a:lnTo>
                <a:lnTo>
                  <a:pt x="23240" y="23926"/>
                </a:lnTo>
                <a:lnTo>
                  <a:pt x="24002" y="5702"/>
                </a:lnTo>
                <a:lnTo>
                  <a:pt x="16636" y="3708"/>
                </a:lnTo>
                <a:lnTo>
                  <a:pt x="253" y="0"/>
                </a:lnTo>
                <a:close/>
              </a:path>
            </a:pathLst>
          </a:custGeom>
          <a:solidFill>
            <a:srgbClr val="8A8A8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8" name="object 1919"/>
          <p:cNvSpPr>
            <a:spLocks noChangeArrowheads="1"/>
          </p:cNvSpPr>
          <p:nvPr/>
        </p:nvSpPr>
        <p:spPr bwMode="auto">
          <a:xfrm>
            <a:off x="4279900" y="5230813"/>
            <a:ext cx="47625" cy="39687"/>
          </a:xfrm>
          <a:custGeom>
            <a:avLst/>
            <a:gdLst>
              <a:gd name="T0" fmla="*/ 0 w 48260"/>
              <a:gd name="T1" fmla="*/ 0 h 40004"/>
              <a:gd name="T2" fmla="*/ 48260 w 48260"/>
              <a:gd name="T3" fmla="*/ 40004 h 40004"/>
            </a:gdLst>
            <a:ahLst/>
            <a:cxnLst/>
            <a:rect l="T0" t="T1" r="T2" b="T3"/>
            <a:pathLst>
              <a:path w="48260" h="40004">
                <a:moveTo>
                  <a:pt x="26797" y="0"/>
                </a:moveTo>
                <a:lnTo>
                  <a:pt x="21590" y="0"/>
                </a:lnTo>
                <a:lnTo>
                  <a:pt x="19177" y="508"/>
                </a:lnTo>
                <a:lnTo>
                  <a:pt x="17018" y="1143"/>
                </a:lnTo>
                <a:lnTo>
                  <a:pt x="14605" y="1651"/>
                </a:lnTo>
                <a:lnTo>
                  <a:pt x="12573" y="2286"/>
                </a:lnTo>
                <a:lnTo>
                  <a:pt x="10414" y="3429"/>
                </a:lnTo>
                <a:lnTo>
                  <a:pt x="9017" y="4826"/>
                </a:lnTo>
                <a:lnTo>
                  <a:pt x="6985" y="5715"/>
                </a:lnTo>
                <a:lnTo>
                  <a:pt x="5207" y="7493"/>
                </a:lnTo>
                <a:lnTo>
                  <a:pt x="4191" y="8890"/>
                </a:lnTo>
                <a:lnTo>
                  <a:pt x="2793" y="10287"/>
                </a:lnTo>
                <a:lnTo>
                  <a:pt x="1778" y="12065"/>
                </a:lnTo>
                <a:lnTo>
                  <a:pt x="762" y="14097"/>
                </a:lnTo>
                <a:lnTo>
                  <a:pt x="0" y="18034"/>
                </a:lnTo>
                <a:lnTo>
                  <a:pt x="0" y="22098"/>
                </a:lnTo>
                <a:lnTo>
                  <a:pt x="4191" y="30988"/>
                </a:lnTo>
                <a:lnTo>
                  <a:pt x="5207" y="32639"/>
                </a:lnTo>
                <a:lnTo>
                  <a:pt x="6985" y="34163"/>
                </a:lnTo>
                <a:lnTo>
                  <a:pt x="9017" y="35560"/>
                </a:lnTo>
                <a:lnTo>
                  <a:pt x="10414" y="36449"/>
                </a:lnTo>
                <a:lnTo>
                  <a:pt x="12573" y="37338"/>
                </a:lnTo>
                <a:lnTo>
                  <a:pt x="14605" y="38481"/>
                </a:lnTo>
                <a:lnTo>
                  <a:pt x="17018" y="38989"/>
                </a:lnTo>
                <a:lnTo>
                  <a:pt x="19177" y="39243"/>
                </a:lnTo>
                <a:lnTo>
                  <a:pt x="21590" y="39878"/>
                </a:lnTo>
                <a:lnTo>
                  <a:pt x="26797" y="39878"/>
                </a:lnTo>
                <a:lnTo>
                  <a:pt x="29210" y="39243"/>
                </a:lnTo>
                <a:lnTo>
                  <a:pt x="31242" y="38989"/>
                </a:lnTo>
                <a:lnTo>
                  <a:pt x="33401" y="38481"/>
                </a:lnTo>
                <a:lnTo>
                  <a:pt x="35433" y="37338"/>
                </a:lnTo>
                <a:lnTo>
                  <a:pt x="37592" y="36449"/>
                </a:lnTo>
                <a:lnTo>
                  <a:pt x="45212" y="29591"/>
                </a:lnTo>
                <a:lnTo>
                  <a:pt x="46609" y="27813"/>
                </a:lnTo>
                <a:lnTo>
                  <a:pt x="47243" y="25781"/>
                </a:lnTo>
                <a:lnTo>
                  <a:pt x="47625" y="24130"/>
                </a:lnTo>
                <a:lnTo>
                  <a:pt x="48006" y="22098"/>
                </a:lnTo>
                <a:lnTo>
                  <a:pt x="48006" y="18034"/>
                </a:lnTo>
                <a:lnTo>
                  <a:pt x="47243" y="14097"/>
                </a:lnTo>
                <a:lnTo>
                  <a:pt x="46609" y="12065"/>
                </a:lnTo>
                <a:lnTo>
                  <a:pt x="45212" y="10287"/>
                </a:lnTo>
                <a:lnTo>
                  <a:pt x="44196" y="8890"/>
                </a:lnTo>
                <a:lnTo>
                  <a:pt x="42799" y="7493"/>
                </a:lnTo>
                <a:lnTo>
                  <a:pt x="41402" y="5715"/>
                </a:lnTo>
                <a:lnTo>
                  <a:pt x="39624" y="4826"/>
                </a:lnTo>
                <a:lnTo>
                  <a:pt x="37592" y="3429"/>
                </a:lnTo>
                <a:lnTo>
                  <a:pt x="35433" y="2286"/>
                </a:lnTo>
                <a:lnTo>
                  <a:pt x="33401" y="1651"/>
                </a:lnTo>
                <a:lnTo>
                  <a:pt x="31242" y="1143"/>
                </a:lnTo>
                <a:lnTo>
                  <a:pt x="29210" y="508"/>
                </a:lnTo>
                <a:lnTo>
                  <a:pt x="26797"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19" name="object 1920"/>
          <p:cNvSpPr>
            <a:spLocks noChangeArrowheads="1"/>
          </p:cNvSpPr>
          <p:nvPr/>
        </p:nvSpPr>
        <p:spPr bwMode="auto">
          <a:xfrm>
            <a:off x="3871913" y="5056188"/>
            <a:ext cx="49212" cy="38100"/>
          </a:xfrm>
          <a:custGeom>
            <a:avLst/>
            <a:gdLst>
              <a:gd name="T0" fmla="*/ 0 w 49530"/>
              <a:gd name="T1" fmla="*/ 0 h 38735"/>
              <a:gd name="T2" fmla="*/ 49530 w 49530"/>
              <a:gd name="T3" fmla="*/ 38735 h 38735"/>
            </a:gdLst>
            <a:ahLst/>
            <a:cxnLst/>
            <a:rect l="T0" t="T1" r="T2" b="T3"/>
            <a:pathLst>
              <a:path w="49530" h="38735">
                <a:moveTo>
                  <a:pt x="27559" y="0"/>
                </a:moveTo>
                <a:lnTo>
                  <a:pt x="22479" y="0"/>
                </a:lnTo>
                <a:lnTo>
                  <a:pt x="20066" y="253"/>
                </a:lnTo>
                <a:lnTo>
                  <a:pt x="17525" y="1142"/>
                </a:lnTo>
                <a:lnTo>
                  <a:pt x="14986" y="1650"/>
                </a:lnTo>
                <a:lnTo>
                  <a:pt x="5715" y="7238"/>
                </a:lnTo>
                <a:lnTo>
                  <a:pt x="4318" y="8381"/>
                </a:lnTo>
                <a:lnTo>
                  <a:pt x="2921" y="10032"/>
                </a:lnTo>
                <a:lnTo>
                  <a:pt x="2159" y="11683"/>
                </a:lnTo>
                <a:lnTo>
                  <a:pt x="1016" y="13588"/>
                </a:lnTo>
                <a:lnTo>
                  <a:pt x="381" y="15620"/>
                </a:lnTo>
                <a:lnTo>
                  <a:pt x="0" y="17271"/>
                </a:lnTo>
                <a:lnTo>
                  <a:pt x="0" y="21462"/>
                </a:lnTo>
                <a:lnTo>
                  <a:pt x="381" y="23367"/>
                </a:lnTo>
                <a:lnTo>
                  <a:pt x="1016" y="25018"/>
                </a:lnTo>
                <a:lnTo>
                  <a:pt x="2159" y="27050"/>
                </a:lnTo>
                <a:lnTo>
                  <a:pt x="2921" y="28701"/>
                </a:lnTo>
                <a:lnTo>
                  <a:pt x="4318" y="30098"/>
                </a:lnTo>
                <a:lnTo>
                  <a:pt x="5715" y="31749"/>
                </a:lnTo>
                <a:lnTo>
                  <a:pt x="7112" y="33146"/>
                </a:lnTo>
                <a:lnTo>
                  <a:pt x="9271" y="34289"/>
                </a:lnTo>
                <a:lnTo>
                  <a:pt x="10794" y="35432"/>
                </a:lnTo>
                <a:lnTo>
                  <a:pt x="12827" y="36194"/>
                </a:lnTo>
                <a:lnTo>
                  <a:pt x="14986" y="37337"/>
                </a:lnTo>
                <a:lnTo>
                  <a:pt x="17525" y="37845"/>
                </a:lnTo>
                <a:lnTo>
                  <a:pt x="20066" y="38226"/>
                </a:lnTo>
                <a:lnTo>
                  <a:pt x="22479" y="38734"/>
                </a:lnTo>
                <a:lnTo>
                  <a:pt x="27559" y="38734"/>
                </a:lnTo>
                <a:lnTo>
                  <a:pt x="30099" y="38226"/>
                </a:lnTo>
                <a:lnTo>
                  <a:pt x="34290" y="37337"/>
                </a:lnTo>
                <a:lnTo>
                  <a:pt x="36449" y="36194"/>
                </a:lnTo>
                <a:lnTo>
                  <a:pt x="38607" y="35432"/>
                </a:lnTo>
                <a:lnTo>
                  <a:pt x="46481" y="28701"/>
                </a:lnTo>
                <a:lnTo>
                  <a:pt x="48006" y="27050"/>
                </a:lnTo>
                <a:lnTo>
                  <a:pt x="48641" y="25018"/>
                </a:lnTo>
                <a:lnTo>
                  <a:pt x="49022" y="23367"/>
                </a:lnTo>
                <a:lnTo>
                  <a:pt x="49403" y="21462"/>
                </a:lnTo>
                <a:lnTo>
                  <a:pt x="49403" y="17271"/>
                </a:lnTo>
                <a:lnTo>
                  <a:pt x="49022" y="15620"/>
                </a:lnTo>
                <a:lnTo>
                  <a:pt x="48641" y="13588"/>
                </a:lnTo>
                <a:lnTo>
                  <a:pt x="48006" y="11683"/>
                </a:lnTo>
                <a:lnTo>
                  <a:pt x="46481" y="10032"/>
                </a:lnTo>
                <a:lnTo>
                  <a:pt x="45466" y="8381"/>
                </a:lnTo>
                <a:lnTo>
                  <a:pt x="44068" y="7238"/>
                </a:lnTo>
                <a:lnTo>
                  <a:pt x="42544" y="5587"/>
                </a:lnTo>
                <a:lnTo>
                  <a:pt x="40767" y="4190"/>
                </a:lnTo>
                <a:lnTo>
                  <a:pt x="38607" y="3301"/>
                </a:lnTo>
                <a:lnTo>
                  <a:pt x="36449" y="2285"/>
                </a:lnTo>
                <a:lnTo>
                  <a:pt x="34290" y="1650"/>
                </a:lnTo>
                <a:lnTo>
                  <a:pt x="31877" y="1142"/>
                </a:lnTo>
                <a:lnTo>
                  <a:pt x="30099" y="253"/>
                </a:lnTo>
                <a:lnTo>
                  <a:pt x="27559"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0" name="object 1921"/>
          <p:cNvSpPr>
            <a:spLocks noChangeArrowheads="1"/>
          </p:cNvSpPr>
          <p:nvPr/>
        </p:nvSpPr>
        <p:spPr bwMode="auto">
          <a:xfrm>
            <a:off x="4484688" y="5735638"/>
            <a:ext cx="50800" cy="39687"/>
          </a:xfrm>
          <a:custGeom>
            <a:avLst/>
            <a:gdLst>
              <a:gd name="T0" fmla="*/ 0 w 49530"/>
              <a:gd name="T1" fmla="*/ 0 h 40004"/>
              <a:gd name="T2" fmla="*/ 49530 w 49530"/>
              <a:gd name="T3" fmla="*/ 40004 h 40004"/>
            </a:gdLst>
            <a:ahLst/>
            <a:cxnLst/>
            <a:rect l="T0" t="T1" r="T2" b="T3"/>
            <a:pathLst>
              <a:path w="49530" h="40004">
                <a:moveTo>
                  <a:pt x="24511" y="0"/>
                </a:moveTo>
                <a:lnTo>
                  <a:pt x="21971" y="292"/>
                </a:lnTo>
                <a:lnTo>
                  <a:pt x="19558" y="863"/>
                </a:lnTo>
                <a:lnTo>
                  <a:pt x="17018" y="1142"/>
                </a:lnTo>
                <a:lnTo>
                  <a:pt x="14859" y="1714"/>
                </a:lnTo>
                <a:lnTo>
                  <a:pt x="12827" y="2857"/>
                </a:lnTo>
                <a:lnTo>
                  <a:pt x="10668" y="3708"/>
                </a:lnTo>
                <a:lnTo>
                  <a:pt x="8890" y="4851"/>
                </a:lnTo>
                <a:lnTo>
                  <a:pt x="6731" y="5981"/>
                </a:lnTo>
                <a:lnTo>
                  <a:pt x="5715" y="7416"/>
                </a:lnTo>
                <a:lnTo>
                  <a:pt x="0" y="17957"/>
                </a:lnTo>
                <a:lnTo>
                  <a:pt x="0" y="21945"/>
                </a:lnTo>
                <a:lnTo>
                  <a:pt x="5715" y="32486"/>
                </a:lnTo>
                <a:lnTo>
                  <a:pt x="6731" y="33908"/>
                </a:lnTo>
                <a:lnTo>
                  <a:pt x="8890" y="35051"/>
                </a:lnTo>
                <a:lnTo>
                  <a:pt x="10668" y="36474"/>
                </a:lnTo>
                <a:lnTo>
                  <a:pt x="12827" y="37604"/>
                </a:lnTo>
                <a:lnTo>
                  <a:pt x="14859" y="38176"/>
                </a:lnTo>
                <a:lnTo>
                  <a:pt x="17018" y="38747"/>
                </a:lnTo>
                <a:lnTo>
                  <a:pt x="19558" y="39598"/>
                </a:lnTo>
                <a:lnTo>
                  <a:pt x="21971" y="39890"/>
                </a:lnTo>
                <a:lnTo>
                  <a:pt x="26924" y="39890"/>
                </a:lnTo>
                <a:lnTo>
                  <a:pt x="29464" y="39598"/>
                </a:lnTo>
                <a:lnTo>
                  <a:pt x="32004" y="38747"/>
                </a:lnTo>
                <a:lnTo>
                  <a:pt x="34036" y="38176"/>
                </a:lnTo>
                <a:lnTo>
                  <a:pt x="44704" y="31051"/>
                </a:lnTo>
                <a:lnTo>
                  <a:pt x="46101" y="29629"/>
                </a:lnTo>
                <a:lnTo>
                  <a:pt x="47243" y="27635"/>
                </a:lnTo>
                <a:lnTo>
                  <a:pt x="48260" y="25933"/>
                </a:lnTo>
                <a:lnTo>
                  <a:pt x="49403" y="19951"/>
                </a:lnTo>
                <a:lnTo>
                  <a:pt x="48260" y="13969"/>
                </a:lnTo>
                <a:lnTo>
                  <a:pt x="47243" y="12255"/>
                </a:lnTo>
                <a:lnTo>
                  <a:pt x="46101" y="10540"/>
                </a:lnTo>
                <a:lnTo>
                  <a:pt x="44704" y="9118"/>
                </a:lnTo>
                <a:lnTo>
                  <a:pt x="43688" y="7416"/>
                </a:lnTo>
                <a:lnTo>
                  <a:pt x="40513" y="4851"/>
                </a:lnTo>
                <a:lnTo>
                  <a:pt x="38354" y="3708"/>
                </a:lnTo>
                <a:lnTo>
                  <a:pt x="36195" y="2857"/>
                </a:lnTo>
                <a:lnTo>
                  <a:pt x="34036" y="1714"/>
                </a:lnTo>
                <a:lnTo>
                  <a:pt x="32004" y="1142"/>
                </a:lnTo>
                <a:lnTo>
                  <a:pt x="29464" y="863"/>
                </a:lnTo>
                <a:lnTo>
                  <a:pt x="26924" y="292"/>
                </a:lnTo>
                <a:lnTo>
                  <a:pt x="24511"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1" name="object 1922"/>
          <p:cNvSpPr>
            <a:spLocks noChangeArrowheads="1"/>
          </p:cNvSpPr>
          <p:nvPr/>
        </p:nvSpPr>
        <p:spPr bwMode="auto">
          <a:xfrm>
            <a:off x="4749800" y="5843588"/>
            <a:ext cx="50800" cy="41275"/>
          </a:xfrm>
          <a:custGeom>
            <a:avLst/>
            <a:gdLst>
              <a:gd name="T0" fmla="*/ 0 w 49529"/>
              <a:gd name="T1" fmla="*/ 0 h 40004"/>
              <a:gd name="T2" fmla="*/ 49529 w 49529"/>
              <a:gd name="T3" fmla="*/ 40004 h 40004"/>
            </a:gdLst>
            <a:ahLst/>
            <a:cxnLst/>
            <a:rect l="T0" t="T1" r="T2" b="T3"/>
            <a:pathLst>
              <a:path w="49529" h="40004">
                <a:moveTo>
                  <a:pt x="24764" y="0"/>
                </a:moveTo>
                <a:lnTo>
                  <a:pt x="22225" y="279"/>
                </a:lnTo>
                <a:lnTo>
                  <a:pt x="19812" y="571"/>
                </a:lnTo>
                <a:lnTo>
                  <a:pt x="17271" y="850"/>
                </a:lnTo>
                <a:lnTo>
                  <a:pt x="15239" y="1714"/>
                </a:lnTo>
                <a:lnTo>
                  <a:pt x="13462" y="2578"/>
                </a:lnTo>
                <a:lnTo>
                  <a:pt x="11302" y="3721"/>
                </a:lnTo>
                <a:lnTo>
                  <a:pt x="9143" y="4584"/>
                </a:lnTo>
                <a:lnTo>
                  <a:pt x="5968" y="7162"/>
                </a:lnTo>
                <a:lnTo>
                  <a:pt x="4190" y="8890"/>
                </a:lnTo>
                <a:lnTo>
                  <a:pt x="2793" y="10617"/>
                </a:lnTo>
                <a:lnTo>
                  <a:pt x="2158" y="12331"/>
                </a:lnTo>
                <a:lnTo>
                  <a:pt x="1396" y="14058"/>
                </a:lnTo>
                <a:lnTo>
                  <a:pt x="381" y="16065"/>
                </a:lnTo>
                <a:lnTo>
                  <a:pt x="381" y="18072"/>
                </a:lnTo>
                <a:lnTo>
                  <a:pt x="0" y="20078"/>
                </a:lnTo>
                <a:lnTo>
                  <a:pt x="381" y="22085"/>
                </a:lnTo>
                <a:lnTo>
                  <a:pt x="381" y="23812"/>
                </a:lnTo>
                <a:lnTo>
                  <a:pt x="1396" y="25819"/>
                </a:lnTo>
                <a:lnTo>
                  <a:pt x="2158" y="27546"/>
                </a:lnTo>
                <a:lnTo>
                  <a:pt x="2793" y="29552"/>
                </a:lnTo>
                <a:lnTo>
                  <a:pt x="4190" y="30988"/>
                </a:lnTo>
                <a:lnTo>
                  <a:pt x="15239" y="38163"/>
                </a:lnTo>
                <a:lnTo>
                  <a:pt x="17271" y="39014"/>
                </a:lnTo>
                <a:lnTo>
                  <a:pt x="19812" y="39598"/>
                </a:lnTo>
                <a:lnTo>
                  <a:pt x="22225" y="39878"/>
                </a:lnTo>
                <a:lnTo>
                  <a:pt x="27177" y="39878"/>
                </a:lnTo>
                <a:lnTo>
                  <a:pt x="29590" y="39598"/>
                </a:lnTo>
                <a:lnTo>
                  <a:pt x="32130" y="39014"/>
                </a:lnTo>
                <a:lnTo>
                  <a:pt x="34162" y="38163"/>
                </a:lnTo>
                <a:lnTo>
                  <a:pt x="36322" y="37579"/>
                </a:lnTo>
                <a:lnTo>
                  <a:pt x="38100" y="36728"/>
                </a:lnTo>
                <a:lnTo>
                  <a:pt x="40259" y="35293"/>
                </a:lnTo>
                <a:lnTo>
                  <a:pt x="42037" y="33858"/>
                </a:lnTo>
                <a:lnTo>
                  <a:pt x="43687" y="32702"/>
                </a:lnTo>
                <a:lnTo>
                  <a:pt x="45212" y="30988"/>
                </a:lnTo>
                <a:lnTo>
                  <a:pt x="46609" y="29552"/>
                </a:lnTo>
                <a:lnTo>
                  <a:pt x="47243" y="27546"/>
                </a:lnTo>
                <a:lnTo>
                  <a:pt x="48005" y="25819"/>
                </a:lnTo>
                <a:lnTo>
                  <a:pt x="49022" y="23812"/>
                </a:lnTo>
                <a:lnTo>
                  <a:pt x="49022" y="22085"/>
                </a:lnTo>
                <a:lnTo>
                  <a:pt x="49402" y="20078"/>
                </a:lnTo>
                <a:lnTo>
                  <a:pt x="49022" y="18072"/>
                </a:lnTo>
                <a:lnTo>
                  <a:pt x="49022" y="16065"/>
                </a:lnTo>
                <a:lnTo>
                  <a:pt x="48005" y="14058"/>
                </a:lnTo>
                <a:lnTo>
                  <a:pt x="47243" y="12331"/>
                </a:lnTo>
                <a:lnTo>
                  <a:pt x="46609" y="10617"/>
                </a:lnTo>
                <a:lnTo>
                  <a:pt x="45212" y="8890"/>
                </a:lnTo>
                <a:lnTo>
                  <a:pt x="43687" y="7162"/>
                </a:lnTo>
                <a:lnTo>
                  <a:pt x="42037" y="6019"/>
                </a:lnTo>
                <a:lnTo>
                  <a:pt x="40259" y="4584"/>
                </a:lnTo>
                <a:lnTo>
                  <a:pt x="38100" y="3721"/>
                </a:lnTo>
                <a:lnTo>
                  <a:pt x="36322" y="2578"/>
                </a:lnTo>
                <a:lnTo>
                  <a:pt x="34162" y="1714"/>
                </a:lnTo>
                <a:lnTo>
                  <a:pt x="32130" y="850"/>
                </a:lnTo>
                <a:lnTo>
                  <a:pt x="24764"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2" name="object 1923"/>
          <p:cNvSpPr>
            <a:spLocks noChangeArrowheads="1"/>
          </p:cNvSpPr>
          <p:nvPr/>
        </p:nvSpPr>
        <p:spPr bwMode="auto">
          <a:xfrm>
            <a:off x="5203825" y="6035675"/>
            <a:ext cx="49213" cy="39688"/>
          </a:xfrm>
          <a:custGeom>
            <a:avLst/>
            <a:gdLst>
              <a:gd name="T0" fmla="*/ 0 w 49529"/>
              <a:gd name="T1" fmla="*/ 0 h 40004"/>
              <a:gd name="T2" fmla="*/ 49529 w 49529"/>
              <a:gd name="T3" fmla="*/ 40004 h 40004"/>
            </a:gdLst>
            <a:ahLst/>
            <a:cxnLst/>
            <a:rect l="T0" t="T1" r="T2" b="T3"/>
            <a:pathLst>
              <a:path w="49529" h="40004">
                <a:moveTo>
                  <a:pt x="26924" y="0"/>
                </a:moveTo>
                <a:lnTo>
                  <a:pt x="21971" y="0"/>
                </a:lnTo>
                <a:lnTo>
                  <a:pt x="17018" y="584"/>
                </a:lnTo>
                <a:lnTo>
                  <a:pt x="14859" y="1155"/>
                </a:lnTo>
                <a:lnTo>
                  <a:pt x="12700" y="2311"/>
                </a:lnTo>
                <a:lnTo>
                  <a:pt x="10668" y="3187"/>
                </a:lnTo>
                <a:lnTo>
                  <a:pt x="0" y="17640"/>
                </a:lnTo>
                <a:lnTo>
                  <a:pt x="0" y="21678"/>
                </a:lnTo>
                <a:lnTo>
                  <a:pt x="254" y="23698"/>
                </a:lnTo>
                <a:lnTo>
                  <a:pt x="1778" y="27749"/>
                </a:lnTo>
                <a:lnTo>
                  <a:pt x="3810" y="31216"/>
                </a:lnTo>
                <a:lnTo>
                  <a:pt x="5587" y="32372"/>
                </a:lnTo>
                <a:lnTo>
                  <a:pt x="7112" y="34112"/>
                </a:lnTo>
                <a:lnTo>
                  <a:pt x="10668" y="36423"/>
                </a:lnTo>
                <a:lnTo>
                  <a:pt x="12700" y="37579"/>
                </a:lnTo>
                <a:lnTo>
                  <a:pt x="17018" y="38734"/>
                </a:lnTo>
                <a:lnTo>
                  <a:pt x="19558" y="39598"/>
                </a:lnTo>
                <a:lnTo>
                  <a:pt x="21971" y="39890"/>
                </a:lnTo>
                <a:lnTo>
                  <a:pt x="26924" y="39890"/>
                </a:lnTo>
                <a:lnTo>
                  <a:pt x="29463" y="39598"/>
                </a:lnTo>
                <a:lnTo>
                  <a:pt x="31877" y="38734"/>
                </a:lnTo>
                <a:lnTo>
                  <a:pt x="36195" y="37579"/>
                </a:lnTo>
                <a:lnTo>
                  <a:pt x="47879" y="25730"/>
                </a:lnTo>
                <a:lnTo>
                  <a:pt x="48641" y="23698"/>
                </a:lnTo>
                <a:lnTo>
                  <a:pt x="49022" y="21678"/>
                </a:lnTo>
                <a:lnTo>
                  <a:pt x="49275" y="19659"/>
                </a:lnTo>
                <a:lnTo>
                  <a:pt x="49022" y="17640"/>
                </a:lnTo>
                <a:lnTo>
                  <a:pt x="48641" y="15608"/>
                </a:lnTo>
                <a:lnTo>
                  <a:pt x="47879" y="13881"/>
                </a:lnTo>
                <a:lnTo>
                  <a:pt x="47244" y="12141"/>
                </a:lnTo>
                <a:lnTo>
                  <a:pt x="46100" y="10413"/>
                </a:lnTo>
                <a:lnTo>
                  <a:pt x="44704" y="8674"/>
                </a:lnTo>
                <a:lnTo>
                  <a:pt x="43687" y="6934"/>
                </a:lnTo>
                <a:lnTo>
                  <a:pt x="41910" y="5499"/>
                </a:lnTo>
                <a:lnTo>
                  <a:pt x="38354" y="3187"/>
                </a:lnTo>
                <a:lnTo>
                  <a:pt x="36195" y="2311"/>
                </a:lnTo>
                <a:lnTo>
                  <a:pt x="34036" y="1155"/>
                </a:lnTo>
                <a:lnTo>
                  <a:pt x="31877" y="584"/>
                </a:lnTo>
                <a:lnTo>
                  <a:pt x="26924"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3" name="object 1924"/>
          <p:cNvSpPr>
            <a:spLocks noChangeArrowheads="1"/>
          </p:cNvSpPr>
          <p:nvPr/>
        </p:nvSpPr>
        <p:spPr bwMode="auto">
          <a:xfrm>
            <a:off x="5591175" y="6196013"/>
            <a:ext cx="47625" cy="38100"/>
          </a:xfrm>
          <a:custGeom>
            <a:avLst/>
            <a:gdLst>
              <a:gd name="T0" fmla="*/ 0 w 48260"/>
              <a:gd name="T1" fmla="*/ 0 h 38735"/>
              <a:gd name="T2" fmla="*/ 48260 w 48260"/>
              <a:gd name="T3" fmla="*/ 38735 h 38735"/>
            </a:gdLst>
            <a:ahLst/>
            <a:cxnLst/>
            <a:rect l="T0" t="T1" r="T2" b="T3"/>
            <a:pathLst>
              <a:path w="48260" h="38735">
                <a:moveTo>
                  <a:pt x="23622" y="0"/>
                </a:moveTo>
                <a:lnTo>
                  <a:pt x="21209" y="558"/>
                </a:lnTo>
                <a:lnTo>
                  <a:pt x="18796" y="838"/>
                </a:lnTo>
                <a:lnTo>
                  <a:pt x="16763" y="1117"/>
                </a:lnTo>
                <a:lnTo>
                  <a:pt x="14350" y="1663"/>
                </a:lnTo>
                <a:lnTo>
                  <a:pt x="12573" y="2768"/>
                </a:lnTo>
                <a:lnTo>
                  <a:pt x="10413" y="3606"/>
                </a:lnTo>
                <a:lnTo>
                  <a:pt x="2794" y="10528"/>
                </a:lnTo>
                <a:lnTo>
                  <a:pt x="1397" y="11912"/>
                </a:lnTo>
                <a:lnTo>
                  <a:pt x="762" y="13563"/>
                </a:lnTo>
                <a:lnTo>
                  <a:pt x="0" y="17437"/>
                </a:lnTo>
                <a:lnTo>
                  <a:pt x="0" y="21310"/>
                </a:lnTo>
                <a:lnTo>
                  <a:pt x="762" y="25184"/>
                </a:lnTo>
                <a:lnTo>
                  <a:pt x="1397" y="26847"/>
                </a:lnTo>
                <a:lnTo>
                  <a:pt x="2794" y="28790"/>
                </a:lnTo>
                <a:lnTo>
                  <a:pt x="3810" y="30454"/>
                </a:lnTo>
                <a:lnTo>
                  <a:pt x="5207" y="31559"/>
                </a:lnTo>
                <a:lnTo>
                  <a:pt x="6603" y="32943"/>
                </a:lnTo>
                <a:lnTo>
                  <a:pt x="8382" y="34048"/>
                </a:lnTo>
                <a:lnTo>
                  <a:pt x="10413" y="35432"/>
                </a:lnTo>
                <a:lnTo>
                  <a:pt x="12573" y="36537"/>
                </a:lnTo>
                <a:lnTo>
                  <a:pt x="14350" y="37096"/>
                </a:lnTo>
                <a:lnTo>
                  <a:pt x="16763" y="37642"/>
                </a:lnTo>
                <a:lnTo>
                  <a:pt x="18796" y="38468"/>
                </a:lnTo>
                <a:lnTo>
                  <a:pt x="21209" y="38747"/>
                </a:lnTo>
                <a:lnTo>
                  <a:pt x="26415" y="38747"/>
                </a:lnTo>
                <a:lnTo>
                  <a:pt x="28828" y="38468"/>
                </a:lnTo>
                <a:lnTo>
                  <a:pt x="30987" y="37642"/>
                </a:lnTo>
                <a:lnTo>
                  <a:pt x="33400" y="37096"/>
                </a:lnTo>
                <a:lnTo>
                  <a:pt x="35433" y="36537"/>
                </a:lnTo>
                <a:lnTo>
                  <a:pt x="37591" y="35432"/>
                </a:lnTo>
                <a:lnTo>
                  <a:pt x="38988" y="34048"/>
                </a:lnTo>
                <a:lnTo>
                  <a:pt x="41021" y="32943"/>
                </a:lnTo>
                <a:lnTo>
                  <a:pt x="42799" y="31559"/>
                </a:lnTo>
                <a:lnTo>
                  <a:pt x="43814" y="30454"/>
                </a:lnTo>
                <a:lnTo>
                  <a:pt x="45212" y="28790"/>
                </a:lnTo>
                <a:lnTo>
                  <a:pt x="46227" y="26847"/>
                </a:lnTo>
                <a:lnTo>
                  <a:pt x="47371" y="25184"/>
                </a:lnTo>
                <a:lnTo>
                  <a:pt x="47625" y="23253"/>
                </a:lnTo>
                <a:lnTo>
                  <a:pt x="48005" y="21310"/>
                </a:lnTo>
                <a:lnTo>
                  <a:pt x="48005" y="17437"/>
                </a:lnTo>
                <a:lnTo>
                  <a:pt x="47625" y="15506"/>
                </a:lnTo>
                <a:lnTo>
                  <a:pt x="47371" y="13563"/>
                </a:lnTo>
                <a:lnTo>
                  <a:pt x="46227" y="11912"/>
                </a:lnTo>
                <a:lnTo>
                  <a:pt x="45212" y="10528"/>
                </a:lnTo>
                <a:lnTo>
                  <a:pt x="43814" y="8864"/>
                </a:lnTo>
                <a:lnTo>
                  <a:pt x="42799" y="7200"/>
                </a:lnTo>
                <a:lnTo>
                  <a:pt x="41021" y="5816"/>
                </a:lnTo>
                <a:lnTo>
                  <a:pt x="38988" y="4711"/>
                </a:lnTo>
                <a:lnTo>
                  <a:pt x="37591" y="3606"/>
                </a:lnTo>
                <a:lnTo>
                  <a:pt x="35433" y="2768"/>
                </a:lnTo>
                <a:lnTo>
                  <a:pt x="33400" y="1663"/>
                </a:lnTo>
                <a:lnTo>
                  <a:pt x="30987" y="1117"/>
                </a:lnTo>
                <a:lnTo>
                  <a:pt x="28828" y="838"/>
                </a:lnTo>
                <a:lnTo>
                  <a:pt x="26415" y="558"/>
                </a:lnTo>
                <a:lnTo>
                  <a:pt x="23622"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4" name="object 1925"/>
          <p:cNvSpPr>
            <a:spLocks noChangeArrowheads="1"/>
          </p:cNvSpPr>
          <p:nvPr/>
        </p:nvSpPr>
        <p:spPr bwMode="auto">
          <a:xfrm>
            <a:off x="3565525" y="5743575"/>
            <a:ext cx="49213" cy="39688"/>
          </a:xfrm>
          <a:custGeom>
            <a:avLst/>
            <a:gdLst>
              <a:gd name="T0" fmla="*/ 0 w 49530"/>
              <a:gd name="T1" fmla="*/ 0 h 40004"/>
              <a:gd name="T2" fmla="*/ 49530 w 49530"/>
              <a:gd name="T3" fmla="*/ 40004 h 40004"/>
            </a:gdLst>
            <a:ahLst/>
            <a:cxnLst/>
            <a:rect l="T0" t="T1" r="T2" b="T3"/>
            <a:pathLst>
              <a:path w="49530" h="40004">
                <a:moveTo>
                  <a:pt x="27305" y="0"/>
                </a:moveTo>
                <a:lnTo>
                  <a:pt x="22351" y="0"/>
                </a:lnTo>
                <a:lnTo>
                  <a:pt x="19812" y="292"/>
                </a:lnTo>
                <a:lnTo>
                  <a:pt x="17399" y="863"/>
                </a:lnTo>
                <a:lnTo>
                  <a:pt x="15239" y="1727"/>
                </a:lnTo>
                <a:lnTo>
                  <a:pt x="13081" y="2298"/>
                </a:lnTo>
                <a:lnTo>
                  <a:pt x="10922" y="3162"/>
                </a:lnTo>
                <a:lnTo>
                  <a:pt x="8889" y="4597"/>
                </a:lnTo>
                <a:lnTo>
                  <a:pt x="7366" y="6032"/>
                </a:lnTo>
                <a:lnTo>
                  <a:pt x="5587" y="7175"/>
                </a:lnTo>
                <a:lnTo>
                  <a:pt x="3810" y="8610"/>
                </a:lnTo>
                <a:lnTo>
                  <a:pt x="2793" y="10337"/>
                </a:lnTo>
                <a:lnTo>
                  <a:pt x="2031" y="12344"/>
                </a:lnTo>
                <a:lnTo>
                  <a:pt x="1016" y="14058"/>
                </a:lnTo>
                <a:lnTo>
                  <a:pt x="254" y="16078"/>
                </a:lnTo>
                <a:lnTo>
                  <a:pt x="254" y="18084"/>
                </a:lnTo>
                <a:lnTo>
                  <a:pt x="0" y="20091"/>
                </a:lnTo>
                <a:lnTo>
                  <a:pt x="254" y="21818"/>
                </a:lnTo>
                <a:lnTo>
                  <a:pt x="254" y="23825"/>
                </a:lnTo>
                <a:lnTo>
                  <a:pt x="1016" y="25831"/>
                </a:lnTo>
                <a:lnTo>
                  <a:pt x="2031" y="27546"/>
                </a:lnTo>
                <a:lnTo>
                  <a:pt x="2793" y="29273"/>
                </a:lnTo>
                <a:lnTo>
                  <a:pt x="3810" y="31000"/>
                </a:lnTo>
                <a:lnTo>
                  <a:pt x="5587" y="32715"/>
                </a:lnTo>
                <a:lnTo>
                  <a:pt x="7366" y="33858"/>
                </a:lnTo>
                <a:lnTo>
                  <a:pt x="8889" y="35293"/>
                </a:lnTo>
                <a:lnTo>
                  <a:pt x="10922" y="36156"/>
                </a:lnTo>
                <a:lnTo>
                  <a:pt x="13081" y="37312"/>
                </a:lnTo>
                <a:lnTo>
                  <a:pt x="17399" y="39027"/>
                </a:lnTo>
                <a:lnTo>
                  <a:pt x="19812" y="39319"/>
                </a:lnTo>
                <a:lnTo>
                  <a:pt x="22351" y="39598"/>
                </a:lnTo>
                <a:lnTo>
                  <a:pt x="24764" y="39890"/>
                </a:lnTo>
                <a:lnTo>
                  <a:pt x="31876" y="39027"/>
                </a:lnTo>
                <a:lnTo>
                  <a:pt x="36194" y="37312"/>
                </a:lnTo>
                <a:lnTo>
                  <a:pt x="38354" y="36156"/>
                </a:lnTo>
                <a:lnTo>
                  <a:pt x="40386" y="35293"/>
                </a:lnTo>
                <a:lnTo>
                  <a:pt x="41910" y="33858"/>
                </a:lnTo>
                <a:lnTo>
                  <a:pt x="43687" y="32715"/>
                </a:lnTo>
                <a:lnTo>
                  <a:pt x="45466" y="31000"/>
                </a:lnTo>
                <a:lnTo>
                  <a:pt x="46481" y="29273"/>
                </a:lnTo>
                <a:lnTo>
                  <a:pt x="47243" y="27546"/>
                </a:lnTo>
                <a:lnTo>
                  <a:pt x="48260" y="25831"/>
                </a:lnTo>
                <a:lnTo>
                  <a:pt x="49022" y="23825"/>
                </a:lnTo>
                <a:lnTo>
                  <a:pt x="49022" y="21818"/>
                </a:lnTo>
                <a:lnTo>
                  <a:pt x="49275" y="20091"/>
                </a:lnTo>
                <a:lnTo>
                  <a:pt x="49022" y="18084"/>
                </a:lnTo>
                <a:lnTo>
                  <a:pt x="49022" y="16078"/>
                </a:lnTo>
                <a:lnTo>
                  <a:pt x="48260" y="14058"/>
                </a:lnTo>
                <a:lnTo>
                  <a:pt x="47243" y="12344"/>
                </a:lnTo>
                <a:lnTo>
                  <a:pt x="46481" y="10337"/>
                </a:lnTo>
                <a:lnTo>
                  <a:pt x="45466" y="8610"/>
                </a:lnTo>
                <a:lnTo>
                  <a:pt x="43687" y="7175"/>
                </a:lnTo>
                <a:lnTo>
                  <a:pt x="41910" y="6032"/>
                </a:lnTo>
                <a:lnTo>
                  <a:pt x="40386" y="4597"/>
                </a:lnTo>
                <a:lnTo>
                  <a:pt x="38354" y="3162"/>
                </a:lnTo>
                <a:lnTo>
                  <a:pt x="36194" y="2298"/>
                </a:lnTo>
                <a:lnTo>
                  <a:pt x="34036" y="1727"/>
                </a:lnTo>
                <a:lnTo>
                  <a:pt x="31876" y="863"/>
                </a:lnTo>
                <a:lnTo>
                  <a:pt x="29463" y="292"/>
                </a:lnTo>
                <a:lnTo>
                  <a:pt x="27305"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5" name="object 1926"/>
          <p:cNvSpPr>
            <a:spLocks noChangeArrowheads="1"/>
          </p:cNvSpPr>
          <p:nvPr/>
        </p:nvSpPr>
        <p:spPr bwMode="auto">
          <a:xfrm>
            <a:off x="3563938" y="5416550"/>
            <a:ext cx="49212" cy="39688"/>
          </a:xfrm>
          <a:custGeom>
            <a:avLst/>
            <a:gdLst>
              <a:gd name="T0" fmla="*/ 0 w 49530"/>
              <a:gd name="T1" fmla="*/ 0 h 40004"/>
              <a:gd name="T2" fmla="*/ 49530 w 49530"/>
              <a:gd name="T3" fmla="*/ 40004 h 40004"/>
            </a:gdLst>
            <a:ahLst/>
            <a:cxnLst/>
            <a:rect l="T0" t="T1" r="T2" b="T3"/>
            <a:pathLst>
              <a:path w="49530" h="40004">
                <a:moveTo>
                  <a:pt x="29591" y="381"/>
                </a:moveTo>
                <a:lnTo>
                  <a:pt x="19685" y="381"/>
                </a:lnTo>
                <a:lnTo>
                  <a:pt x="17272" y="889"/>
                </a:lnTo>
                <a:lnTo>
                  <a:pt x="15113" y="1778"/>
                </a:lnTo>
                <a:lnTo>
                  <a:pt x="13335" y="2286"/>
                </a:lnTo>
                <a:lnTo>
                  <a:pt x="635" y="16128"/>
                </a:lnTo>
                <a:lnTo>
                  <a:pt x="635" y="18161"/>
                </a:lnTo>
                <a:lnTo>
                  <a:pt x="0" y="20193"/>
                </a:lnTo>
                <a:lnTo>
                  <a:pt x="635" y="21843"/>
                </a:lnTo>
                <a:lnTo>
                  <a:pt x="635" y="23875"/>
                </a:lnTo>
                <a:lnTo>
                  <a:pt x="2032" y="27559"/>
                </a:lnTo>
                <a:lnTo>
                  <a:pt x="13335" y="37337"/>
                </a:lnTo>
                <a:lnTo>
                  <a:pt x="15113" y="38227"/>
                </a:lnTo>
                <a:lnTo>
                  <a:pt x="17272" y="39115"/>
                </a:lnTo>
                <a:lnTo>
                  <a:pt x="24638" y="39878"/>
                </a:lnTo>
                <a:lnTo>
                  <a:pt x="32004" y="39115"/>
                </a:lnTo>
                <a:lnTo>
                  <a:pt x="36322" y="37337"/>
                </a:lnTo>
                <a:lnTo>
                  <a:pt x="37973" y="36830"/>
                </a:lnTo>
                <a:lnTo>
                  <a:pt x="40132" y="35306"/>
                </a:lnTo>
                <a:lnTo>
                  <a:pt x="41910" y="33909"/>
                </a:lnTo>
                <a:lnTo>
                  <a:pt x="43688" y="32765"/>
                </a:lnTo>
                <a:lnTo>
                  <a:pt x="45085" y="30987"/>
                </a:lnTo>
                <a:lnTo>
                  <a:pt x="46482" y="29337"/>
                </a:lnTo>
                <a:lnTo>
                  <a:pt x="47244" y="27559"/>
                </a:lnTo>
                <a:lnTo>
                  <a:pt x="47879" y="25908"/>
                </a:lnTo>
                <a:lnTo>
                  <a:pt x="49022" y="23875"/>
                </a:lnTo>
                <a:lnTo>
                  <a:pt x="49022" y="21843"/>
                </a:lnTo>
                <a:lnTo>
                  <a:pt x="49276" y="20193"/>
                </a:lnTo>
                <a:lnTo>
                  <a:pt x="49022" y="18161"/>
                </a:lnTo>
                <a:lnTo>
                  <a:pt x="49022" y="16128"/>
                </a:lnTo>
                <a:lnTo>
                  <a:pt x="47879" y="14096"/>
                </a:lnTo>
                <a:lnTo>
                  <a:pt x="46482" y="10414"/>
                </a:lnTo>
                <a:lnTo>
                  <a:pt x="45085" y="8890"/>
                </a:lnTo>
                <a:lnTo>
                  <a:pt x="43688" y="7239"/>
                </a:lnTo>
                <a:lnTo>
                  <a:pt x="41910" y="6096"/>
                </a:lnTo>
                <a:lnTo>
                  <a:pt x="40132" y="4699"/>
                </a:lnTo>
                <a:lnTo>
                  <a:pt x="37973" y="3175"/>
                </a:lnTo>
                <a:lnTo>
                  <a:pt x="36322" y="2286"/>
                </a:lnTo>
                <a:lnTo>
                  <a:pt x="34163" y="1778"/>
                </a:lnTo>
                <a:lnTo>
                  <a:pt x="32004" y="889"/>
                </a:lnTo>
                <a:lnTo>
                  <a:pt x="29591" y="381"/>
                </a:lnTo>
                <a:close/>
              </a:path>
              <a:path w="49530" h="40004">
                <a:moveTo>
                  <a:pt x="24638" y="0"/>
                </a:moveTo>
                <a:lnTo>
                  <a:pt x="22098" y="381"/>
                </a:lnTo>
                <a:lnTo>
                  <a:pt x="27051" y="381"/>
                </a:lnTo>
                <a:lnTo>
                  <a:pt x="24638"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6" name="object 1927"/>
          <p:cNvSpPr>
            <a:spLocks noChangeArrowheads="1"/>
          </p:cNvSpPr>
          <p:nvPr/>
        </p:nvSpPr>
        <p:spPr bwMode="auto">
          <a:xfrm>
            <a:off x="6176963" y="5318125"/>
            <a:ext cx="49212" cy="39688"/>
          </a:xfrm>
          <a:custGeom>
            <a:avLst/>
            <a:gdLst>
              <a:gd name="T0" fmla="*/ 0 w 49529"/>
              <a:gd name="T1" fmla="*/ 0 h 40004"/>
              <a:gd name="T2" fmla="*/ 49529 w 49529"/>
              <a:gd name="T3" fmla="*/ 40004 h 40004"/>
            </a:gdLst>
            <a:ahLst/>
            <a:cxnLst/>
            <a:rect l="T0" t="T1" r="T2" b="T3"/>
            <a:pathLst>
              <a:path w="49529" h="40004">
                <a:moveTo>
                  <a:pt x="24637" y="0"/>
                </a:moveTo>
                <a:lnTo>
                  <a:pt x="11302" y="3428"/>
                </a:lnTo>
                <a:lnTo>
                  <a:pt x="9143" y="4571"/>
                </a:lnTo>
                <a:lnTo>
                  <a:pt x="762" y="15747"/>
                </a:lnTo>
                <a:lnTo>
                  <a:pt x="762" y="17779"/>
                </a:lnTo>
                <a:lnTo>
                  <a:pt x="0" y="19811"/>
                </a:lnTo>
                <a:lnTo>
                  <a:pt x="762" y="21716"/>
                </a:lnTo>
                <a:lnTo>
                  <a:pt x="762" y="23748"/>
                </a:lnTo>
                <a:lnTo>
                  <a:pt x="1396" y="25780"/>
                </a:lnTo>
                <a:lnTo>
                  <a:pt x="2158" y="27558"/>
                </a:lnTo>
                <a:lnTo>
                  <a:pt x="3175" y="29463"/>
                </a:lnTo>
                <a:lnTo>
                  <a:pt x="4190" y="31241"/>
                </a:lnTo>
                <a:lnTo>
                  <a:pt x="5968" y="32384"/>
                </a:lnTo>
                <a:lnTo>
                  <a:pt x="7365" y="33781"/>
                </a:lnTo>
                <a:lnTo>
                  <a:pt x="9143" y="35305"/>
                </a:lnTo>
                <a:lnTo>
                  <a:pt x="11302" y="36448"/>
                </a:lnTo>
                <a:lnTo>
                  <a:pt x="12700" y="37591"/>
                </a:lnTo>
                <a:lnTo>
                  <a:pt x="15112" y="38099"/>
                </a:lnTo>
                <a:lnTo>
                  <a:pt x="17271" y="38988"/>
                </a:lnTo>
                <a:lnTo>
                  <a:pt x="19812" y="39623"/>
                </a:lnTo>
                <a:lnTo>
                  <a:pt x="22225" y="39877"/>
                </a:lnTo>
                <a:lnTo>
                  <a:pt x="27177" y="39877"/>
                </a:lnTo>
                <a:lnTo>
                  <a:pt x="29590" y="39623"/>
                </a:lnTo>
                <a:lnTo>
                  <a:pt x="32130" y="38988"/>
                </a:lnTo>
                <a:lnTo>
                  <a:pt x="34162" y="38099"/>
                </a:lnTo>
                <a:lnTo>
                  <a:pt x="36321" y="37591"/>
                </a:lnTo>
                <a:lnTo>
                  <a:pt x="38100" y="36448"/>
                </a:lnTo>
                <a:lnTo>
                  <a:pt x="40258" y="35305"/>
                </a:lnTo>
                <a:lnTo>
                  <a:pt x="41909" y="33781"/>
                </a:lnTo>
                <a:lnTo>
                  <a:pt x="43687" y="32384"/>
                </a:lnTo>
                <a:lnTo>
                  <a:pt x="45084" y="31241"/>
                </a:lnTo>
                <a:lnTo>
                  <a:pt x="46608" y="29463"/>
                </a:lnTo>
                <a:lnTo>
                  <a:pt x="47243" y="27558"/>
                </a:lnTo>
                <a:lnTo>
                  <a:pt x="48005" y="25780"/>
                </a:lnTo>
                <a:lnTo>
                  <a:pt x="48640" y="23748"/>
                </a:lnTo>
                <a:lnTo>
                  <a:pt x="49402" y="19811"/>
                </a:lnTo>
                <a:lnTo>
                  <a:pt x="48640" y="15747"/>
                </a:lnTo>
                <a:lnTo>
                  <a:pt x="48005" y="13715"/>
                </a:lnTo>
                <a:lnTo>
                  <a:pt x="47243" y="12318"/>
                </a:lnTo>
                <a:lnTo>
                  <a:pt x="46608" y="10540"/>
                </a:lnTo>
                <a:lnTo>
                  <a:pt x="45084" y="8889"/>
                </a:lnTo>
                <a:lnTo>
                  <a:pt x="43687" y="7111"/>
                </a:lnTo>
                <a:lnTo>
                  <a:pt x="41909" y="5714"/>
                </a:lnTo>
                <a:lnTo>
                  <a:pt x="40258" y="4571"/>
                </a:lnTo>
                <a:lnTo>
                  <a:pt x="38100" y="3428"/>
                </a:lnTo>
                <a:lnTo>
                  <a:pt x="36321" y="2539"/>
                </a:lnTo>
                <a:lnTo>
                  <a:pt x="34162" y="1396"/>
                </a:lnTo>
                <a:lnTo>
                  <a:pt x="32130" y="888"/>
                </a:lnTo>
                <a:lnTo>
                  <a:pt x="29590" y="507"/>
                </a:lnTo>
                <a:lnTo>
                  <a:pt x="24637"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7" name="object 1928"/>
          <p:cNvSpPr>
            <a:spLocks noChangeArrowheads="1"/>
          </p:cNvSpPr>
          <p:nvPr/>
        </p:nvSpPr>
        <p:spPr bwMode="auto">
          <a:xfrm>
            <a:off x="5610225" y="5064125"/>
            <a:ext cx="47625" cy="41275"/>
          </a:xfrm>
          <a:custGeom>
            <a:avLst/>
            <a:gdLst>
              <a:gd name="T0" fmla="*/ 0 w 48260"/>
              <a:gd name="T1" fmla="*/ 0 h 40004"/>
              <a:gd name="T2" fmla="*/ 48260 w 48260"/>
              <a:gd name="T3" fmla="*/ 40004 h 40004"/>
            </a:gdLst>
            <a:ahLst/>
            <a:cxnLst/>
            <a:rect l="T0" t="T1" r="T2" b="T3"/>
            <a:pathLst>
              <a:path w="48260" h="40004">
                <a:moveTo>
                  <a:pt x="24257" y="0"/>
                </a:moveTo>
                <a:lnTo>
                  <a:pt x="21209" y="254"/>
                </a:lnTo>
                <a:lnTo>
                  <a:pt x="19431" y="507"/>
                </a:lnTo>
                <a:lnTo>
                  <a:pt x="17018" y="1143"/>
                </a:lnTo>
                <a:lnTo>
                  <a:pt x="14605" y="1650"/>
                </a:lnTo>
                <a:lnTo>
                  <a:pt x="12446" y="2539"/>
                </a:lnTo>
                <a:lnTo>
                  <a:pt x="10413" y="3682"/>
                </a:lnTo>
                <a:lnTo>
                  <a:pt x="8636" y="4571"/>
                </a:lnTo>
                <a:lnTo>
                  <a:pt x="6858" y="5968"/>
                </a:lnTo>
                <a:lnTo>
                  <a:pt x="5207" y="7365"/>
                </a:lnTo>
                <a:lnTo>
                  <a:pt x="4190" y="9143"/>
                </a:lnTo>
                <a:lnTo>
                  <a:pt x="2794" y="10540"/>
                </a:lnTo>
                <a:lnTo>
                  <a:pt x="1650" y="12192"/>
                </a:lnTo>
                <a:lnTo>
                  <a:pt x="635" y="13969"/>
                </a:lnTo>
                <a:lnTo>
                  <a:pt x="254" y="15875"/>
                </a:lnTo>
                <a:lnTo>
                  <a:pt x="0" y="17906"/>
                </a:lnTo>
                <a:lnTo>
                  <a:pt x="0" y="21843"/>
                </a:lnTo>
                <a:lnTo>
                  <a:pt x="254" y="23875"/>
                </a:lnTo>
                <a:lnTo>
                  <a:pt x="635" y="25907"/>
                </a:lnTo>
                <a:lnTo>
                  <a:pt x="1650" y="27558"/>
                </a:lnTo>
                <a:lnTo>
                  <a:pt x="2794" y="29590"/>
                </a:lnTo>
                <a:lnTo>
                  <a:pt x="4190" y="30987"/>
                </a:lnTo>
                <a:lnTo>
                  <a:pt x="5207" y="32385"/>
                </a:lnTo>
                <a:lnTo>
                  <a:pt x="6858" y="33908"/>
                </a:lnTo>
                <a:lnTo>
                  <a:pt x="8636" y="35051"/>
                </a:lnTo>
                <a:lnTo>
                  <a:pt x="10413" y="36449"/>
                </a:lnTo>
                <a:lnTo>
                  <a:pt x="12446" y="37337"/>
                </a:lnTo>
                <a:lnTo>
                  <a:pt x="14605" y="38100"/>
                </a:lnTo>
                <a:lnTo>
                  <a:pt x="17018" y="38735"/>
                </a:lnTo>
                <a:lnTo>
                  <a:pt x="19431" y="39243"/>
                </a:lnTo>
                <a:lnTo>
                  <a:pt x="21209" y="39877"/>
                </a:lnTo>
                <a:lnTo>
                  <a:pt x="26670" y="39877"/>
                </a:lnTo>
                <a:lnTo>
                  <a:pt x="29210" y="39243"/>
                </a:lnTo>
                <a:lnTo>
                  <a:pt x="30861" y="38735"/>
                </a:lnTo>
                <a:lnTo>
                  <a:pt x="33274" y="38100"/>
                </a:lnTo>
                <a:lnTo>
                  <a:pt x="47879" y="21843"/>
                </a:lnTo>
                <a:lnTo>
                  <a:pt x="47879" y="17906"/>
                </a:lnTo>
                <a:lnTo>
                  <a:pt x="47625" y="15875"/>
                </a:lnTo>
                <a:lnTo>
                  <a:pt x="47244" y="13969"/>
                </a:lnTo>
                <a:lnTo>
                  <a:pt x="46482" y="12192"/>
                </a:lnTo>
                <a:lnTo>
                  <a:pt x="45085" y="10540"/>
                </a:lnTo>
                <a:lnTo>
                  <a:pt x="44069" y="9143"/>
                </a:lnTo>
                <a:lnTo>
                  <a:pt x="42672" y="7365"/>
                </a:lnTo>
                <a:lnTo>
                  <a:pt x="41021" y="5968"/>
                </a:lnTo>
                <a:lnTo>
                  <a:pt x="39624" y="4571"/>
                </a:lnTo>
                <a:lnTo>
                  <a:pt x="37464" y="3682"/>
                </a:lnTo>
                <a:lnTo>
                  <a:pt x="35433" y="2539"/>
                </a:lnTo>
                <a:lnTo>
                  <a:pt x="33274" y="1650"/>
                </a:lnTo>
                <a:lnTo>
                  <a:pt x="30861" y="1143"/>
                </a:lnTo>
                <a:lnTo>
                  <a:pt x="29210" y="507"/>
                </a:lnTo>
                <a:lnTo>
                  <a:pt x="24257"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8" name="object 1929"/>
          <p:cNvSpPr>
            <a:spLocks noChangeArrowheads="1"/>
          </p:cNvSpPr>
          <p:nvPr/>
        </p:nvSpPr>
        <p:spPr bwMode="auto">
          <a:xfrm>
            <a:off x="5348288" y="4948238"/>
            <a:ext cx="49212" cy="38100"/>
          </a:xfrm>
          <a:custGeom>
            <a:avLst/>
            <a:gdLst>
              <a:gd name="T0" fmla="*/ 0 w 48260"/>
              <a:gd name="T1" fmla="*/ 0 h 38735"/>
              <a:gd name="T2" fmla="*/ 48260 w 48260"/>
              <a:gd name="T3" fmla="*/ 38735 h 38735"/>
            </a:gdLst>
            <a:ahLst/>
            <a:cxnLst/>
            <a:rect l="T0" t="T1" r="T2" b="T3"/>
            <a:pathLst>
              <a:path w="48260" h="38735">
                <a:moveTo>
                  <a:pt x="26416" y="0"/>
                </a:moveTo>
                <a:lnTo>
                  <a:pt x="21209" y="0"/>
                </a:lnTo>
                <a:lnTo>
                  <a:pt x="18796" y="254"/>
                </a:lnTo>
                <a:lnTo>
                  <a:pt x="16637" y="508"/>
                </a:lnTo>
                <a:lnTo>
                  <a:pt x="14605" y="1016"/>
                </a:lnTo>
                <a:lnTo>
                  <a:pt x="12446" y="2159"/>
                </a:lnTo>
                <a:lnTo>
                  <a:pt x="10414" y="3048"/>
                </a:lnTo>
                <a:lnTo>
                  <a:pt x="2794" y="10033"/>
                </a:lnTo>
                <a:lnTo>
                  <a:pt x="1397" y="11430"/>
                </a:lnTo>
                <a:lnTo>
                  <a:pt x="635" y="13462"/>
                </a:lnTo>
                <a:lnTo>
                  <a:pt x="381" y="15112"/>
                </a:lnTo>
                <a:lnTo>
                  <a:pt x="0" y="17018"/>
                </a:lnTo>
                <a:lnTo>
                  <a:pt x="0" y="20955"/>
                </a:lnTo>
                <a:lnTo>
                  <a:pt x="381" y="22987"/>
                </a:lnTo>
                <a:lnTo>
                  <a:pt x="635" y="24892"/>
                </a:lnTo>
                <a:lnTo>
                  <a:pt x="1397" y="26924"/>
                </a:lnTo>
                <a:lnTo>
                  <a:pt x="2794" y="28575"/>
                </a:lnTo>
                <a:lnTo>
                  <a:pt x="3810" y="30225"/>
                </a:lnTo>
                <a:lnTo>
                  <a:pt x="5207" y="31368"/>
                </a:lnTo>
                <a:lnTo>
                  <a:pt x="6604" y="33019"/>
                </a:lnTo>
                <a:lnTo>
                  <a:pt x="8255" y="34162"/>
                </a:lnTo>
                <a:lnTo>
                  <a:pt x="10414" y="35306"/>
                </a:lnTo>
                <a:lnTo>
                  <a:pt x="12446" y="36449"/>
                </a:lnTo>
                <a:lnTo>
                  <a:pt x="14605" y="36956"/>
                </a:lnTo>
                <a:lnTo>
                  <a:pt x="16637" y="37592"/>
                </a:lnTo>
                <a:lnTo>
                  <a:pt x="18796" y="38354"/>
                </a:lnTo>
                <a:lnTo>
                  <a:pt x="21209" y="38735"/>
                </a:lnTo>
                <a:lnTo>
                  <a:pt x="26416" y="38735"/>
                </a:lnTo>
                <a:lnTo>
                  <a:pt x="28448" y="38354"/>
                </a:lnTo>
                <a:lnTo>
                  <a:pt x="30861" y="37592"/>
                </a:lnTo>
                <a:lnTo>
                  <a:pt x="35433" y="36449"/>
                </a:lnTo>
                <a:lnTo>
                  <a:pt x="37465" y="35306"/>
                </a:lnTo>
                <a:lnTo>
                  <a:pt x="38862" y="34162"/>
                </a:lnTo>
                <a:lnTo>
                  <a:pt x="41021" y="33019"/>
                </a:lnTo>
                <a:lnTo>
                  <a:pt x="47879" y="20955"/>
                </a:lnTo>
                <a:lnTo>
                  <a:pt x="47879" y="17018"/>
                </a:lnTo>
                <a:lnTo>
                  <a:pt x="43815" y="8381"/>
                </a:lnTo>
                <a:lnTo>
                  <a:pt x="42672" y="6731"/>
                </a:lnTo>
                <a:lnTo>
                  <a:pt x="41021" y="5334"/>
                </a:lnTo>
                <a:lnTo>
                  <a:pt x="38862" y="4191"/>
                </a:lnTo>
                <a:lnTo>
                  <a:pt x="37465" y="3048"/>
                </a:lnTo>
                <a:lnTo>
                  <a:pt x="35433" y="2159"/>
                </a:lnTo>
                <a:lnTo>
                  <a:pt x="33400" y="1016"/>
                </a:lnTo>
                <a:lnTo>
                  <a:pt x="30861" y="508"/>
                </a:lnTo>
                <a:lnTo>
                  <a:pt x="28448" y="254"/>
                </a:lnTo>
                <a:lnTo>
                  <a:pt x="26416"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29" name="object 1930"/>
          <p:cNvSpPr>
            <a:spLocks noChangeArrowheads="1"/>
          </p:cNvSpPr>
          <p:nvPr/>
        </p:nvSpPr>
        <p:spPr bwMode="auto">
          <a:xfrm>
            <a:off x="5822950" y="4891088"/>
            <a:ext cx="47625" cy="41275"/>
          </a:xfrm>
          <a:custGeom>
            <a:avLst/>
            <a:gdLst>
              <a:gd name="T0" fmla="*/ 0 w 48260"/>
              <a:gd name="T1" fmla="*/ 0 h 40004"/>
              <a:gd name="T2" fmla="*/ 48260 w 48260"/>
              <a:gd name="T3" fmla="*/ 40004 h 40004"/>
            </a:gdLst>
            <a:ahLst/>
            <a:cxnLst/>
            <a:rect l="T0" t="T1" r="T2" b="T3"/>
            <a:pathLst>
              <a:path w="48260" h="40004">
                <a:moveTo>
                  <a:pt x="26415" y="0"/>
                </a:moveTo>
                <a:lnTo>
                  <a:pt x="21589" y="0"/>
                </a:lnTo>
                <a:lnTo>
                  <a:pt x="19050" y="254"/>
                </a:lnTo>
                <a:lnTo>
                  <a:pt x="17017" y="1143"/>
                </a:lnTo>
                <a:lnTo>
                  <a:pt x="14604" y="1651"/>
                </a:lnTo>
                <a:lnTo>
                  <a:pt x="12572" y="2286"/>
                </a:lnTo>
                <a:lnTo>
                  <a:pt x="10413" y="3429"/>
                </a:lnTo>
                <a:lnTo>
                  <a:pt x="8635" y="4572"/>
                </a:lnTo>
                <a:lnTo>
                  <a:pt x="6984" y="5969"/>
                </a:lnTo>
                <a:lnTo>
                  <a:pt x="5206" y="7366"/>
                </a:lnTo>
                <a:lnTo>
                  <a:pt x="4190" y="9144"/>
                </a:lnTo>
                <a:lnTo>
                  <a:pt x="2793" y="10287"/>
                </a:lnTo>
                <a:lnTo>
                  <a:pt x="1777" y="12192"/>
                </a:lnTo>
                <a:lnTo>
                  <a:pt x="634" y="13970"/>
                </a:lnTo>
                <a:lnTo>
                  <a:pt x="380" y="15875"/>
                </a:lnTo>
                <a:lnTo>
                  <a:pt x="0" y="17907"/>
                </a:lnTo>
                <a:lnTo>
                  <a:pt x="0" y="21971"/>
                </a:lnTo>
                <a:lnTo>
                  <a:pt x="380" y="23876"/>
                </a:lnTo>
                <a:lnTo>
                  <a:pt x="634" y="25908"/>
                </a:lnTo>
                <a:lnTo>
                  <a:pt x="1777" y="27559"/>
                </a:lnTo>
                <a:lnTo>
                  <a:pt x="2793" y="29083"/>
                </a:lnTo>
                <a:lnTo>
                  <a:pt x="4190" y="30734"/>
                </a:lnTo>
                <a:lnTo>
                  <a:pt x="12572" y="36957"/>
                </a:lnTo>
                <a:lnTo>
                  <a:pt x="14604" y="38100"/>
                </a:lnTo>
                <a:lnTo>
                  <a:pt x="17017" y="38735"/>
                </a:lnTo>
                <a:lnTo>
                  <a:pt x="19050" y="38989"/>
                </a:lnTo>
                <a:lnTo>
                  <a:pt x="21589" y="39243"/>
                </a:lnTo>
                <a:lnTo>
                  <a:pt x="24002" y="39878"/>
                </a:lnTo>
                <a:lnTo>
                  <a:pt x="26415" y="39243"/>
                </a:lnTo>
                <a:lnTo>
                  <a:pt x="31241" y="38735"/>
                </a:lnTo>
                <a:lnTo>
                  <a:pt x="33654" y="38100"/>
                </a:lnTo>
                <a:lnTo>
                  <a:pt x="35432" y="36957"/>
                </a:lnTo>
                <a:lnTo>
                  <a:pt x="37591" y="36195"/>
                </a:lnTo>
                <a:lnTo>
                  <a:pt x="39242" y="35052"/>
                </a:lnTo>
                <a:lnTo>
                  <a:pt x="41401" y="33909"/>
                </a:lnTo>
                <a:lnTo>
                  <a:pt x="42417" y="32512"/>
                </a:lnTo>
                <a:lnTo>
                  <a:pt x="44195" y="30734"/>
                </a:lnTo>
                <a:lnTo>
                  <a:pt x="45211" y="29083"/>
                </a:lnTo>
                <a:lnTo>
                  <a:pt x="46227" y="27559"/>
                </a:lnTo>
                <a:lnTo>
                  <a:pt x="47625" y="23876"/>
                </a:lnTo>
                <a:lnTo>
                  <a:pt x="48005" y="21971"/>
                </a:lnTo>
                <a:lnTo>
                  <a:pt x="48005" y="17907"/>
                </a:lnTo>
                <a:lnTo>
                  <a:pt x="47625" y="15875"/>
                </a:lnTo>
                <a:lnTo>
                  <a:pt x="46862" y="13970"/>
                </a:lnTo>
                <a:lnTo>
                  <a:pt x="46227" y="12192"/>
                </a:lnTo>
                <a:lnTo>
                  <a:pt x="45211" y="10287"/>
                </a:lnTo>
                <a:lnTo>
                  <a:pt x="44195" y="9144"/>
                </a:lnTo>
                <a:lnTo>
                  <a:pt x="42417" y="7366"/>
                </a:lnTo>
                <a:lnTo>
                  <a:pt x="41401" y="5969"/>
                </a:lnTo>
                <a:lnTo>
                  <a:pt x="39242" y="4572"/>
                </a:lnTo>
                <a:lnTo>
                  <a:pt x="37591" y="3429"/>
                </a:lnTo>
                <a:lnTo>
                  <a:pt x="35432" y="2286"/>
                </a:lnTo>
                <a:lnTo>
                  <a:pt x="33654" y="1651"/>
                </a:lnTo>
                <a:lnTo>
                  <a:pt x="31241" y="1143"/>
                </a:lnTo>
                <a:lnTo>
                  <a:pt x="28828" y="254"/>
                </a:lnTo>
                <a:lnTo>
                  <a:pt x="26415"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30" name="object 1931"/>
          <p:cNvSpPr>
            <a:spLocks noChangeArrowheads="1"/>
          </p:cNvSpPr>
          <p:nvPr/>
        </p:nvSpPr>
        <p:spPr bwMode="auto">
          <a:xfrm>
            <a:off x="6203950" y="4603750"/>
            <a:ext cx="49213" cy="38100"/>
          </a:xfrm>
          <a:custGeom>
            <a:avLst/>
            <a:gdLst>
              <a:gd name="T0" fmla="*/ 0 w 49529"/>
              <a:gd name="T1" fmla="*/ 0 h 38735"/>
              <a:gd name="T2" fmla="*/ 49529 w 49529"/>
              <a:gd name="T3" fmla="*/ 38735 h 38735"/>
            </a:gdLst>
            <a:ahLst/>
            <a:cxnLst/>
            <a:rect l="T0" t="T1" r="T2" b="T3"/>
            <a:pathLst>
              <a:path w="49529" h="38735">
                <a:moveTo>
                  <a:pt x="27050" y="0"/>
                </a:moveTo>
                <a:lnTo>
                  <a:pt x="21971" y="0"/>
                </a:lnTo>
                <a:lnTo>
                  <a:pt x="17018" y="507"/>
                </a:lnTo>
                <a:lnTo>
                  <a:pt x="15240" y="1396"/>
                </a:lnTo>
                <a:lnTo>
                  <a:pt x="13208" y="2158"/>
                </a:lnTo>
                <a:lnTo>
                  <a:pt x="11049" y="3301"/>
                </a:lnTo>
                <a:lnTo>
                  <a:pt x="8890" y="4190"/>
                </a:lnTo>
                <a:lnTo>
                  <a:pt x="7493" y="5587"/>
                </a:lnTo>
                <a:lnTo>
                  <a:pt x="5715" y="6984"/>
                </a:lnTo>
                <a:lnTo>
                  <a:pt x="4318" y="8381"/>
                </a:lnTo>
                <a:lnTo>
                  <a:pt x="3175" y="10032"/>
                </a:lnTo>
                <a:lnTo>
                  <a:pt x="1778" y="11810"/>
                </a:lnTo>
                <a:lnTo>
                  <a:pt x="1016" y="13715"/>
                </a:lnTo>
                <a:lnTo>
                  <a:pt x="762" y="15366"/>
                </a:lnTo>
                <a:lnTo>
                  <a:pt x="0" y="19303"/>
                </a:lnTo>
                <a:lnTo>
                  <a:pt x="762" y="23240"/>
                </a:lnTo>
                <a:lnTo>
                  <a:pt x="1016" y="25272"/>
                </a:lnTo>
                <a:lnTo>
                  <a:pt x="1778" y="27177"/>
                </a:lnTo>
                <a:lnTo>
                  <a:pt x="3175" y="28574"/>
                </a:lnTo>
                <a:lnTo>
                  <a:pt x="4318" y="30225"/>
                </a:lnTo>
                <a:lnTo>
                  <a:pt x="7493" y="33400"/>
                </a:lnTo>
                <a:lnTo>
                  <a:pt x="8890" y="34162"/>
                </a:lnTo>
                <a:lnTo>
                  <a:pt x="11049" y="35559"/>
                </a:lnTo>
                <a:lnTo>
                  <a:pt x="13208" y="36448"/>
                </a:lnTo>
                <a:lnTo>
                  <a:pt x="15240" y="37337"/>
                </a:lnTo>
                <a:lnTo>
                  <a:pt x="17018" y="37845"/>
                </a:lnTo>
                <a:lnTo>
                  <a:pt x="19558" y="38480"/>
                </a:lnTo>
                <a:lnTo>
                  <a:pt x="21971" y="38734"/>
                </a:lnTo>
                <a:lnTo>
                  <a:pt x="27050" y="38734"/>
                </a:lnTo>
                <a:lnTo>
                  <a:pt x="29463" y="38480"/>
                </a:lnTo>
                <a:lnTo>
                  <a:pt x="32004" y="37845"/>
                </a:lnTo>
                <a:lnTo>
                  <a:pt x="34162" y="37337"/>
                </a:lnTo>
                <a:lnTo>
                  <a:pt x="36575" y="36448"/>
                </a:lnTo>
                <a:lnTo>
                  <a:pt x="38735" y="35559"/>
                </a:lnTo>
                <a:lnTo>
                  <a:pt x="40132" y="34162"/>
                </a:lnTo>
                <a:lnTo>
                  <a:pt x="41910" y="33400"/>
                </a:lnTo>
                <a:lnTo>
                  <a:pt x="49403" y="21335"/>
                </a:lnTo>
                <a:lnTo>
                  <a:pt x="49403" y="17398"/>
                </a:lnTo>
                <a:lnTo>
                  <a:pt x="49022" y="15366"/>
                </a:lnTo>
                <a:lnTo>
                  <a:pt x="48260" y="13715"/>
                </a:lnTo>
                <a:lnTo>
                  <a:pt x="47244" y="11810"/>
                </a:lnTo>
                <a:lnTo>
                  <a:pt x="46482" y="10032"/>
                </a:lnTo>
                <a:lnTo>
                  <a:pt x="34162" y="1396"/>
                </a:lnTo>
                <a:lnTo>
                  <a:pt x="32004" y="507"/>
                </a:lnTo>
                <a:lnTo>
                  <a:pt x="27050"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1957" name="object 1932"/>
          <p:cNvSpPr txBox="1"/>
          <p:nvPr/>
        </p:nvSpPr>
        <p:spPr>
          <a:xfrm>
            <a:off x="3611563" y="4737100"/>
            <a:ext cx="428625" cy="61913"/>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储备罐检测子系统</a:t>
            </a:r>
            <a:endParaRPr lang="zh-CN" sz="400">
              <a:latin typeface="微软雅黑" pitchFamily="82" charset="2"/>
              <a:ea typeface="微软雅黑" pitchFamily="82" charset="2"/>
            </a:endParaRPr>
          </a:p>
        </p:txBody>
      </p:sp>
      <p:sp>
        <p:nvSpPr>
          <p:cNvPr id="49032" name="object 1933"/>
          <p:cNvSpPr>
            <a:spLocks noChangeArrowheads="1"/>
          </p:cNvSpPr>
          <p:nvPr/>
        </p:nvSpPr>
        <p:spPr bwMode="auto">
          <a:xfrm>
            <a:off x="5137150" y="5351463"/>
            <a:ext cx="136525" cy="0"/>
          </a:xfrm>
          <a:custGeom>
            <a:avLst/>
            <a:gdLst>
              <a:gd name="T0" fmla="*/ 0 w 137160"/>
              <a:gd name="T1" fmla="*/ 137160 w 137160"/>
            </a:gdLst>
            <a:ahLst/>
            <a:cxnLst/>
            <a:rect l="T0" t="0" r="T1" b="0"/>
            <a:pathLst>
              <a:path w="137160">
                <a:moveTo>
                  <a:pt x="0" y="0"/>
                </a:moveTo>
                <a:lnTo>
                  <a:pt x="136778"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9033" name="object 1934"/>
          <p:cNvSpPr>
            <a:spLocks noChangeArrowheads="1"/>
          </p:cNvSpPr>
          <p:nvPr/>
        </p:nvSpPr>
        <p:spPr bwMode="auto">
          <a:xfrm>
            <a:off x="5140325" y="5351463"/>
            <a:ext cx="133350" cy="0"/>
          </a:xfrm>
          <a:custGeom>
            <a:avLst/>
            <a:gdLst>
              <a:gd name="T0" fmla="*/ 0 w 133985"/>
              <a:gd name="T1" fmla="*/ 133985 w 133985"/>
            </a:gdLst>
            <a:ahLst/>
            <a:cxnLst/>
            <a:rect l="T0" t="0" r="T1" b="0"/>
            <a:pathLst>
              <a:path w="133985">
                <a:moveTo>
                  <a:pt x="0" y="0"/>
                </a:moveTo>
                <a:lnTo>
                  <a:pt x="133985"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9034" name="object 1935"/>
          <p:cNvSpPr>
            <a:spLocks noChangeArrowheads="1"/>
          </p:cNvSpPr>
          <p:nvPr/>
        </p:nvSpPr>
        <p:spPr bwMode="auto">
          <a:xfrm>
            <a:off x="5143500" y="5351463"/>
            <a:ext cx="130175" cy="0"/>
          </a:xfrm>
          <a:custGeom>
            <a:avLst/>
            <a:gdLst>
              <a:gd name="T0" fmla="*/ 0 w 130175"/>
              <a:gd name="T1" fmla="*/ 130175 w 130175"/>
            </a:gdLst>
            <a:ahLst/>
            <a:cxnLst/>
            <a:rect l="T0" t="0" r="T1" b="0"/>
            <a:pathLst>
              <a:path w="130175">
                <a:moveTo>
                  <a:pt x="0" y="0"/>
                </a:moveTo>
                <a:lnTo>
                  <a:pt x="129793" y="0"/>
                </a:lnTo>
              </a:path>
            </a:pathLst>
          </a:custGeom>
          <a:noFill/>
          <a:ln w="3175">
            <a:solidFill>
              <a:srgbClr val="FDFD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9035" name="object 1936"/>
          <p:cNvSpPr>
            <a:spLocks noChangeArrowheads="1"/>
          </p:cNvSpPr>
          <p:nvPr/>
        </p:nvSpPr>
        <p:spPr bwMode="auto">
          <a:xfrm>
            <a:off x="5191125" y="5322888"/>
            <a:ext cx="44450" cy="0"/>
          </a:xfrm>
          <a:custGeom>
            <a:avLst/>
            <a:gdLst>
              <a:gd name="T0" fmla="*/ 0 w 45720"/>
              <a:gd name="T1" fmla="*/ 45720 w 45720"/>
            </a:gdLst>
            <a:ahLst/>
            <a:cxnLst/>
            <a:rect l="T0" t="0" r="T1" b="0"/>
            <a:pathLst>
              <a:path w="45720">
                <a:moveTo>
                  <a:pt x="0" y="0"/>
                </a:moveTo>
                <a:lnTo>
                  <a:pt x="45142" y="0"/>
                </a:lnTo>
              </a:path>
            </a:pathLst>
          </a:custGeom>
          <a:noFill/>
          <a:ln w="46722">
            <a:solidFill>
              <a:srgbClr val="332C2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9036" name="object 1937"/>
          <p:cNvSpPr>
            <a:spLocks noChangeArrowheads="1"/>
          </p:cNvSpPr>
          <p:nvPr/>
        </p:nvSpPr>
        <p:spPr bwMode="auto">
          <a:xfrm>
            <a:off x="5203825" y="5322888"/>
            <a:ext cx="17463" cy="0"/>
          </a:xfrm>
          <a:custGeom>
            <a:avLst/>
            <a:gdLst>
              <a:gd name="T0" fmla="*/ 0 w 18414"/>
              <a:gd name="T1" fmla="*/ 18414 w 18414"/>
            </a:gdLst>
            <a:ahLst/>
            <a:cxnLst/>
            <a:rect l="T0" t="0" r="T1" b="0"/>
            <a:pathLst>
              <a:path w="18414">
                <a:moveTo>
                  <a:pt x="0" y="0"/>
                </a:moveTo>
                <a:lnTo>
                  <a:pt x="18338" y="0"/>
                </a:lnTo>
              </a:path>
            </a:pathLst>
          </a:custGeom>
          <a:noFill/>
          <a:ln w="19372">
            <a:solidFill>
              <a:srgbClr val="009B4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49037" name="object 1938"/>
          <p:cNvSpPr>
            <a:spLocks noChangeArrowheads="1"/>
          </p:cNvSpPr>
          <p:nvPr/>
        </p:nvSpPr>
        <p:spPr bwMode="auto">
          <a:xfrm>
            <a:off x="5249863" y="5251450"/>
            <a:ext cx="63500" cy="53975"/>
          </a:xfrm>
          <a:custGeom>
            <a:avLst/>
            <a:gdLst>
              <a:gd name="T0" fmla="*/ 0 w 63500"/>
              <a:gd name="T1" fmla="*/ 0 h 53975"/>
              <a:gd name="T2" fmla="*/ 63500 w 63500"/>
              <a:gd name="T3" fmla="*/ 53975 h 53975"/>
            </a:gdLst>
            <a:ahLst/>
            <a:cxnLst/>
            <a:rect l="T0" t="T1" r="T2" b="T3"/>
            <a:pathLst>
              <a:path w="63500" h="53975">
                <a:moveTo>
                  <a:pt x="5334" y="0"/>
                </a:moveTo>
                <a:lnTo>
                  <a:pt x="3175" y="635"/>
                </a:lnTo>
                <a:lnTo>
                  <a:pt x="1397" y="1397"/>
                </a:lnTo>
                <a:lnTo>
                  <a:pt x="380" y="2540"/>
                </a:lnTo>
                <a:lnTo>
                  <a:pt x="0" y="4064"/>
                </a:lnTo>
                <a:lnTo>
                  <a:pt x="380" y="5715"/>
                </a:lnTo>
                <a:lnTo>
                  <a:pt x="1397" y="7112"/>
                </a:lnTo>
                <a:lnTo>
                  <a:pt x="2793" y="8001"/>
                </a:lnTo>
                <a:lnTo>
                  <a:pt x="4952" y="8255"/>
                </a:lnTo>
                <a:lnTo>
                  <a:pt x="9905" y="8763"/>
                </a:lnTo>
                <a:lnTo>
                  <a:pt x="14859" y="9398"/>
                </a:lnTo>
                <a:lnTo>
                  <a:pt x="19050" y="10287"/>
                </a:lnTo>
                <a:lnTo>
                  <a:pt x="23367" y="11684"/>
                </a:lnTo>
                <a:lnTo>
                  <a:pt x="27939" y="13335"/>
                </a:lnTo>
                <a:lnTo>
                  <a:pt x="31368" y="15367"/>
                </a:lnTo>
                <a:lnTo>
                  <a:pt x="35305" y="17653"/>
                </a:lnTo>
                <a:lnTo>
                  <a:pt x="53339" y="49022"/>
                </a:lnTo>
                <a:lnTo>
                  <a:pt x="53339" y="50800"/>
                </a:lnTo>
                <a:lnTo>
                  <a:pt x="53975" y="51943"/>
                </a:lnTo>
                <a:lnTo>
                  <a:pt x="54355" y="52451"/>
                </a:lnTo>
                <a:lnTo>
                  <a:pt x="56134" y="53086"/>
                </a:lnTo>
                <a:lnTo>
                  <a:pt x="58165" y="53594"/>
                </a:lnTo>
                <a:lnTo>
                  <a:pt x="60325" y="53086"/>
                </a:lnTo>
                <a:lnTo>
                  <a:pt x="61722" y="52451"/>
                </a:lnTo>
                <a:lnTo>
                  <a:pt x="63118" y="51054"/>
                </a:lnTo>
                <a:lnTo>
                  <a:pt x="63500" y="49657"/>
                </a:lnTo>
                <a:lnTo>
                  <a:pt x="63118" y="44577"/>
                </a:lnTo>
                <a:lnTo>
                  <a:pt x="62864" y="39370"/>
                </a:lnTo>
                <a:lnTo>
                  <a:pt x="41655" y="11430"/>
                </a:lnTo>
                <a:lnTo>
                  <a:pt x="37464" y="8255"/>
                </a:lnTo>
                <a:lnTo>
                  <a:pt x="10922" y="635"/>
                </a:lnTo>
                <a:lnTo>
                  <a:pt x="5334"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38" name="object 1939"/>
          <p:cNvSpPr>
            <a:spLocks noChangeArrowheads="1"/>
          </p:cNvSpPr>
          <p:nvPr/>
        </p:nvSpPr>
        <p:spPr bwMode="auto">
          <a:xfrm>
            <a:off x="5249863" y="5267325"/>
            <a:ext cx="44450" cy="38100"/>
          </a:xfrm>
          <a:custGeom>
            <a:avLst/>
            <a:gdLst>
              <a:gd name="T0" fmla="*/ 0 w 43814"/>
              <a:gd name="T1" fmla="*/ 0 h 38100"/>
              <a:gd name="T2" fmla="*/ 43814 w 43814"/>
              <a:gd name="T3" fmla="*/ 38100 h 38100"/>
            </a:gdLst>
            <a:ahLst/>
            <a:cxnLst/>
            <a:rect l="T0" t="T1" r="T2" b="T3"/>
            <a:pathLst>
              <a:path w="43814" h="38100">
                <a:moveTo>
                  <a:pt x="5206" y="0"/>
                </a:moveTo>
                <a:lnTo>
                  <a:pt x="3175" y="254"/>
                </a:lnTo>
                <a:lnTo>
                  <a:pt x="1397" y="1397"/>
                </a:lnTo>
                <a:lnTo>
                  <a:pt x="380" y="2286"/>
                </a:lnTo>
                <a:lnTo>
                  <a:pt x="0" y="3937"/>
                </a:lnTo>
                <a:lnTo>
                  <a:pt x="380" y="5715"/>
                </a:lnTo>
                <a:lnTo>
                  <a:pt x="1015" y="6858"/>
                </a:lnTo>
                <a:lnTo>
                  <a:pt x="2793" y="8001"/>
                </a:lnTo>
                <a:lnTo>
                  <a:pt x="4952" y="8255"/>
                </a:lnTo>
                <a:lnTo>
                  <a:pt x="10413" y="8763"/>
                </a:lnTo>
                <a:lnTo>
                  <a:pt x="16001" y="10541"/>
                </a:lnTo>
                <a:lnTo>
                  <a:pt x="18414" y="11684"/>
                </a:lnTo>
                <a:lnTo>
                  <a:pt x="20827" y="12573"/>
                </a:lnTo>
                <a:lnTo>
                  <a:pt x="22987" y="13970"/>
                </a:lnTo>
                <a:lnTo>
                  <a:pt x="25018" y="15621"/>
                </a:lnTo>
                <a:lnTo>
                  <a:pt x="27050" y="17145"/>
                </a:lnTo>
                <a:lnTo>
                  <a:pt x="28448" y="19050"/>
                </a:lnTo>
                <a:lnTo>
                  <a:pt x="30225" y="21590"/>
                </a:lnTo>
                <a:lnTo>
                  <a:pt x="31241" y="23368"/>
                </a:lnTo>
                <a:lnTo>
                  <a:pt x="32638" y="25908"/>
                </a:lnTo>
                <a:lnTo>
                  <a:pt x="33020" y="28448"/>
                </a:lnTo>
                <a:lnTo>
                  <a:pt x="33400" y="30734"/>
                </a:lnTo>
                <a:lnTo>
                  <a:pt x="33485" y="33655"/>
                </a:lnTo>
                <a:lnTo>
                  <a:pt x="33654" y="34417"/>
                </a:lnTo>
                <a:lnTo>
                  <a:pt x="33654" y="35052"/>
                </a:lnTo>
                <a:lnTo>
                  <a:pt x="34798" y="35560"/>
                </a:lnTo>
                <a:lnTo>
                  <a:pt x="35051" y="36449"/>
                </a:lnTo>
                <a:lnTo>
                  <a:pt x="36449" y="37338"/>
                </a:lnTo>
                <a:lnTo>
                  <a:pt x="38608" y="37592"/>
                </a:lnTo>
                <a:lnTo>
                  <a:pt x="40639" y="37338"/>
                </a:lnTo>
                <a:lnTo>
                  <a:pt x="42417" y="36703"/>
                </a:lnTo>
                <a:lnTo>
                  <a:pt x="43434" y="35306"/>
                </a:lnTo>
                <a:lnTo>
                  <a:pt x="43814" y="33655"/>
                </a:lnTo>
                <a:lnTo>
                  <a:pt x="43814" y="30226"/>
                </a:lnTo>
                <a:lnTo>
                  <a:pt x="43052" y="26797"/>
                </a:lnTo>
                <a:lnTo>
                  <a:pt x="42417" y="23368"/>
                </a:lnTo>
                <a:lnTo>
                  <a:pt x="41021" y="20447"/>
                </a:lnTo>
                <a:lnTo>
                  <a:pt x="38862" y="17653"/>
                </a:lnTo>
                <a:lnTo>
                  <a:pt x="37211" y="14478"/>
                </a:lnTo>
                <a:lnTo>
                  <a:pt x="34798" y="11938"/>
                </a:lnTo>
                <a:lnTo>
                  <a:pt x="32258" y="9652"/>
                </a:lnTo>
                <a:lnTo>
                  <a:pt x="29210" y="7620"/>
                </a:lnTo>
                <a:lnTo>
                  <a:pt x="26415" y="5715"/>
                </a:lnTo>
                <a:lnTo>
                  <a:pt x="23240" y="3937"/>
                </a:lnTo>
                <a:lnTo>
                  <a:pt x="20192" y="2540"/>
                </a:lnTo>
                <a:lnTo>
                  <a:pt x="16383" y="1651"/>
                </a:lnTo>
                <a:lnTo>
                  <a:pt x="12826" y="508"/>
                </a:lnTo>
                <a:lnTo>
                  <a:pt x="5206"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39" name="object 1940"/>
          <p:cNvSpPr>
            <a:spLocks noChangeArrowheads="1"/>
          </p:cNvSpPr>
          <p:nvPr/>
        </p:nvSpPr>
        <p:spPr bwMode="auto">
          <a:xfrm>
            <a:off x="5246688" y="5286375"/>
            <a:ext cx="23812" cy="19050"/>
          </a:xfrm>
          <a:custGeom>
            <a:avLst/>
            <a:gdLst>
              <a:gd name="T0" fmla="*/ 0 w 24129"/>
              <a:gd name="T1" fmla="*/ 0 h 19685"/>
              <a:gd name="T2" fmla="*/ 24129 w 24129"/>
              <a:gd name="T3" fmla="*/ 19685 h 19685"/>
            </a:gdLst>
            <a:ahLst/>
            <a:cxnLst/>
            <a:rect l="T0" t="T1" r="T2" b="T3"/>
            <a:pathLst>
              <a:path w="24129" h="19685">
                <a:moveTo>
                  <a:pt x="12319" y="0"/>
                </a:moveTo>
                <a:lnTo>
                  <a:pt x="9906" y="381"/>
                </a:lnTo>
                <a:lnTo>
                  <a:pt x="7747" y="635"/>
                </a:lnTo>
                <a:lnTo>
                  <a:pt x="5587" y="1778"/>
                </a:lnTo>
                <a:lnTo>
                  <a:pt x="0" y="9652"/>
                </a:lnTo>
                <a:lnTo>
                  <a:pt x="0" y="11557"/>
                </a:lnTo>
                <a:lnTo>
                  <a:pt x="9144" y="19431"/>
                </a:lnTo>
                <a:lnTo>
                  <a:pt x="14097" y="19431"/>
                </a:lnTo>
                <a:lnTo>
                  <a:pt x="16256" y="18542"/>
                </a:lnTo>
                <a:lnTo>
                  <a:pt x="18287" y="18034"/>
                </a:lnTo>
                <a:lnTo>
                  <a:pt x="20447" y="16637"/>
                </a:lnTo>
                <a:lnTo>
                  <a:pt x="21462" y="15494"/>
                </a:lnTo>
                <a:lnTo>
                  <a:pt x="22987" y="13843"/>
                </a:lnTo>
                <a:lnTo>
                  <a:pt x="23622" y="12192"/>
                </a:lnTo>
                <a:lnTo>
                  <a:pt x="24003" y="10160"/>
                </a:lnTo>
                <a:lnTo>
                  <a:pt x="23241" y="6223"/>
                </a:lnTo>
                <a:lnTo>
                  <a:pt x="14859" y="381"/>
                </a:lnTo>
                <a:lnTo>
                  <a:pt x="12319"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1966" name="object 1941"/>
          <p:cNvSpPr txBox="1"/>
          <p:nvPr/>
        </p:nvSpPr>
        <p:spPr>
          <a:xfrm>
            <a:off x="5233988" y="5307013"/>
            <a:ext cx="106362" cy="46037"/>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zh-CN" sz="300" b="1">
                <a:solidFill>
                  <a:srgbClr val="332C2B"/>
                </a:solidFill>
                <a:latin typeface="微软雅黑" pitchFamily="82" charset="2"/>
                <a:ea typeface="微软雅黑" pitchFamily="82" charset="2"/>
              </a:rPr>
              <a:t>RTU</a:t>
            </a:r>
            <a:endParaRPr lang="zh-CN" altLang="zh-CN" sz="300">
              <a:latin typeface="微软雅黑" pitchFamily="82" charset="2"/>
              <a:ea typeface="微软雅黑" pitchFamily="82" charset="2"/>
            </a:endParaRPr>
          </a:p>
        </p:txBody>
      </p:sp>
      <p:sp>
        <p:nvSpPr>
          <p:cNvPr id="49041" name="object 1942"/>
          <p:cNvSpPr>
            <a:spLocks noChangeArrowheads="1"/>
          </p:cNvSpPr>
          <p:nvPr/>
        </p:nvSpPr>
        <p:spPr bwMode="auto">
          <a:xfrm>
            <a:off x="5183188" y="5354638"/>
            <a:ext cx="53975" cy="30162"/>
          </a:xfrm>
          <a:custGeom>
            <a:avLst/>
            <a:gdLst>
              <a:gd name="T0" fmla="*/ 0 w 53975"/>
              <a:gd name="T1" fmla="*/ 0 h 29845"/>
              <a:gd name="T2" fmla="*/ 53975 w 53975"/>
              <a:gd name="T3" fmla="*/ 29845 h 29845"/>
            </a:gdLst>
            <a:ahLst/>
            <a:cxnLst/>
            <a:rect l="T0" t="T1" r="T2" b="T3"/>
            <a:pathLst>
              <a:path w="53975" h="29845">
                <a:moveTo>
                  <a:pt x="3937" y="19176"/>
                </a:moveTo>
                <a:lnTo>
                  <a:pt x="2794" y="19176"/>
                </a:lnTo>
                <a:lnTo>
                  <a:pt x="1397" y="19430"/>
                </a:lnTo>
                <a:lnTo>
                  <a:pt x="762" y="19684"/>
                </a:lnTo>
                <a:lnTo>
                  <a:pt x="0" y="20319"/>
                </a:lnTo>
                <a:lnTo>
                  <a:pt x="0" y="21970"/>
                </a:lnTo>
                <a:lnTo>
                  <a:pt x="762" y="22859"/>
                </a:lnTo>
                <a:lnTo>
                  <a:pt x="9144" y="27050"/>
                </a:lnTo>
                <a:lnTo>
                  <a:pt x="12700" y="27939"/>
                </a:lnTo>
                <a:lnTo>
                  <a:pt x="15875" y="28447"/>
                </a:lnTo>
                <a:lnTo>
                  <a:pt x="19050" y="29082"/>
                </a:lnTo>
                <a:lnTo>
                  <a:pt x="25781" y="29590"/>
                </a:lnTo>
                <a:lnTo>
                  <a:pt x="33147" y="29082"/>
                </a:lnTo>
                <a:lnTo>
                  <a:pt x="36703" y="28193"/>
                </a:lnTo>
                <a:lnTo>
                  <a:pt x="40259" y="27685"/>
                </a:lnTo>
                <a:lnTo>
                  <a:pt x="43434" y="26542"/>
                </a:lnTo>
                <a:lnTo>
                  <a:pt x="46031" y="25399"/>
                </a:lnTo>
                <a:lnTo>
                  <a:pt x="25781" y="25399"/>
                </a:lnTo>
                <a:lnTo>
                  <a:pt x="23241" y="25145"/>
                </a:lnTo>
                <a:lnTo>
                  <a:pt x="20447" y="25145"/>
                </a:lnTo>
                <a:lnTo>
                  <a:pt x="17653" y="24256"/>
                </a:lnTo>
                <a:lnTo>
                  <a:pt x="15240" y="24002"/>
                </a:lnTo>
                <a:lnTo>
                  <a:pt x="12319" y="23113"/>
                </a:lnTo>
                <a:lnTo>
                  <a:pt x="9906" y="21970"/>
                </a:lnTo>
                <a:lnTo>
                  <a:pt x="7493" y="21208"/>
                </a:lnTo>
                <a:lnTo>
                  <a:pt x="5334" y="19684"/>
                </a:lnTo>
                <a:lnTo>
                  <a:pt x="3937" y="19176"/>
                </a:lnTo>
                <a:close/>
              </a:path>
              <a:path w="53975" h="29845">
                <a:moveTo>
                  <a:pt x="50419" y="18033"/>
                </a:moveTo>
                <a:lnTo>
                  <a:pt x="49022" y="18287"/>
                </a:lnTo>
                <a:lnTo>
                  <a:pt x="48006" y="18922"/>
                </a:lnTo>
                <a:lnTo>
                  <a:pt x="45847" y="20319"/>
                </a:lnTo>
                <a:lnTo>
                  <a:pt x="43053" y="21716"/>
                </a:lnTo>
                <a:lnTo>
                  <a:pt x="40640" y="22859"/>
                </a:lnTo>
                <a:lnTo>
                  <a:pt x="37719" y="23748"/>
                </a:lnTo>
                <a:lnTo>
                  <a:pt x="34544" y="24256"/>
                </a:lnTo>
                <a:lnTo>
                  <a:pt x="31750" y="24764"/>
                </a:lnTo>
                <a:lnTo>
                  <a:pt x="28956" y="25145"/>
                </a:lnTo>
                <a:lnTo>
                  <a:pt x="25781" y="25399"/>
                </a:lnTo>
                <a:lnTo>
                  <a:pt x="46031" y="25399"/>
                </a:lnTo>
                <a:lnTo>
                  <a:pt x="49784" y="23748"/>
                </a:lnTo>
                <a:lnTo>
                  <a:pt x="52197" y="21716"/>
                </a:lnTo>
                <a:lnTo>
                  <a:pt x="53340" y="21208"/>
                </a:lnTo>
                <a:lnTo>
                  <a:pt x="53448" y="20827"/>
                </a:lnTo>
                <a:lnTo>
                  <a:pt x="53340" y="19430"/>
                </a:lnTo>
                <a:lnTo>
                  <a:pt x="52197" y="18922"/>
                </a:lnTo>
                <a:lnTo>
                  <a:pt x="51562" y="18287"/>
                </a:lnTo>
                <a:lnTo>
                  <a:pt x="50419" y="18033"/>
                </a:lnTo>
                <a:close/>
              </a:path>
              <a:path w="53975" h="29845">
                <a:moveTo>
                  <a:pt x="7493" y="10667"/>
                </a:moveTo>
                <a:lnTo>
                  <a:pt x="6350" y="11048"/>
                </a:lnTo>
                <a:lnTo>
                  <a:pt x="5715" y="11302"/>
                </a:lnTo>
                <a:lnTo>
                  <a:pt x="4953" y="11810"/>
                </a:lnTo>
                <a:lnTo>
                  <a:pt x="4953" y="13588"/>
                </a:lnTo>
                <a:lnTo>
                  <a:pt x="5715" y="14096"/>
                </a:lnTo>
                <a:lnTo>
                  <a:pt x="7747" y="15747"/>
                </a:lnTo>
                <a:lnTo>
                  <a:pt x="10287" y="17144"/>
                </a:lnTo>
                <a:lnTo>
                  <a:pt x="13081" y="18287"/>
                </a:lnTo>
                <a:lnTo>
                  <a:pt x="15494" y="19430"/>
                </a:lnTo>
                <a:lnTo>
                  <a:pt x="18415" y="20065"/>
                </a:lnTo>
                <a:lnTo>
                  <a:pt x="21209" y="20827"/>
                </a:lnTo>
                <a:lnTo>
                  <a:pt x="23622" y="21208"/>
                </a:lnTo>
                <a:lnTo>
                  <a:pt x="29972" y="21208"/>
                </a:lnTo>
                <a:lnTo>
                  <a:pt x="32766" y="20319"/>
                </a:lnTo>
                <a:lnTo>
                  <a:pt x="35687" y="20065"/>
                </a:lnTo>
                <a:lnTo>
                  <a:pt x="38481" y="19176"/>
                </a:lnTo>
                <a:lnTo>
                  <a:pt x="44069" y="16890"/>
                </a:lnTo>
                <a:lnTo>
                  <a:pt x="24384" y="16890"/>
                </a:lnTo>
                <a:lnTo>
                  <a:pt x="21844" y="16382"/>
                </a:lnTo>
                <a:lnTo>
                  <a:pt x="19812" y="16128"/>
                </a:lnTo>
                <a:lnTo>
                  <a:pt x="17653" y="15493"/>
                </a:lnTo>
                <a:lnTo>
                  <a:pt x="15240" y="14350"/>
                </a:lnTo>
                <a:lnTo>
                  <a:pt x="13081" y="13588"/>
                </a:lnTo>
                <a:lnTo>
                  <a:pt x="10922" y="12699"/>
                </a:lnTo>
                <a:lnTo>
                  <a:pt x="9144" y="11302"/>
                </a:lnTo>
                <a:lnTo>
                  <a:pt x="7493" y="10667"/>
                </a:lnTo>
                <a:close/>
              </a:path>
              <a:path w="53975" h="29845">
                <a:moveTo>
                  <a:pt x="48006" y="9905"/>
                </a:moveTo>
                <a:lnTo>
                  <a:pt x="46228" y="9905"/>
                </a:lnTo>
                <a:lnTo>
                  <a:pt x="45212" y="10667"/>
                </a:lnTo>
                <a:lnTo>
                  <a:pt x="43434" y="11810"/>
                </a:lnTo>
                <a:lnTo>
                  <a:pt x="40894" y="13207"/>
                </a:lnTo>
                <a:lnTo>
                  <a:pt x="38862" y="14096"/>
                </a:lnTo>
                <a:lnTo>
                  <a:pt x="36322" y="15239"/>
                </a:lnTo>
                <a:lnTo>
                  <a:pt x="31750" y="16382"/>
                </a:lnTo>
                <a:lnTo>
                  <a:pt x="28956" y="16890"/>
                </a:lnTo>
                <a:lnTo>
                  <a:pt x="44069" y="16890"/>
                </a:lnTo>
                <a:lnTo>
                  <a:pt x="46609" y="15239"/>
                </a:lnTo>
                <a:lnTo>
                  <a:pt x="49022" y="13207"/>
                </a:lnTo>
                <a:lnTo>
                  <a:pt x="49403" y="12699"/>
                </a:lnTo>
                <a:lnTo>
                  <a:pt x="49784" y="11810"/>
                </a:lnTo>
                <a:lnTo>
                  <a:pt x="49403" y="11048"/>
                </a:lnTo>
                <a:lnTo>
                  <a:pt x="49022" y="10159"/>
                </a:lnTo>
                <a:lnTo>
                  <a:pt x="48006" y="9905"/>
                </a:lnTo>
                <a:close/>
              </a:path>
              <a:path w="53975" h="29845">
                <a:moveTo>
                  <a:pt x="15240" y="5079"/>
                </a:moveTo>
                <a:lnTo>
                  <a:pt x="13081" y="5079"/>
                </a:lnTo>
                <a:lnTo>
                  <a:pt x="12319" y="5587"/>
                </a:lnTo>
                <a:lnTo>
                  <a:pt x="11684" y="6222"/>
                </a:lnTo>
                <a:lnTo>
                  <a:pt x="11303" y="6984"/>
                </a:lnTo>
                <a:lnTo>
                  <a:pt x="11684" y="7873"/>
                </a:lnTo>
                <a:lnTo>
                  <a:pt x="26416" y="13207"/>
                </a:lnTo>
                <a:lnTo>
                  <a:pt x="28575" y="13207"/>
                </a:lnTo>
                <a:lnTo>
                  <a:pt x="32766" y="12699"/>
                </a:lnTo>
                <a:lnTo>
                  <a:pt x="34544" y="11810"/>
                </a:lnTo>
                <a:lnTo>
                  <a:pt x="36703" y="11302"/>
                </a:lnTo>
                <a:lnTo>
                  <a:pt x="38481" y="10159"/>
                </a:lnTo>
                <a:lnTo>
                  <a:pt x="40259" y="9270"/>
                </a:lnTo>
                <a:lnTo>
                  <a:pt x="40512" y="9016"/>
                </a:lnTo>
                <a:lnTo>
                  <a:pt x="26416" y="9016"/>
                </a:lnTo>
                <a:lnTo>
                  <a:pt x="23622" y="8762"/>
                </a:lnTo>
                <a:lnTo>
                  <a:pt x="21209" y="7873"/>
                </a:lnTo>
                <a:lnTo>
                  <a:pt x="18415" y="6984"/>
                </a:lnTo>
                <a:lnTo>
                  <a:pt x="15875" y="5333"/>
                </a:lnTo>
                <a:lnTo>
                  <a:pt x="15240" y="5079"/>
                </a:lnTo>
                <a:close/>
              </a:path>
              <a:path w="53975" h="29845">
                <a:moveTo>
                  <a:pt x="40894" y="4190"/>
                </a:moveTo>
                <a:lnTo>
                  <a:pt x="38862" y="4190"/>
                </a:lnTo>
                <a:lnTo>
                  <a:pt x="38100" y="5079"/>
                </a:lnTo>
                <a:lnTo>
                  <a:pt x="35687" y="6730"/>
                </a:lnTo>
                <a:lnTo>
                  <a:pt x="32766" y="7873"/>
                </a:lnTo>
                <a:lnTo>
                  <a:pt x="29972" y="8762"/>
                </a:lnTo>
                <a:lnTo>
                  <a:pt x="26416" y="9016"/>
                </a:lnTo>
                <a:lnTo>
                  <a:pt x="40512" y="9016"/>
                </a:lnTo>
                <a:lnTo>
                  <a:pt x="41656" y="7873"/>
                </a:lnTo>
                <a:lnTo>
                  <a:pt x="42672" y="7365"/>
                </a:lnTo>
                <a:lnTo>
                  <a:pt x="42672" y="6222"/>
                </a:lnTo>
                <a:lnTo>
                  <a:pt x="42037" y="5587"/>
                </a:lnTo>
                <a:lnTo>
                  <a:pt x="41656" y="5079"/>
                </a:lnTo>
                <a:lnTo>
                  <a:pt x="40894" y="4190"/>
                </a:lnTo>
                <a:close/>
              </a:path>
              <a:path w="53975" h="29845">
                <a:moveTo>
                  <a:pt x="20066" y="507"/>
                </a:moveTo>
                <a:lnTo>
                  <a:pt x="18669" y="507"/>
                </a:lnTo>
                <a:lnTo>
                  <a:pt x="18415" y="888"/>
                </a:lnTo>
                <a:lnTo>
                  <a:pt x="18034" y="1142"/>
                </a:lnTo>
                <a:lnTo>
                  <a:pt x="18034" y="1904"/>
                </a:lnTo>
                <a:lnTo>
                  <a:pt x="18415" y="2793"/>
                </a:lnTo>
                <a:lnTo>
                  <a:pt x="20447" y="3682"/>
                </a:lnTo>
                <a:lnTo>
                  <a:pt x="22606" y="4825"/>
                </a:lnTo>
                <a:lnTo>
                  <a:pt x="24384" y="5079"/>
                </a:lnTo>
                <a:lnTo>
                  <a:pt x="26797" y="5333"/>
                </a:lnTo>
                <a:lnTo>
                  <a:pt x="29337" y="5079"/>
                </a:lnTo>
                <a:lnTo>
                  <a:pt x="31369" y="4190"/>
                </a:lnTo>
                <a:lnTo>
                  <a:pt x="33909" y="3428"/>
                </a:lnTo>
                <a:lnTo>
                  <a:pt x="34755" y="2793"/>
                </a:lnTo>
                <a:lnTo>
                  <a:pt x="25400" y="2793"/>
                </a:lnTo>
                <a:lnTo>
                  <a:pt x="23622" y="1904"/>
                </a:lnTo>
                <a:lnTo>
                  <a:pt x="21844" y="1650"/>
                </a:lnTo>
                <a:lnTo>
                  <a:pt x="20447" y="888"/>
                </a:lnTo>
                <a:lnTo>
                  <a:pt x="20066" y="507"/>
                </a:lnTo>
                <a:close/>
              </a:path>
              <a:path w="53975" h="29845">
                <a:moveTo>
                  <a:pt x="35306" y="0"/>
                </a:moveTo>
                <a:lnTo>
                  <a:pt x="33909" y="0"/>
                </a:lnTo>
                <a:lnTo>
                  <a:pt x="33528" y="507"/>
                </a:lnTo>
                <a:lnTo>
                  <a:pt x="31750" y="1396"/>
                </a:lnTo>
                <a:lnTo>
                  <a:pt x="30353" y="1904"/>
                </a:lnTo>
                <a:lnTo>
                  <a:pt x="28575" y="2793"/>
                </a:lnTo>
                <a:lnTo>
                  <a:pt x="34755" y="2793"/>
                </a:lnTo>
                <a:lnTo>
                  <a:pt x="35941" y="1904"/>
                </a:lnTo>
                <a:lnTo>
                  <a:pt x="35941" y="1650"/>
                </a:lnTo>
                <a:lnTo>
                  <a:pt x="36322" y="1396"/>
                </a:lnTo>
                <a:lnTo>
                  <a:pt x="35941" y="888"/>
                </a:lnTo>
                <a:lnTo>
                  <a:pt x="35687" y="507"/>
                </a:lnTo>
                <a:lnTo>
                  <a:pt x="35306" y="0"/>
                </a:lnTo>
                <a:close/>
              </a:path>
            </a:pathLst>
          </a:custGeom>
          <a:solidFill>
            <a:srgbClr val="C8C9C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42" name="object 1943"/>
          <p:cNvSpPr>
            <a:spLocks noChangeArrowheads="1"/>
          </p:cNvSpPr>
          <p:nvPr/>
        </p:nvSpPr>
        <p:spPr bwMode="auto">
          <a:xfrm>
            <a:off x="4945063" y="5226050"/>
            <a:ext cx="493712" cy="325438"/>
          </a:xfrm>
          <a:custGeom>
            <a:avLst/>
            <a:gdLst>
              <a:gd name="T0" fmla="*/ 0 w 494029"/>
              <a:gd name="T1" fmla="*/ 0 h 326389"/>
              <a:gd name="T2" fmla="*/ 494029 w 494029"/>
              <a:gd name="T3" fmla="*/ 326389 h 326389"/>
            </a:gdLst>
            <a:ahLst/>
            <a:cxnLst/>
            <a:rect l="T0" t="T1" r="T2" b="T3"/>
            <a:pathLst>
              <a:path w="494029" h="326389">
                <a:moveTo>
                  <a:pt x="68728" y="312820"/>
                </a:moveTo>
                <a:lnTo>
                  <a:pt x="61087" y="313689"/>
                </a:lnTo>
                <a:lnTo>
                  <a:pt x="63246" y="325881"/>
                </a:lnTo>
                <a:lnTo>
                  <a:pt x="74168" y="317626"/>
                </a:lnTo>
                <a:lnTo>
                  <a:pt x="68728" y="312820"/>
                </a:lnTo>
                <a:close/>
              </a:path>
              <a:path w="494029" h="326389">
                <a:moveTo>
                  <a:pt x="120523" y="264794"/>
                </a:moveTo>
                <a:lnTo>
                  <a:pt x="74493" y="299495"/>
                </a:lnTo>
                <a:lnTo>
                  <a:pt x="76708" y="311911"/>
                </a:lnTo>
                <a:lnTo>
                  <a:pt x="69187" y="312767"/>
                </a:lnTo>
                <a:lnTo>
                  <a:pt x="74168" y="317626"/>
                </a:lnTo>
                <a:lnTo>
                  <a:pt x="129152" y="275843"/>
                </a:lnTo>
                <a:lnTo>
                  <a:pt x="126491" y="275843"/>
                </a:lnTo>
                <a:lnTo>
                  <a:pt x="126393" y="269477"/>
                </a:lnTo>
                <a:lnTo>
                  <a:pt x="120523" y="264794"/>
                </a:lnTo>
                <a:close/>
              </a:path>
              <a:path w="494029" h="326389">
                <a:moveTo>
                  <a:pt x="68961" y="268477"/>
                </a:moveTo>
                <a:lnTo>
                  <a:pt x="61087" y="269477"/>
                </a:lnTo>
                <a:lnTo>
                  <a:pt x="61087" y="275843"/>
                </a:lnTo>
                <a:lnTo>
                  <a:pt x="53963" y="275843"/>
                </a:lnTo>
                <a:lnTo>
                  <a:pt x="61087" y="313689"/>
                </a:lnTo>
                <a:lnTo>
                  <a:pt x="68495" y="312614"/>
                </a:lnTo>
                <a:lnTo>
                  <a:pt x="63246" y="307974"/>
                </a:lnTo>
                <a:lnTo>
                  <a:pt x="74493" y="299495"/>
                </a:lnTo>
                <a:lnTo>
                  <a:pt x="68961" y="268477"/>
                </a:lnTo>
                <a:close/>
              </a:path>
              <a:path w="494029" h="326389">
                <a:moveTo>
                  <a:pt x="68961" y="312546"/>
                </a:moveTo>
                <a:lnTo>
                  <a:pt x="68495" y="312614"/>
                </a:lnTo>
                <a:lnTo>
                  <a:pt x="68728" y="312820"/>
                </a:lnTo>
                <a:lnTo>
                  <a:pt x="69187" y="312767"/>
                </a:lnTo>
                <a:lnTo>
                  <a:pt x="68961" y="312546"/>
                </a:lnTo>
                <a:close/>
              </a:path>
              <a:path w="494029" h="326389">
                <a:moveTo>
                  <a:pt x="8127" y="0"/>
                </a:moveTo>
                <a:lnTo>
                  <a:pt x="0" y="0"/>
                </a:lnTo>
                <a:lnTo>
                  <a:pt x="0" y="275843"/>
                </a:lnTo>
                <a:lnTo>
                  <a:pt x="8127" y="275843"/>
                </a:lnTo>
                <a:lnTo>
                  <a:pt x="8127" y="263016"/>
                </a:lnTo>
                <a:lnTo>
                  <a:pt x="15875" y="263016"/>
                </a:lnTo>
                <a:lnTo>
                  <a:pt x="15875" y="13080"/>
                </a:lnTo>
                <a:lnTo>
                  <a:pt x="8127" y="13080"/>
                </a:lnTo>
                <a:lnTo>
                  <a:pt x="8127" y="0"/>
                </a:lnTo>
                <a:close/>
              </a:path>
              <a:path w="494029" h="326389">
                <a:moveTo>
                  <a:pt x="61087" y="263016"/>
                </a:moveTo>
                <a:lnTo>
                  <a:pt x="15875" y="263016"/>
                </a:lnTo>
                <a:lnTo>
                  <a:pt x="15875" y="269366"/>
                </a:lnTo>
                <a:lnTo>
                  <a:pt x="8127" y="269366"/>
                </a:lnTo>
                <a:lnTo>
                  <a:pt x="8127" y="275843"/>
                </a:lnTo>
                <a:lnTo>
                  <a:pt x="53963" y="275843"/>
                </a:lnTo>
                <a:lnTo>
                  <a:pt x="52959" y="270509"/>
                </a:lnTo>
                <a:lnTo>
                  <a:pt x="61087" y="269477"/>
                </a:lnTo>
                <a:lnTo>
                  <a:pt x="61087" y="263016"/>
                </a:lnTo>
                <a:close/>
              </a:path>
              <a:path w="494029" h="326389">
                <a:moveTo>
                  <a:pt x="477774" y="263016"/>
                </a:moveTo>
                <a:lnTo>
                  <a:pt x="126491" y="263016"/>
                </a:lnTo>
                <a:lnTo>
                  <a:pt x="126491" y="269556"/>
                </a:lnTo>
                <a:lnTo>
                  <a:pt x="131825" y="273811"/>
                </a:lnTo>
                <a:lnTo>
                  <a:pt x="129152" y="275843"/>
                </a:lnTo>
                <a:lnTo>
                  <a:pt x="485901" y="275843"/>
                </a:lnTo>
                <a:lnTo>
                  <a:pt x="485901" y="269366"/>
                </a:lnTo>
                <a:lnTo>
                  <a:pt x="477774" y="269366"/>
                </a:lnTo>
                <a:lnTo>
                  <a:pt x="477774" y="263016"/>
                </a:lnTo>
                <a:close/>
              </a:path>
              <a:path w="494029" h="326389">
                <a:moveTo>
                  <a:pt x="493775" y="0"/>
                </a:moveTo>
                <a:lnTo>
                  <a:pt x="485901" y="0"/>
                </a:lnTo>
                <a:lnTo>
                  <a:pt x="485901" y="13080"/>
                </a:lnTo>
                <a:lnTo>
                  <a:pt x="477774" y="13080"/>
                </a:lnTo>
                <a:lnTo>
                  <a:pt x="477774" y="263016"/>
                </a:lnTo>
                <a:lnTo>
                  <a:pt x="485901" y="263016"/>
                </a:lnTo>
                <a:lnTo>
                  <a:pt x="485901" y="275843"/>
                </a:lnTo>
                <a:lnTo>
                  <a:pt x="493775" y="275843"/>
                </a:lnTo>
                <a:lnTo>
                  <a:pt x="493775" y="0"/>
                </a:lnTo>
                <a:close/>
              </a:path>
              <a:path w="494029" h="326389">
                <a:moveTo>
                  <a:pt x="67818" y="263016"/>
                </a:moveTo>
                <a:lnTo>
                  <a:pt x="61087" y="263016"/>
                </a:lnTo>
                <a:lnTo>
                  <a:pt x="61087" y="269366"/>
                </a:lnTo>
                <a:lnTo>
                  <a:pt x="68961" y="268477"/>
                </a:lnTo>
                <a:lnTo>
                  <a:pt x="67818" y="263016"/>
                </a:lnTo>
                <a:close/>
              </a:path>
              <a:path w="494029" h="326389">
                <a:moveTo>
                  <a:pt x="126491" y="263016"/>
                </a:moveTo>
                <a:lnTo>
                  <a:pt x="122936" y="263016"/>
                </a:lnTo>
                <a:lnTo>
                  <a:pt x="120523" y="264794"/>
                </a:lnTo>
                <a:lnTo>
                  <a:pt x="126491" y="269366"/>
                </a:lnTo>
                <a:lnTo>
                  <a:pt x="126491" y="263016"/>
                </a:lnTo>
                <a:close/>
              </a:path>
              <a:path w="494029" h="326389">
                <a:moveTo>
                  <a:pt x="477774" y="6222"/>
                </a:moveTo>
                <a:lnTo>
                  <a:pt x="15875" y="6222"/>
                </a:lnTo>
                <a:lnTo>
                  <a:pt x="15875" y="13080"/>
                </a:lnTo>
                <a:lnTo>
                  <a:pt x="477774" y="13080"/>
                </a:lnTo>
                <a:lnTo>
                  <a:pt x="477774" y="6222"/>
                </a:lnTo>
                <a:close/>
              </a:path>
              <a:path w="494029" h="326389">
                <a:moveTo>
                  <a:pt x="485901" y="0"/>
                </a:moveTo>
                <a:lnTo>
                  <a:pt x="8127" y="0"/>
                </a:lnTo>
                <a:lnTo>
                  <a:pt x="8127" y="6222"/>
                </a:lnTo>
                <a:lnTo>
                  <a:pt x="485901" y="6222"/>
                </a:lnTo>
                <a:lnTo>
                  <a:pt x="485901" y="0"/>
                </a:lnTo>
                <a:close/>
              </a:path>
            </a:pathLst>
          </a:custGeom>
          <a:solidFill>
            <a:srgbClr val="B6B6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43" name="object 1944"/>
          <p:cNvSpPr>
            <a:spLocks noChangeArrowheads="1"/>
          </p:cNvSpPr>
          <p:nvPr/>
        </p:nvSpPr>
        <p:spPr bwMode="auto">
          <a:xfrm>
            <a:off x="3378200" y="4527550"/>
            <a:ext cx="49213" cy="39688"/>
          </a:xfrm>
          <a:custGeom>
            <a:avLst/>
            <a:gdLst>
              <a:gd name="T0" fmla="*/ 0 w 49530"/>
              <a:gd name="T1" fmla="*/ 0 h 40004"/>
              <a:gd name="T2" fmla="*/ 49530 w 49530"/>
              <a:gd name="T3" fmla="*/ 40004 h 40004"/>
            </a:gdLst>
            <a:ahLst/>
            <a:cxnLst/>
            <a:rect l="T0" t="T1" r="T2" b="T3"/>
            <a:pathLst>
              <a:path w="49530" h="40004">
                <a:moveTo>
                  <a:pt x="25145" y="0"/>
                </a:moveTo>
                <a:lnTo>
                  <a:pt x="22225" y="381"/>
                </a:lnTo>
                <a:lnTo>
                  <a:pt x="19685" y="889"/>
                </a:lnTo>
                <a:lnTo>
                  <a:pt x="17525" y="1143"/>
                </a:lnTo>
                <a:lnTo>
                  <a:pt x="15112" y="1778"/>
                </a:lnTo>
                <a:lnTo>
                  <a:pt x="12954" y="2921"/>
                </a:lnTo>
                <a:lnTo>
                  <a:pt x="10794" y="3810"/>
                </a:lnTo>
                <a:lnTo>
                  <a:pt x="9398" y="4572"/>
                </a:lnTo>
                <a:lnTo>
                  <a:pt x="7238" y="6096"/>
                </a:lnTo>
                <a:lnTo>
                  <a:pt x="5461" y="7493"/>
                </a:lnTo>
                <a:lnTo>
                  <a:pt x="4318" y="9143"/>
                </a:lnTo>
                <a:lnTo>
                  <a:pt x="2920" y="10541"/>
                </a:lnTo>
                <a:lnTo>
                  <a:pt x="1778" y="12318"/>
                </a:lnTo>
                <a:lnTo>
                  <a:pt x="762" y="13970"/>
                </a:lnTo>
                <a:lnTo>
                  <a:pt x="0" y="18034"/>
                </a:lnTo>
                <a:lnTo>
                  <a:pt x="0" y="21971"/>
                </a:lnTo>
                <a:lnTo>
                  <a:pt x="762" y="26035"/>
                </a:lnTo>
                <a:lnTo>
                  <a:pt x="1778" y="27686"/>
                </a:lnTo>
                <a:lnTo>
                  <a:pt x="2920" y="29718"/>
                </a:lnTo>
                <a:lnTo>
                  <a:pt x="4318" y="31115"/>
                </a:lnTo>
                <a:lnTo>
                  <a:pt x="5461" y="32512"/>
                </a:lnTo>
                <a:lnTo>
                  <a:pt x="7238" y="33909"/>
                </a:lnTo>
                <a:lnTo>
                  <a:pt x="9398" y="35052"/>
                </a:lnTo>
                <a:lnTo>
                  <a:pt x="10794" y="36576"/>
                </a:lnTo>
                <a:lnTo>
                  <a:pt x="12954" y="37337"/>
                </a:lnTo>
                <a:lnTo>
                  <a:pt x="15112" y="38227"/>
                </a:lnTo>
                <a:lnTo>
                  <a:pt x="17525" y="38862"/>
                </a:lnTo>
                <a:lnTo>
                  <a:pt x="19685" y="39370"/>
                </a:lnTo>
                <a:lnTo>
                  <a:pt x="22225" y="40005"/>
                </a:lnTo>
                <a:lnTo>
                  <a:pt x="27558" y="40005"/>
                </a:lnTo>
                <a:lnTo>
                  <a:pt x="30099" y="39370"/>
                </a:lnTo>
                <a:lnTo>
                  <a:pt x="31876" y="38862"/>
                </a:lnTo>
                <a:lnTo>
                  <a:pt x="34417" y="38227"/>
                </a:lnTo>
                <a:lnTo>
                  <a:pt x="36575" y="37337"/>
                </a:lnTo>
                <a:lnTo>
                  <a:pt x="38735" y="36576"/>
                </a:lnTo>
                <a:lnTo>
                  <a:pt x="42291" y="33909"/>
                </a:lnTo>
                <a:lnTo>
                  <a:pt x="49403" y="21971"/>
                </a:lnTo>
                <a:lnTo>
                  <a:pt x="49403" y="18034"/>
                </a:lnTo>
                <a:lnTo>
                  <a:pt x="42291" y="6096"/>
                </a:lnTo>
                <a:lnTo>
                  <a:pt x="40767" y="4572"/>
                </a:lnTo>
                <a:lnTo>
                  <a:pt x="38735" y="3810"/>
                </a:lnTo>
                <a:lnTo>
                  <a:pt x="36575" y="2921"/>
                </a:lnTo>
                <a:lnTo>
                  <a:pt x="34417" y="1778"/>
                </a:lnTo>
                <a:lnTo>
                  <a:pt x="31876" y="1143"/>
                </a:lnTo>
                <a:lnTo>
                  <a:pt x="30099" y="889"/>
                </a:lnTo>
                <a:lnTo>
                  <a:pt x="27558" y="381"/>
                </a:lnTo>
                <a:lnTo>
                  <a:pt x="25145"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44" name="object 1945"/>
          <p:cNvSpPr>
            <a:spLocks noChangeArrowheads="1"/>
          </p:cNvSpPr>
          <p:nvPr/>
        </p:nvSpPr>
        <p:spPr bwMode="auto">
          <a:xfrm>
            <a:off x="3609975" y="4619625"/>
            <a:ext cx="47625" cy="38100"/>
          </a:xfrm>
          <a:custGeom>
            <a:avLst/>
            <a:gdLst>
              <a:gd name="T0" fmla="*/ 0 w 48260"/>
              <a:gd name="T1" fmla="*/ 0 h 38735"/>
              <a:gd name="T2" fmla="*/ 48260 w 48260"/>
              <a:gd name="T3" fmla="*/ 38735 h 38735"/>
            </a:gdLst>
            <a:ahLst/>
            <a:cxnLst/>
            <a:rect l="T0" t="T1" r="T2" b="T3"/>
            <a:pathLst>
              <a:path w="48260" h="38735">
                <a:moveTo>
                  <a:pt x="26797" y="0"/>
                </a:moveTo>
                <a:lnTo>
                  <a:pt x="21589" y="0"/>
                </a:lnTo>
                <a:lnTo>
                  <a:pt x="19050" y="380"/>
                </a:lnTo>
                <a:lnTo>
                  <a:pt x="17018" y="634"/>
                </a:lnTo>
                <a:lnTo>
                  <a:pt x="14605" y="1396"/>
                </a:lnTo>
                <a:lnTo>
                  <a:pt x="12445" y="2285"/>
                </a:lnTo>
                <a:lnTo>
                  <a:pt x="10413" y="3428"/>
                </a:lnTo>
                <a:lnTo>
                  <a:pt x="8636" y="4190"/>
                </a:lnTo>
                <a:lnTo>
                  <a:pt x="381" y="15493"/>
                </a:lnTo>
                <a:lnTo>
                  <a:pt x="0" y="17398"/>
                </a:lnTo>
                <a:lnTo>
                  <a:pt x="0" y="21716"/>
                </a:lnTo>
                <a:lnTo>
                  <a:pt x="381" y="23621"/>
                </a:lnTo>
                <a:lnTo>
                  <a:pt x="635" y="25018"/>
                </a:lnTo>
                <a:lnTo>
                  <a:pt x="1778" y="27050"/>
                </a:lnTo>
                <a:lnTo>
                  <a:pt x="2793" y="28701"/>
                </a:lnTo>
                <a:lnTo>
                  <a:pt x="4191" y="30352"/>
                </a:lnTo>
                <a:lnTo>
                  <a:pt x="5206" y="32003"/>
                </a:lnTo>
                <a:lnTo>
                  <a:pt x="6985" y="33400"/>
                </a:lnTo>
                <a:lnTo>
                  <a:pt x="8636" y="34543"/>
                </a:lnTo>
                <a:lnTo>
                  <a:pt x="10413" y="35686"/>
                </a:lnTo>
                <a:lnTo>
                  <a:pt x="12445" y="36575"/>
                </a:lnTo>
                <a:lnTo>
                  <a:pt x="14605" y="37718"/>
                </a:lnTo>
                <a:lnTo>
                  <a:pt x="17018" y="38226"/>
                </a:lnTo>
                <a:lnTo>
                  <a:pt x="19050" y="38480"/>
                </a:lnTo>
                <a:lnTo>
                  <a:pt x="21589" y="38734"/>
                </a:lnTo>
                <a:lnTo>
                  <a:pt x="26797" y="38734"/>
                </a:lnTo>
                <a:lnTo>
                  <a:pt x="29210" y="38480"/>
                </a:lnTo>
                <a:lnTo>
                  <a:pt x="31242" y="38226"/>
                </a:lnTo>
                <a:lnTo>
                  <a:pt x="33655" y="37718"/>
                </a:lnTo>
                <a:lnTo>
                  <a:pt x="35432" y="36575"/>
                </a:lnTo>
                <a:lnTo>
                  <a:pt x="37592" y="35686"/>
                </a:lnTo>
                <a:lnTo>
                  <a:pt x="39243" y="34543"/>
                </a:lnTo>
                <a:lnTo>
                  <a:pt x="41401" y="33400"/>
                </a:lnTo>
                <a:lnTo>
                  <a:pt x="42799" y="32003"/>
                </a:lnTo>
                <a:lnTo>
                  <a:pt x="44195" y="30352"/>
                </a:lnTo>
                <a:lnTo>
                  <a:pt x="45212" y="28701"/>
                </a:lnTo>
                <a:lnTo>
                  <a:pt x="46609" y="27050"/>
                </a:lnTo>
                <a:lnTo>
                  <a:pt x="47243" y="25018"/>
                </a:lnTo>
                <a:lnTo>
                  <a:pt x="47625" y="23621"/>
                </a:lnTo>
                <a:lnTo>
                  <a:pt x="48006" y="21716"/>
                </a:lnTo>
                <a:lnTo>
                  <a:pt x="48006" y="17398"/>
                </a:lnTo>
                <a:lnTo>
                  <a:pt x="47625" y="15493"/>
                </a:lnTo>
                <a:lnTo>
                  <a:pt x="47243" y="13842"/>
                </a:lnTo>
                <a:lnTo>
                  <a:pt x="46609" y="11810"/>
                </a:lnTo>
                <a:lnTo>
                  <a:pt x="45212" y="10159"/>
                </a:lnTo>
                <a:lnTo>
                  <a:pt x="44195" y="8508"/>
                </a:lnTo>
                <a:lnTo>
                  <a:pt x="42799" y="7365"/>
                </a:lnTo>
                <a:lnTo>
                  <a:pt x="41401" y="5714"/>
                </a:lnTo>
                <a:lnTo>
                  <a:pt x="39243" y="4190"/>
                </a:lnTo>
                <a:lnTo>
                  <a:pt x="37592" y="3428"/>
                </a:lnTo>
                <a:lnTo>
                  <a:pt x="35432" y="2285"/>
                </a:lnTo>
                <a:lnTo>
                  <a:pt x="33655" y="1396"/>
                </a:lnTo>
                <a:lnTo>
                  <a:pt x="31242" y="634"/>
                </a:lnTo>
                <a:lnTo>
                  <a:pt x="29210" y="380"/>
                </a:lnTo>
                <a:lnTo>
                  <a:pt x="26797"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45" name="object 1946"/>
          <p:cNvSpPr>
            <a:spLocks noChangeArrowheads="1"/>
          </p:cNvSpPr>
          <p:nvPr/>
        </p:nvSpPr>
        <p:spPr bwMode="auto">
          <a:xfrm>
            <a:off x="4257675" y="4303713"/>
            <a:ext cx="50800" cy="39687"/>
          </a:xfrm>
          <a:custGeom>
            <a:avLst/>
            <a:gdLst>
              <a:gd name="T0" fmla="*/ 0 w 49530"/>
              <a:gd name="T1" fmla="*/ 0 h 40004"/>
              <a:gd name="T2" fmla="*/ 49530 w 49530"/>
              <a:gd name="T3" fmla="*/ 40004 h 40004"/>
            </a:gdLst>
            <a:ahLst/>
            <a:cxnLst/>
            <a:rect l="T0" t="T1" r="T2" b="T3"/>
            <a:pathLst>
              <a:path w="49530" h="40004">
                <a:moveTo>
                  <a:pt x="27305" y="0"/>
                </a:moveTo>
                <a:lnTo>
                  <a:pt x="22352" y="0"/>
                </a:lnTo>
                <a:lnTo>
                  <a:pt x="17399" y="507"/>
                </a:lnTo>
                <a:lnTo>
                  <a:pt x="15240" y="1143"/>
                </a:lnTo>
                <a:lnTo>
                  <a:pt x="13081" y="2286"/>
                </a:lnTo>
                <a:lnTo>
                  <a:pt x="10922" y="3175"/>
                </a:lnTo>
                <a:lnTo>
                  <a:pt x="8762" y="4318"/>
                </a:lnTo>
                <a:lnTo>
                  <a:pt x="7366" y="5714"/>
                </a:lnTo>
                <a:lnTo>
                  <a:pt x="5587" y="6857"/>
                </a:lnTo>
                <a:lnTo>
                  <a:pt x="4572" y="8636"/>
                </a:lnTo>
                <a:lnTo>
                  <a:pt x="3175" y="10413"/>
                </a:lnTo>
                <a:lnTo>
                  <a:pt x="2031" y="12064"/>
                </a:lnTo>
                <a:lnTo>
                  <a:pt x="1016" y="14096"/>
                </a:lnTo>
                <a:lnTo>
                  <a:pt x="635" y="15620"/>
                </a:lnTo>
                <a:lnTo>
                  <a:pt x="254" y="17652"/>
                </a:lnTo>
                <a:lnTo>
                  <a:pt x="0" y="19684"/>
                </a:lnTo>
                <a:lnTo>
                  <a:pt x="254" y="22225"/>
                </a:lnTo>
                <a:lnTo>
                  <a:pt x="635" y="23621"/>
                </a:lnTo>
                <a:lnTo>
                  <a:pt x="1016" y="25653"/>
                </a:lnTo>
                <a:lnTo>
                  <a:pt x="2031" y="27686"/>
                </a:lnTo>
                <a:lnTo>
                  <a:pt x="3175" y="29463"/>
                </a:lnTo>
                <a:lnTo>
                  <a:pt x="4572" y="31242"/>
                </a:lnTo>
                <a:lnTo>
                  <a:pt x="5587" y="32638"/>
                </a:lnTo>
                <a:lnTo>
                  <a:pt x="7366" y="34036"/>
                </a:lnTo>
                <a:lnTo>
                  <a:pt x="8762" y="35559"/>
                </a:lnTo>
                <a:lnTo>
                  <a:pt x="10922" y="36449"/>
                </a:lnTo>
                <a:lnTo>
                  <a:pt x="13081" y="37592"/>
                </a:lnTo>
                <a:lnTo>
                  <a:pt x="15240" y="38353"/>
                </a:lnTo>
                <a:lnTo>
                  <a:pt x="17399" y="39243"/>
                </a:lnTo>
                <a:lnTo>
                  <a:pt x="19812" y="39624"/>
                </a:lnTo>
                <a:lnTo>
                  <a:pt x="22352" y="39877"/>
                </a:lnTo>
                <a:lnTo>
                  <a:pt x="27305" y="39877"/>
                </a:lnTo>
                <a:lnTo>
                  <a:pt x="29718" y="39624"/>
                </a:lnTo>
                <a:lnTo>
                  <a:pt x="32258" y="39243"/>
                </a:lnTo>
                <a:lnTo>
                  <a:pt x="34036" y="38353"/>
                </a:lnTo>
                <a:lnTo>
                  <a:pt x="36575" y="37592"/>
                </a:lnTo>
                <a:lnTo>
                  <a:pt x="38354" y="36449"/>
                </a:lnTo>
                <a:lnTo>
                  <a:pt x="40386" y="35559"/>
                </a:lnTo>
                <a:lnTo>
                  <a:pt x="41910" y="34036"/>
                </a:lnTo>
                <a:lnTo>
                  <a:pt x="49275" y="22225"/>
                </a:lnTo>
                <a:lnTo>
                  <a:pt x="49275" y="17652"/>
                </a:lnTo>
                <a:lnTo>
                  <a:pt x="48894" y="15620"/>
                </a:lnTo>
                <a:lnTo>
                  <a:pt x="48260" y="14096"/>
                </a:lnTo>
                <a:lnTo>
                  <a:pt x="47498" y="12064"/>
                </a:lnTo>
                <a:lnTo>
                  <a:pt x="46481" y="10413"/>
                </a:lnTo>
                <a:lnTo>
                  <a:pt x="45466" y="8636"/>
                </a:lnTo>
                <a:lnTo>
                  <a:pt x="43687" y="6857"/>
                </a:lnTo>
                <a:lnTo>
                  <a:pt x="41910" y="5714"/>
                </a:lnTo>
                <a:lnTo>
                  <a:pt x="40386" y="4318"/>
                </a:lnTo>
                <a:lnTo>
                  <a:pt x="38354" y="3175"/>
                </a:lnTo>
                <a:lnTo>
                  <a:pt x="36575" y="2286"/>
                </a:lnTo>
                <a:lnTo>
                  <a:pt x="34036" y="1143"/>
                </a:lnTo>
                <a:lnTo>
                  <a:pt x="32258" y="507"/>
                </a:lnTo>
                <a:lnTo>
                  <a:pt x="27305"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46" name="object 1947"/>
          <p:cNvSpPr>
            <a:spLocks noChangeArrowheads="1"/>
          </p:cNvSpPr>
          <p:nvPr/>
        </p:nvSpPr>
        <p:spPr bwMode="auto">
          <a:xfrm>
            <a:off x="4610100" y="5410200"/>
            <a:ext cx="63500" cy="52388"/>
          </a:xfrm>
          <a:custGeom>
            <a:avLst/>
            <a:gdLst>
              <a:gd name="T0" fmla="*/ 0 w 63500"/>
              <a:gd name="T1" fmla="*/ 0 h 52704"/>
              <a:gd name="T2" fmla="*/ 63500 w 63500"/>
              <a:gd name="T3" fmla="*/ 52704 h 52704"/>
            </a:gdLst>
            <a:ahLst/>
            <a:cxnLst/>
            <a:rect l="T0" t="T1" r="T2" b="T3"/>
            <a:pathLst>
              <a:path w="63500" h="52704">
                <a:moveTo>
                  <a:pt x="32003" y="0"/>
                </a:moveTo>
                <a:lnTo>
                  <a:pt x="28193" y="253"/>
                </a:lnTo>
                <a:lnTo>
                  <a:pt x="25400" y="508"/>
                </a:lnTo>
                <a:lnTo>
                  <a:pt x="22225" y="1143"/>
                </a:lnTo>
                <a:lnTo>
                  <a:pt x="19431" y="2286"/>
                </a:lnTo>
                <a:lnTo>
                  <a:pt x="16763" y="3047"/>
                </a:lnTo>
                <a:lnTo>
                  <a:pt x="14223" y="4571"/>
                </a:lnTo>
                <a:lnTo>
                  <a:pt x="11810" y="5968"/>
                </a:lnTo>
                <a:lnTo>
                  <a:pt x="9397" y="7493"/>
                </a:lnTo>
                <a:lnTo>
                  <a:pt x="5206" y="11430"/>
                </a:lnTo>
                <a:lnTo>
                  <a:pt x="3809" y="14096"/>
                </a:lnTo>
                <a:lnTo>
                  <a:pt x="2539" y="15747"/>
                </a:lnTo>
                <a:lnTo>
                  <a:pt x="1777" y="18668"/>
                </a:lnTo>
                <a:lnTo>
                  <a:pt x="762" y="20955"/>
                </a:lnTo>
                <a:lnTo>
                  <a:pt x="0" y="23621"/>
                </a:lnTo>
                <a:lnTo>
                  <a:pt x="0" y="29083"/>
                </a:lnTo>
                <a:lnTo>
                  <a:pt x="762" y="31622"/>
                </a:lnTo>
                <a:lnTo>
                  <a:pt x="1777" y="33909"/>
                </a:lnTo>
                <a:lnTo>
                  <a:pt x="2539" y="36830"/>
                </a:lnTo>
                <a:lnTo>
                  <a:pt x="3809" y="38481"/>
                </a:lnTo>
                <a:lnTo>
                  <a:pt x="5206" y="41147"/>
                </a:lnTo>
                <a:lnTo>
                  <a:pt x="7365" y="43180"/>
                </a:lnTo>
                <a:lnTo>
                  <a:pt x="9397" y="44577"/>
                </a:lnTo>
                <a:lnTo>
                  <a:pt x="11810" y="46609"/>
                </a:lnTo>
                <a:lnTo>
                  <a:pt x="14223" y="48006"/>
                </a:lnTo>
                <a:lnTo>
                  <a:pt x="16763" y="49530"/>
                </a:lnTo>
                <a:lnTo>
                  <a:pt x="19431" y="50291"/>
                </a:lnTo>
                <a:lnTo>
                  <a:pt x="22225" y="51562"/>
                </a:lnTo>
                <a:lnTo>
                  <a:pt x="25400" y="52069"/>
                </a:lnTo>
                <a:lnTo>
                  <a:pt x="28193" y="52324"/>
                </a:lnTo>
                <a:lnTo>
                  <a:pt x="35051" y="52324"/>
                </a:lnTo>
                <a:lnTo>
                  <a:pt x="37845" y="52069"/>
                </a:lnTo>
                <a:lnTo>
                  <a:pt x="41275" y="51562"/>
                </a:lnTo>
                <a:lnTo>
                  <a:pt x="44068" y="50291"/>
                </a:lnTo>
                <a:lnTo>
                  <a:pt x="46862" y="49530"/>
                </a:lnTo>
                <a:lnTo>
                  <a:pt x="49275" y="48006"/>
                </a:lnTo>
                <a:lnTo>
                  <a:pt x="51688" y="46609"/>
                </a:lnTo>
                <a:lnTo>
                  <a:pt x="54228" y="44577"/>
                </a:lnTo>
                <a:lnTo>
                  <a:pt x="56260" y="43180"/>
                </a:lnTo>
                <a:lnTo>
                  <a:pt x="58038" y="41147"/>
                </a:lnTo>
                <a:lnTo>
                  <a:pt x="59689" y="38481"/>
                </a:lnTo>
                <a:lnTo>
                  <a:pt x="61087" y="36830"/>
                </a:lnTo>
                <a:lnTo>
                  <a:pt x="62102" y="33909"/>
                </a:lnTo>
                <a:lnTo>
                  <a:pt x="62483" y="31622"/>
                </a:lnTo>
                <a:lnTo>
                  <a:pt x="63500" y="29083"/>
                </a:lnTo>
                <a:lnTo>
                  <a:pt x="63500" y="23621"/>
                </a:lnTo>
                <a:lnTo>
                  <a:pt x="62483" y="20955"/>
                </a:lnTo>
                <a:lnTo>
                  <a:pt x="62102" y="18668"/>
                </a:lnTo>
                <a:lnTo>
                  <a:pt x="61087" y="15747"/>
                </a:lnTo>
                <a:lnTo>
                  <a:pt x="59689" y="14096"/>
                </a:lnTo>
                <a:lnTo>
                  <a:pt x="58038" y="11430"/>
                </a:lnTo>
                <a:lnTo>
                  <a:pt x="56260" y="9397"/>
                </a:lnTo>
                <a:lnTo>
                  <a:pt x="54228" y="7493"/>
                </a:lnTo>
                <a:lnTo>
                  <a:pt x="51688" y="5968"/>
                </a:lnTo>
                <a:lnTo>
                  <a:pt x="49275" y="4571"/>
                </a:lnTo>
                <a:lnTo>
                  <a:pt x="46862" y="3047"/>
                </a:lnTo>
                <a:lnTo>
                  <a:pt x="44068" y="2286"/>
                </a:lnTo>
                <a:lnTo>
                  <a:pt x="41275" y="1143"/>
                </a:lnTo>
                <a:lnTo>
                  <a:pt x="37845" y="508"/>
                </a:lnTo>
                <a:lnTo>
                  <a:pt x="32003"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47" name="object 1948"/>
          <p:cNvSpPr>
            <a:spLocks noChangeArrowheads="1"/>
          </p:cNvSpPr>
          <p:nvPr/>
        </p:nvSpPr>
        <p:spPr bwMode="auto">
          <a:xfrm>
            <a:off x="4962525" y="5562600"/>
            <a:ext cx="65088" cy="52388"/>
          </a:xfrm>
          <a:custGeom>
            <a:avLst/>
            <a:gdLst>
              <a:gd name="T0" fmla="*/ 0 w 65404"/>
              <a:gd name="T1" fmla="*/ 0 h 52704"/>
              <a:gd name="T2" fmla="*/ 65404 w 65404"/>
              <a:gd name="T3" fmla="*/ 52704 h 52704"/>
            </a:gdLst>
            <a:ahLst/>
            <a:cxnLst/>
            <a:rect l="T0" t="T1" r="T2" b="T3"/>
            <a:pathLst>
              <a:path w="65404" h="52704">
                <a:moveTo>
                  <a:pt x="32258" y="0"/>
                </a:moveTo>
                <a:lnTo>
                  <a:pt x="25527" y="508"/>
                </a:lnTo>
                <a:lnTo>
                  <a:pt x="22733" y="1143"/>
                </a:lnTo>
                <a:lnTo>
                  <a:pt x="19938" y="2286"/>
                </a:lnTo>
                <a:lnTo>
                  <a:pt x="17018" y="3175"/>
                </a:lnTo>
                <a:lnTo>
                  <a:pt x="1397" y="18669"/>
                </a:lnTo>
                <a:lnTo>
                  <a:pt x="381" y="20955"/>
                </a:lnTo>
                <a:lnTo>
                  <a:pt x="0" y="23622"/>
                </a:lnTo>
                <a:lnTo>
                  <a:pt x="0" y="29083"/>
                </a:lnTo>
                <a:lnTo>
                  <a:pt x="381" y="31673"/>
                </a:lnTo>
                <a:lnTo>
                  <a:pt x="1397" y="33972"/>
                </a:lnTo>
                <a:lnTo>
                  <a:pt x="2540" y="36283"/>
                </a:lnTo>
                <a:lnTo>
                  <a:pt x="3937" y="38582"/>
                </a:lnTo>
                <a:lnTo>
                  <a:pt x="5334" y="41173"/>
                </a:lnTo>
                <a:lnTo>
                  <a:pt x="7493" y="43192"/>
                </a:lnTo>
                <a:lnTo>
                  <a:pt x="9652" y="44640"/>
                </a:lnTo>
                <a:lnTo>
                  <a:pt x="11684" y="46647"/>
                </a:lnTo>
                <a:lnTo>
                  <a:pt x="14224" y="48094"/>
                </a:lnTo>
                <a:lnTo>
                  <a:pt x="17018" y="49530"/>
                </a:lnTo>
                <a:lnTo>
                  <a:pt x="19938" y="50393"/>
                </a:lnTo>
                <a:lnTo>
                  <a:pt x="22733" y="51549"/>
                </a:lnTo>
                <a:lnTo>
                  <a:pt x="25527" y="52120"/>
                </a:lnTo>
                <a:lnTo>
                  <a:pt x="28702" y="52412"/>
                </a:lnTo>
                <a:lnTo>
                  <a:pt x="35433" y="52412"/>
                </a:lnTo>
                <a:lnTo>
                  <a:pt x="38735" y="52120"/>
                </a:lnTo>
                <a:lnTo>
                  <a:pt x="42291" y="51549"/>
                </a:lnTo>
                <a:lnTo>
                  <a:pt x="45085" y="50393"/>
                </a:lnTo>
                <a:lnTo>
                  <a:pt x="47879" y="49530"/>
                </a:lnTo>
                <a:lnTo>
                  <a:pt x="50419" y="48094"/>
                </a:lnTo>
                <a:lnTo>
                  <a:pt x="52832" y="46647"/>
                </a:lnTo>
                <a:lnTo>
                  <a:pt x="55372" y="44640"/>
                </a:lnTo>
                <a:lnTo>
                  <a:pt x="57531" y="43192"/>
                </a:lnTo>
                <a:lnTo>
                  <a:pt x="60706" y="38582"/>
                </a:lnTo>
                <a:lnTo>
                  <a:pt x="62484" y="36283"/>
                </a:lnTo>
                <a:lnTo>
                  <a:pt x="63119" y="33972"/>
                </a:lnTo>
                <a:lnTo>
                  <a:pt x="63881" y="31673"/>
                </a:lnTo>
                <a:lnTo>
                  <a:pt x="64262" y="29083"/>
                </a:lnTo>
                <a:lnTo>
                  <a:pt x="64897" y="26200"/>
                </a:lnTo>
                <a:lnTo>
                  <a:pt x="64262" y="23622"/>
                </a:lnTo>
                <a:lnTo>
                  <a:pt x="63881" y="20955"/>
                </a:lnTo>
                <a:lnTo>
                  <a:pt x="63119" y="18669"/>
                </a:lnTo>
                <a:lnTo>
                  <a:pt x="62484" y="15875"/>
                </a:lnTo>
                <a:lnTo>
                  <a:pt x="60706" y="13589"/>
                </a:lnTo>
                <a:lnTo>
                  <a:pt x="58928" y="11557"/>
                </a:lnTo>
                <a:lnTo>
                  <a:pt x="57531" y="9525"/>
                </a:lnTo>
                <a:lnTo>
                  <a:pt x="55372" y="7493"/>
                </a:lnTo>
                <a:lnTo>
                  <a:pt x="52832" y="6096"/>
                </a:lnTo>
                <a:lnTo>
                  <a:pt x="50419" y="4572"/>
                </a:lnTo>
                <a:lnTo>
                  <a:pt x="47879" y="3175"/>
                </a:lnTo>
                <a:lnTo>
                  <a:pt x="45085" y="2286"/>
                </a:lnTo>
                <a:lnTo>
                  <a:pt x="42291" y="1143"/>
                </a:lnTo>
                <a:lnTo>
                  <a:pt x="38735" y="508"/>
                </a:lnTo>
                <a:lnTo>
                  <a:pt x="32258" y="0"/>
                </a:lnTo>
                <a:close/>
              </a:path>
            </a:pathLst>
          </a:custGeom>
          <a:solidFill>
            <a:srgbClr val="E3008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48" name="object 1949"/>
          <p:cNvSpPr>
            <a:spLocks noChangeArrowheads="1"/>
          </p:cNvSpPr>
          <p:nvPr/>
        </p:nvSpPr>
        <p:spPr bwMode="auto">
          <a:xfrm>
            <a:off x="3951288" y="4470400"/>
            <a:ext cx="87312" cy="111125"/>
          </a:xfrm>
          <a:custGeom>
            <a:avLst/>
            <a:gdLst>
              <a:gd name="T0" fmla="*/ 0 w 86360"/>
              <a:gd name="T1" fmla="*/ 0 h 110489"/>
              <a:gd name="T2" fmla="*/ 86360 w 86360"/>
              <a:gd name="T3" fmla="*/ 110489 h 110489"/>
            </a:gdLst>
            <a:ahLst/>
            <a:cxnLst/>
            <a:rect l="T0" t="T1" r="T2" b="T3"/>
            <a:pathLst>
              <a:path w="86360" h="110489">
                <a:moveTo>
                  <a:pt x="9906" y="0"/>
                </a:moveTo>
                <a:lnTo>
                  <a:pt x="8127" y="0"/>
                </a:lnTo>
                <a:lnTo>
                  <a:pt x="5968" y="254"/>
                </a:lnTo>
                <a:lnTo>
                  <a:pt x="0" y="6604"/>
                </a:lnTo>
                <a:lnTo>
                  <a:pt x="84" y="8508"/>
                </a:lnTo>
                <a:lnTo>
                  <a:pt x="6350" y="14224"/>
                </a:lnTo>
                <a:lnTo>
                  <a:pt x="14096" y="16510"/>
                </a:lnTo>
                <a:lnTo>
                  <a:pt x="51815" y="40767"/>
                </a:lnTo>
                <a:lnTo>
                  <a:pt x="61721" y="55625"/>
                </a:lnTo>
                <a:lnTo>
                  <a:pt x="63500" y="59055"/>
                </a:lnTo>
                <a:lnTo>
                  <a:pt x="64515" y="62230"/>
                </a:lnTo>
                <a:lnTo>
                  <a:pt x="65912" y="65658"/>
                </a:lnTo>
                <a:lnTo>
                  <a:pt x="66675" y="68833"/>
                </a:lnTo>
                <a:lnTo>
                  <a:pt x="67437" y="75945"/>
                </a:lnTo>
                <a:lnTo>
                  <a:pt x="67984" y="79120"/>
                </a:lnTo>
                <a:lnTo>
                  <a:pt x="68008" y="83438"/>
                </a:lnTo>
                <a:lnTo>
                  <a:pt x="67437" y="86868"/>
                </a:lnTo>
                <a:lnTo>
                  <a:pt x="67056" y="90296"/>
                </a:lnTo>
                <a:lnTo>
                  <a:pt x="66293" y="93599"/>
                </a:lnTo>
                <a:lnTo>
                  <a:pt x="65658" y="97408"/>
                </a:lnTo>
                <a:lnTo>
                  <a:pt x="64262" y="101092"/>
                </a:lnTo>
                <a:lnTo>
                  <a:pt x="63881" y="102488"/>
                </a:lnTo>
                <a:lnTo>
                  <a:pt x="63881" y="104267"/>
                </a:lnTo>
                <a:lnTo>
                  <a:pt x="64262" y="105410"/>
                </a:lnTo>
                <a:lnTo>
                  <a:pt x="65277" y="106806"/>
                </a:lnTo>
                <a:lnTo>
                  <a:pt x="65912" y="107950"/>
                </a:lnTo>
                <a:lnTo>
                  <a:pt x="67056" y="108838"/>
                </a:lnTo>
                <a:lnTo>
                  <a:pt x="68833" y="109600"/>
                </a:lnTo>
                <a:lnTo>
                  <a:pt x="70612" y="109981"/>
                </a:lnTo>
                <a:lnTo>
                  <a:pt x="72008" y="110489"/>
                </a:lnTo>
                <a:lnTo>
                  <a:pt x="74040" y="110489"/>
                </a:lnTo>
                <a:lnTo>
                  <a:pt x="77215" y="109600"/>
                </a:lnTo>
                <a:lnTo>
                  <a:pt x="78612" y="108838"/>
                </a:lnTo>
                <a:lnTo>
                  <a:pt x="79756" y="107695"/>
                </a:lnTo>
                <a:lnTo>
                  <a:pt x="81152" y="106806"/>
                </a:lnTo>
                <a:lnTo>
                  <a:pt x="81533" y="105410"/>
                </a:lnTo>
                <a:lnTo>
                  <a:pt x="83312" y="100837"/>
                </a:lnTo>
                <a:lnTo>
                  <a:pt x="84327" y="96519"/>
                </a:lnTo>
                <a:lnTo>
                  <a:pt x="84962" y="92201"/>
                </a:lnTo>
                <a:lnTo>
                  <a:pt x="85725" y="88011"/>
                </a:lnTo>
                <a:lnTo>
                  <a:pt x="86106" y="83438"/>
                </a:lnTo>
                <a:lnTo>
                  <a:pt x="86106" y="79120"/>
                </a:lnTo>
                <a:lnTo>
                  <a:pt x="85725" y="74802"/>
                </a:lnTo>
                <a:lnTo>
                  <a:pt x="84962" y="70485"/>
                </a:lnTo>
                <a:lnTo>
                  <a:pt x="84327" y="66548"/>
                </a:lnTo>
                <a:lnTo>
                  <a:pt x="83565" y="62230"/>
                </a:lnTo>
                <a:lnTo>
                  <a:pt x="81787" y="58293"/>
                </a:lnTo>
                <a:lnTo>
                  <a:pt x="80771" y="54229"/>
                </a:lnTo>
                <a:lnTo>
                  <a:pt x="78612" y="50292"/>
                </a:lnTo>
                <a:lnTo>
                  <a:pt x="76581" y="46227"/>
                </a:lnTo>
                <a:lnTo>
                  <a:pt x="74421" y="42799"/>
                </a:lnTo>
                <a:lnTo>
                  <a:pt x="72008" y="39115"/>
                </a:lnTo>
                <a:lnTo>
                  <a:pt x="69468" y="35687"/>
                </a:lnTo>
                <a:lnTo>
                  <a:pt x="66675" y="32512"/>
                </a:lnTo>
                <a:lnTo>
                  <a:pt x="63881" y="29082"/>
                </a:lnTo>
                <a:lnTo>
                  <a:pt x="61087" y="25907"/>
                </a:lnTo>
                <a:lnTo>
                  <a:pt x="57912" y="23113"/>
                </a:lnTo>
                <a:lnTo>
                  <a:pt x="53975" y="20574"/>
                </a:lnTo>
                <a:lnTo>
                  <a:pt x="50800" y="17652"/>
                </a:lnTo>
                <a:lnTo>
                  <a:pt x="30352" y="6604"/>
                </a:lnTo>
                <a:lnTo>
                  <a:pt x="25781" y="4571"/>
                </a:lnTo>
                <a:lnTo>
                  <a:pt x="21208" y="2793"/>
                </a:lnTo>
                <a:lnTo>
                  <a:pt x="16256" y="1650"/>
                </a:lnTo>
                <a:lnTo>
                  <a:pt x="11302" y="254"/>
                </a:lnTo>
                <a:lnTo>
                  <a:pt x="990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49" name="object 1950"/>
          <p:cNvSpPr>
            <a:spLocks noChangeArrowheads="1"/>
          </p:cNvSpPr>
          <p:nvPr/>
        </p:nvSpPr>
        <p:spPr bwMode="auto">
          <a:xfrm>
            <a:off x="3941763" y="4497388"/>
            <a:ext cx="61912" cy="76200"/>
          </a:xfrm>
          <a:custGeom>
            <a:avLst/>
            <a:gdLst>
              <a:gd name="T0" fmla="*/ 0 w 62230"/>
              <a:gd name="T1" fmla="*/ 0 h 76835"/>
              <a:gd name="T2" fmla="*/ 62230 w 62230"/>
              <a:gd name="T3" fmla="*/ 76835 h 76835"/>
            </a:gdLst>
            <a:ahLst/>
            <a:cxnLst/>
            <a:rect l="T0" t="T1" r="T2" b="T3"/>
            <a:pathLst>
              <a:path w="62230" h="76835">
                <a:moveTo>
                  <a:pt x="9651" y="0"/>
                </a:moveTo>
                <a:lnTo>
                  <a:pt x="7874" y="0"/>
                </a:lnTo>
                <a:lnTo>
                  <a:pt x="6095" y="634"/>
                </a:lnTo>
                <a:lnTo>
                  <a:pt x="4699" y="888"/>
                </a:lnTo>
                <a:lnTo>
                  <a:pt x="2920" y="1777"/>
                </a:lnTo>
                <a:lnTo>
                  <a:pt x="1777" y="2920"/>
                </a:lnTo>
                <a:lnTo>
                  <a:pt x="762" y="3682"/>
                </a:lnTo>
                <a:lnTo>
                  <a:pt x="0" y="5080"/>
                </a:lnTo>
                <a:lnTo>
                  <a:pt x="0" y="9398"/>
                </a:lnTo>
                <a:lnTo>
                  <a:pt x="762" y="10794"/>
                </a:lnTo>
                <a:lnTo>
                  <a:pt x="1777" y="11937"/>
                </a:lnTo>
                <a:lnTo>
                  <a:pt x="2920" y="13081"/>
                </a:lnTo>
                <a:lnTo>
                  <a:pt x="4699" y="13588"/>
                </a:lnTo>
                <a:lnTo>
                  <a:pt x="6095" y="14224"/>
                </a:lnTo>
                <a:lnTo>
                  <a:pt x="34036" y="30352"/>
                </a:lnTo>
                <a:lnTo>
                  <a:pt x="37337" y="33781"/>
                </a:lnTo>
                <a:lnTo>
                  <a:pt x="39115" y="37464"/>
                </a:lnTo>
                <a:lnTo>
                  <a:pt x="41147" y="41401"/>
                </a:lnTo>
                <a:lnTo>
                  <a:pt x="42925" y="45465"/>
                </a:lnTo>
                <a:lnTo>
                  <a:pt x="43687" y="49656"/>
                </a:lnTo>
                <a:lnTo>
                  <a:pt x="44068" y="53975"/>
                </a:lnTo>
                <a:lnTo>
                  <a:pt x="43306" y="62483"/>
                </a:lnTo>
                <a:lnTo>
                  <a:pt x="41528" y="66675"/>
                </a:lnTo>
                <a:lnTo>
                  <a:pt x="41528" y="69850"/>
                </a:lnTo>
                <a:lnTo>
                  <a:pt x="42290" y="71246"/>
                </a:lnTo>
                <a:lnTo>
                  <a:pt x="42671" y="72643"/>
                </a:lnTo>
                <a:lnTo>
                  <a:pt x="43687" y="73787"/>
                </a:lnTo>
                <a:lnTo>
                  <a:pt x="45084" y="74675"/>
                </a:lnTo>
                <a:lnTo>
                  <a:pt x="47878" y="76073"/>
                </a:lnTo>
                <a:lnTo>
                  <a:pt x="50037" y="76326"/>
                </a:lnTo>
                <a:lnTo>
                  <a:pt x="51434" y="76326"/>
                </a:lnTo>
                <a:lnTo>
                  <a:pt x="53212" y="76073"/>
                </a:lnTo>
                <a:lnTo>
                  <a:pt x="54990" y="75183"/>
                </a:lnTo>
                <a:lnTo>
                  <a:pt x="56387" y="74675"/>
                </a:lnTo>
                <a:lnTo>
                  <a:pt x="57912" y="73787"/>
                </a:lnTo>
                <a:lnTo>
                  <a:pt x="58546" y="72389"/>
                </a:lnTo>
                <a:lnTo>
                  <a:pt x="59308" y="70993"/>
                </a:lnTo>
                <a:lnTo>
                  <a:pt x="61087" y="65024"/>
                </a:lnTo>
                <a:lnTo>
                  <a:pt x="61721" y="59689"/>
                </a:lnTo>
                <a:lnTo>
                  <a:pt x="62102" y="53720"/>
                </a:lnTo>
                <a:lnTo>
                  <a:pt x="61721" y="47751"/>
                </a:lnTo>
                <a:lnTo>
                  <a:pt x="40512" y="13969"/>
                </a:lnTo>
                <a:lnTo>
                  <a:pt x="11811" y="634"/>
                </a:lnTo>
                <a:lnTo>
                  <a:pt x="965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0" name="object 1951"/>
          <p:cNvSpPr>
            <a:spLocks noChangeArrowheads="1"/>
          </p:cNvSpPr>
          <p:nvPr/>
        </p:nvSpPr>
        <p:spPr bwMode="auto">
          <a:xfrm>
            <a:off x="3924300" y="4530725"/>
            <a:ext cx="41275" cy="33338"/>
          </a:xfrm>
          <a:custGeom>
            <a:avLst/>
            <a:gdLst>
              <a:gd name="T0" fmla="*/ 0 w 42544"/>
              <a:gd name="T1" fmla="*/ 0 h 33654"/>
              <a:gd name="T2" fmla="*/ 42544 w 42544"/>
              <a:gd name="T3" fmla="*/ 33654 h 33654"/>
            </a:gdLst>
            <a:ahLst/>
            <a:cxnLst/>
            <a:rect l="T0" t="T1" r="T2" b="T3"/>
            <a:pathLst>
              <a:path w="42544" h="33654">
                <a:moveTo>
                  <a:pt x="23368" y="0"/>
                </a:moveTo>
                <a:lnTo>
                  <a:pt x="18668" y="0"/>
                </a:lnTo>
                <a:lnTo>
                  <a:pt x="15112" y="634"/>
                </a:lnTo>
                <a:lnTo>
                  <a:pt x="2539" y="8762"/>
                </a:lnTo>
                <a:lnTo>
                  <a:pt x="1777" y="10159"/>
                </a:lnTo>
                <a:lnTo>
                  <a:pt x="762" y="11556"/>
                </a:lnTo>
                <a:lnTo>
                  <a:pt x="381" y="13207"/>
                </a:lnTo>
                <a:lnTo>
                  <a:pt x="101" y="14604"/>
                </a:lnTo>
                <a:lnTo>
                  <a:pt x="0" y="18541"/>
                </a:lnTo>
                <a:lnTo>
                  <a:pt x="762" y="21335"/>
                </a:lnTo>
                <a:lnTo>
                  <a:pt x="11175" y="31114"/>
                </a:lnTo>
                <a:lnTo>
                  <a:pt x="12953" y="32257"/>
                </a:lnTo>
                <a:lnTo>
                  <a:pt x="15112" y="32511"/>
                </a:lnTo>
                <a:lnTo>
                  <a:pt x="17271" y="33146"/>
                </a:lnTo>
                <a:lnTo>
                  <a:pt x="23621" y="33146"/>
                </a:lnTo>
                <a:lnTo>
                  <a:pt x="39750" y="24383"/>
                </a:lnTo>
                <a:lnTo>
                  <a:pt x="40893" y="22986"/>
                </a:lnTo>
                <a:lnTo>
                  <a:pt x="41656" y="21335"/>
                </a:lnTo>
                <a:lnTo>
                  <a:pt x="41909" y="19684"/>
                </a:lnTo>
                <a:lnTo>
                  <a:pt x="42221" y="18541"/>
                </a:lnTo>
                <a:lnTo>
                  <a:pt x="42290" y="14604"/>
                </a:lnTo>
                <a:lnTo>
                  <a:pt x="41656" y="11556"/>
                </a:lnTo>
                <a:lnTo>
                  <a:pt x="39750" y="8762"/>
                </a:lnTo>
                <a:lnTo>
                  <a:pt x="37972" y="5714"/>
                </a:lnTo>
                <a:lnTo>
                  <a:pt x="25400" y="380"/>
                </a:lnTo>
                <a:lnTo>
                  <a:pt x="2336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1" name="object 1952"/>
          <p:cNvSpPr>
            <a:spLocks noChangeArrowheads="1"/>
          </p:cNvSpPr>
          <p:nvPr/>
        </p:nvSpPr>
        <p:spPr bwMode="auto">
          <a:xfrm>
            <a:off x="4295775" y="4940300"/>
            <a:ext cx="87313" cy="109538"/>
          </a:xfrm>
          <a:custGeom>
            <a:avLst/>
            <a:gdLst>
              <a:gd name="T0" fmla="*/ 0 w 86360"/>
              <a:gd name="T1" fmla="*/ 0 h 110489"/>
              <a:gd name="T2" fmla="*/ 86360 w 86360"/>
              <a:gd name="T3" fmla="*/ 110489 h 110489"/>
            </a:gdLst>
            <a:ahLst/>
            <a:cxnLst/>
            <a:rect l="T0" t="T1" r="T2" b="T3"/>
            <a:pathLst>
              <a:path w="86360" h="110489">
                <a:moveTo>
                  <a:pt x="9824" y="0"/>
                </a:moveTo>
                <a:lnTo>
                  <a:pt x="8046" y="254"/>
                </a:lnTo>
                <a:lnTo>
                  <a:pt x="6268" y="254"/>
                </a:lnTo>
                <a:lnTo>
                  <a:pt x="3093" y="1397"/>
                </a:lnTo>
                <a:lnTo>
                  <a:pt x="2077" y="2539"/>
                </a:lnTo>
                <a:lnTo>
                  <a:pt x="1061" y="3937"/>
                </a:lnTo>
                <a:lnTo>
                  <a:pt x="299" y="5080"/>
                </a:lnTo>
                <a:lnTo>
                  <a:pt x="0" y="6476"/>
                </a:lnTo>
                <a:lnTo>
                  <a:pt x="3" y="8509"/>
                </a:lnTo>
                <a:lnTo>
                  <a:pt x="299" y="9398"/>
                </a:lnTo>
                <a:lnTo>
                  <a:pt x="1061" y="10794"/>
                </a:lnTo>
                <a:lnTo>
                  <a:pt x="2077" y="11684"/>
                </a:lnTo>
                <a:lnTo>
                  <a:pt x="3093" y="13081"/>
                </a:lnTo>
                <a:lnTo>
                  <a:pt x="4871" y="13588"/>
                </a:lnTo>
                <a:lnTo>
                  <a:pt x="6268" y="14478"/>
                </a:lnTo>
                <a:lnTo>
                  <a:pt x="14396" y="16763"/>
                </a:lnTo>
                <a:lnTo>
                  <a:pt x="56433" y="46100"/>
                </a:lnTo>
                <a:lnTo>
                  <a:pt x="61640" y="55499"/>
                </a:lnTo>
                <a:lnTo>
                  <a:pt x="63418" y="58674"/>
                </a:lnTo>
                <a:lnTo>
                  <a:pt x="64561" y="62103"/>
                </a:lnTo>
                <a:lnTo>
                  <a:pt x="65958" y="65531"/>
                </a:lnTo>
                <a:lnTo>
                  <a:pt x="66593" y="68961"/>
                </a:lnTo>
                <a:lnTo>
                  <a:pt x="66974" y="72262"/>
                </a:lnTo>
                <a:lnTo>
                  <a:pt x="67736" y="76073"/>
                </a:lnTo>
                <a:lnTo>
                  <a:pt x="67969" y="78867"/>
                </a:lnTo>
                <a:lnTo>
                  <a:pt x="67964" y="83185"/>
                </a:lnTo>
                <a:lnTo>
                  <a:pt x="67736" y="86613"/>
                </a:lnTo>
                <a:lnTo>
                  <a:pt x="66974" y="90297"/>
                </a:lnTo>
                <a:lnTo>
                  <a:pt x="66212" y="93344"/>
                </a:lnTo>
                <a:lnTo>
                  <a:pt x="65577" y="97155"/>
                </a:lnTo>
                <a:lnTo>
                  <a:pt x="64180" y="100837"/>
                </a:lnTo>
                <a:lnTo>
                  <a:pt x="63799" y="102488"/>
                </a:lnTo>
                <a:lnTo>
                  <a:pt x="63799" y="103631"/>
                </a:lnTo>
                <a:lnTo>
                  <a:pt x="64180" y="105410"/>
                </a:lnTo>
                <a:lnTo>
                  <a:pt x="65196" y="106806"/>
                </a:lnTo>
                <a:lnTo>
                  <a:pt x="66212" y="107695"/>
                </a:lnTo>
                <a:lnTo>
                  <a:pt x="66974" y="108838"/>
                </a:lnTo>
                <a:lnTo>
                  <a:pt x="68752" y="109347"/>
                </a:lnTo>
                <a:lnTo>
                  <a:pt x="70530" y="110236"/>
                </a:lnTo>
                <a:lnTo>
                  <a:pt x="71927" y="110489"/>
                </a:lnTo>
                <a:lnTo>
                  <a:pt x="74086" y="110236"/>
                </a:lnTo>
                <a:lnTo>
                  <a:pt x="75737" y="110236"/>
                </a:lnTo>
                <a:lnTo>
                  <a:pt x="77261" y="109347"/>
                </a:lnTo>
                <a:lnTo>
                  <a:pt x="78658" y="108838"/>
                </a:lnTo>
                <a:lnTo>
                  <a:pt x="79674" y="107695"/>
                </a:lnTo>
                <a:lnTo>
                  <a:pt x="81071" y="106553"/>
                </a:lnTo>
                <a:lnTo>
                  <a:pt x="81452" y="105029"/>
                </a:lnTo>
                <a:lnTo>
                  <a:pt x="83230" y="100837"/>
                </a:lnTo>
                <a:lnTo>
                  <a:pt x="84246" y="96519"/>
                </a:lnTo>
                <a:lnTo>
                  <a:pt x="85262" y="91948"/>
                </a:lnTo>
                <a:lnTo>
                  <a:pt x="86024" y="83185"/>
                </a:lnTo>
                <a:lnTo>
                  <a:pt x="86024" y="78867"/>
                </a:lnTo>
                <a:lnTo>
                  <a:pt x="85643" y="74549"/>
                </a:lnTo>
                <a:lnTo>
                  <a:pt x="85262" y="70612"/>
                </a:lnTo>
                <a:lnTo>
                  <a:pt x="84246" y="66293"/>
                </a:lnTo>
                <a:lnTo>
                  <a:pt x="83611" y="62103"/>
                </a:lnTo>
                <a:lnTo>
                  <a:pt x="82087" y="58038"/>
                </a:lnTo>
                <a:lnTo>
                  <a:pt x="80690" y="54101"/>
                </a:lnTo>
                <a:lnTo>
                  <a:pt x="78658" y="50164"/>
                </a:lnTo>
                <a:lnTo>
                  <a:pt x="76880" y="46100"/>
                </a:lnTo>
                <a:lnTo>
                  <a:pt x="74340" y="42672"/>
                </a:lnTo>
                <a:lnTo>
                  <a:pt x="71927" y="38988"/>
                </a:lnTo>
                <a:lnTo>
                  <a:pt x="69387" y="35560"/>
                </a:lnTo>
                <a:lnTo>
                  <a:pt x="66593" y="32385"/>
                </a:lnTo>
                <a:lnTo>
                  <a:pt x="63799" y="29337"/>
                </a:lnTo>
                <a:lnTo>
                  <a:pt x="61005" y="25907"/>
                </a:lnTo>
                <a:lnTo>
                  <a:pt x="57830" y="23368"/>
                </a:lnTo>
                <a:lnTo>
                  <a:pt x="54274" y="20447"/>
                </a:lnTo>
                <a:lnTo>
                  <a:pt x="50718" y="17653"/>
                </a:lnTo>
                <a:lnTo>
                  <a:pt x="25699" y="4825"/>
                </a:lnTo>
                <a:lnTo>
                  <a:pt x="21127" y="3048"/>
                </a:lnTo>
                <a:lnTo>
                  <a:pt x="16174" y="1397"/>
                </a:lnTo>
                <a:lnTo>
                  <a:pt x="11221" y="254"/>
                </a:lnTo>
                <a:lnTo>
                  <a:pt x="982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2" name="object 1953"/>
          <p:cNvSpPr>
            <a:spLocks noChangeArrowheads="1"/>
          </p:cNvSpPr>
          <p:nvPr/>
        </p:nvSpPr>
        <p:spPr bwMode="auto">
          <a:xfrm>
            <a:off x="4286250" y="4965700"/>
            <a:ext cx="61913" cy="76200"/>
          </a:xfrm>
          <a:custGeom>
            <a:avLst/>
            <a:gdLst>
              <a:gd name="T0" fmla="*/ 0 w 62230"/>
              <a:gd name="T1" fmla="*/ 0 h 76835"/>
              <a:gd name="T2" fmla="*/ 62230 w 62230"/>
              <a:gd name="T3" fmla="*/ 76835 h 76835"/>
            </a:gdLst>
            <a:ahLst/>
            <a:cxnLst/>
            <a:rect l="T0" t="T1" r="T2" b="T3"/>
            <a:pathLst>
              <a:path w="62230" h="76835">
                <a:moveTo>
                  <a:pt x="9779" y="0"/>
                </a:moveTo>
                <a:lnTo>
                  <a:pt x="7747" y="0"/>
                </a:lnTo>
                <a:lnTo>
                  <a:pt x="6350" y="635"/>
                </a:lnTo>
                <a:lnTo>
                  <a:pt x="4572" y="1143"/>
                </a:lnTo>
                <a:lnTo>
                  <a:pt x="3175" y="1650"/>
                </a:lnTo>
                <a:lnTo>
                  <a:pt x="2031" y="2793"/>
                </a:lnTo>
                <a:lnTo>
                  <a:pt x="635" y="3937"/>
                </a:lnTo>
                <a:lnTo>
                  <a:pt x="254" y="5461"/>
                </a:lnTo>
                <a:lnTo>
                  <a:pt x="0" y="6857"/>
                </a:lnTo>
                <a:lnTo>
                  <a:pt x="0" y="8000"/>
                </a:lnTo>
                <a:lnTo>
                  <a:pt x="254" y="9651"/>
                </a:lnTo>
                <a:lnTo>
                  <a:pt x="635" y="11049"/>
                </a:lnTo>
                <a:lnTo>
                  <a:pt x="2031" y="11937"/>
                </a:lnTo>
                <a:lnTo>
                  <a:pt x="3175" y="13081"/>
                </a:lnTo>
                <a:lnTo>
                  <a:pt x="4572" y="13969"/>
                </a:lnTo>
                <a:lnTo>
                  <a:pt x="6350" y="14224"/>
                </a:lnTo>
                <a:lnTo>
                  <a:pt x="10922" y="15620"/>
                </a:lnTo>
                <a:lnTo>
                  <a:pt x="30987" y="27558"/>
                </a:lnTo>
                <a:lnTo>
                  <a:pt x="34162" y="30352"/>
                </a:lnTo>
                <a:lnTo>
                  <a:pt x="36956" y="33781"/>
                </a:lnTo>
                <a:lnTo>
                  <a:pt x="39497" y="37464"/>
                </a:lnTo>
                <a:lnTo>
                  <a:pt x="40893" y="41401"/>
                </a:lnTo>
                <a:lnTo>
                  <a:pt x="42672" y="45719"/>
                </a:lnTo>
                <a:lnTo>
                  <a:pt x="43306" y="49656"/>
                </a:lnTo>
                <a:lnTo>
                  <a:pt x="43654" y="53593"/>
                </a:lnTo>
                <a:lnTo>
                  <a:pt x="43687" y="58166"/>
                </a:lnTo>
                <a:lnTo>
                  <a:pt x="42925" y="62483"/>
                </a:lnTo>
                <a:lnTo>
                  <a:pt x="41910" y="67056"/>
                </a:lnTo>
                <a:lnTo>
                  <a:pt x="41275" y="68452"/>
                </a:lnTo>
                <a:lnTo>
                  <a:pt x="41275" y="70104"/>
                </a:lnTo>
                <a:lnTo>
                  <a:pt x="43306" y="73787"/>
                </a:lnTo>
                <a:lnTo>
                  <a:pt x="44704" y="74675"/>
                </a:lnTo>
                <a:lnTo>
                  <a:pt x="45847" y="75564"/>
                </a:lnTo>
                <a:lnTo>
                  <a:pt x="47625" y="76073"/>
                </a:lnTo>
                <a:lnTo>
                  <a:pt x="49656" y="76326"/>
                </a:lnTo>
                <a:lnTo>
                  <a:pt x="51054" y="76326"/>
                </a:lnTo>
                <a:lnTo>
                  <a:pt x="52831" y="76073"/>
                </a:lnTo>
                <a:lnTo>
                  <a:pt x="54610" y="75183"/>
                </a:lnTo>
                <a:lnTo>
                  <a:pt x="56006" y="74675"/>
                </a:lnTo>
                <a:lnTo>
                  <a:pt x="61975" y="59562"/>
                </a:lnTo>
                <a:lnTo>
                  <a:pt x="61975" y="53593"/>
                </a:lnTo>
                <a:lnTo>
                  <a:pt x="45085" y="17906"/>
                </a:lnTo>
                <a:lnTo>
                  <a:pt x="35179" y="10794"/>
                </a:lnTo>
                <a:lnTo>
                  <a:pt x="29972" y="7366"/>
                </a:lnTo>
                <a:lnTo>
                  <a:pt x="24256" y="4825"/>
                </a:lnTo>
                <a:lnTo>
                  <a:pt x="17906" y="2539"/>
                </a:lnTo>
                <a:lnTo>
                  <a:pt x="11556" y="635"/>
                </a:lnTo>
                <a:lnTo>
                  <a:pt x="977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3" name="object 1954"/>
          <p:cNvSpPr>
            <a:spLocks noChangeArrowheads="1"/>
          </p:cNvSpPr>
          <p:nvPr/>
        </p:nvSpPr>
        <p:spPr bwMode="auto">
          <a:xfrm>
            <a:off x="4267200" y="4999038"/>
            <a:ext cx="42863" cy="33337"/>
          </a:xfrm>
          <a:custGeom>
            <a:avLst/>
            <a:gdLst>
              <a:gd name="T0" fmla="*/ 0 w 42544"/>
              <a:gd name="T1" fmla="*/ 0 h 34289"/>
              <a:gd name="T2" fmla="*/ 42544 w 42544"/>
              <a:gd name="T3" fmla="*/ 34289 h 34289"/>
            </a:gdLst>
            <a:ahLst/>
            <a:cxnLst/>
            <a:rect l="T0" t="T1" r="T2" b="T3"/>
            <a:pathLst>
              <a:path w="42544" h="34289">
                <a:moveTo>
                  <a:pt x="22987" y="0"/>
                </a:moveTo>
                <a:lnTo>
                  <a:pt x="18668" y="0"/>
                </a:lnTo>
                <a:lnTo>
                  <a:pt x="14858" y="888"/>
                </a:lnTo>
                <a:lnTo>
                  <a:pt x="10921" y="2031"/>
                </a:lnTo>
                <a:lnTo>
                  <a:pt x="7746" y="4063"/>
                </a:lnTo>
                <a:lnTo>
                  <a:pt x="4952" y="6603"/>
                </a:lnTo>
                <a:lnTo>
                  <a:pt x="3556" y="7746"/>
                </a:lnTo>
                <a:lnTo>
                  <a:pt x="2539" y="9143"/>
                </a:lnTo>
                <a:lnTo>
                  <a:pt x="1777" y="10921"/>
                </a:lnTo>
                <a:lnTo>
                  <a:pt x="762" y="12318"/>
                </a:lnTo>
                <a:lnTo>
                  <a:pt x="81" y="15366"/>
                </a:lnTo>
                <a:lnTo>
                  <a:pt x="0" y="19176"/>
                </a:lnTo>
                <a:lnTo>
                  <a:pt x="762" y="22224"/>
                </a:lnTo>
                <a:lnTo>
                  <a:pt x="13081" y="32765"/>
                </a:lnTo>
                <a:lnTo>
                  <a:pt x="15239" y="33654"/>
                </a:lnTo>
                <a:lnTo>
                  <a:pt x="19431" y="34162"/>
                </a:lnTo>
                <a:lnTo>
                  <a:pt x="21208" y="34162"/>
                </a:lnTo>
                <a:lnTo>
                  <a:pt x="38481" y="26542"/>
                </a:lnTo>
                <a:lnTo>
                  <a:pt x="39496" y="25399"/>
                </a:lnTo>
                <a:lnTo>
                  <a:pt x="40639" y="23621"/>
                </a:lnTo>
                <a:lnTo>
                  <a:pt x="40893" y="21970"/>
                </a:lnTo>
                <a:lnTo>
                  <a:pt x="42037" y="20319"/>
                </a:lnTo>
                <a:lnTo>
                  <a:pt x="42037" y="18795"/>
                </a:lnTo>
                <a:lnTo>
                  <a:pt x="42418" y="17144"/>
                </a:lnTo>
                <a:lnTo>
                  <a:pt x="42037" y="15366"/>
                </a:lnTo>
                <a:lnTo>
                  <a:pt x="32893" y="3174"/>
                </a:lnTo>
                <a:lnTo>
                  <a:pt x="31114" y="2031"/>
                </a:lnTo>
                <a:lnTo>
                  <a:pt x="28956" y="1523"/>
                </a:lnTo>
                <a:lnTo>
                  <a:pt x="27177" y="888"/>
                </a:lnTo>
                <a:lnTo>
                  <a:pt x="25018" y="634"/>
                </a:lnTo>
                <a:lnTo>
                  <a:pt x="2298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4" name="object 1955"/>
          <p:cNvSpPr>
            <a:spLocks noChangeArrowheads="1"/>
          </p:cNvSpPr>
          <p:nvPr/>
        </p:nvSpPr>
        <p:spPr bwMode="auto">
          <a:xfrm>
            <a:off x="4357688" y="5403850"/>
            <a:ext cx="87312" cy="111125"/>
          </a:xfrm>
          <a:custGeom>
            <a:avLst/>
            <a:gdLst>
              <a:gd name="T0" fmla="*/ 0 w 86360"/>
              <a:gd name="T1" fmla="*/ 0 h 110489"/>
              <a:gd name="T2" fmla="*/ 86360 w 86360"/>
              <a:gd name="T3" fmla="*/ 110489 h 110489"/>
            </a:gdLst>
            <a:ahLst/>
            <a:cxnLst/>
            <a:rect l="T0" t="T1" r="T2" b="T3"/>
            <a:pathLst>
              <a:path w="86360" h="110489">
                <a:moveTo>
                  <a:pt x="9836" y="0"/>
                </a:moveTo>
                <a:lnTo>
                  <a:pt x="8439" y="0"/>
                </a:lnTo>
                <a:lnTo>
                  <a:pt x="4883" y="507"/>
                </a:lnTo>
                <a:lnTo>
                  <a:pt x="3486" y="1650"/>
                </a:lnTo>
                <a:lnTo>
                  <a:pt x="2089" y="2539"/>
                </a:lnTo>
                <a:lnTo>
                  <a:pt x="1327" y="3682"/>
                </a:lnTo>
                <a:lnTo>
                  <a:pt x="311" y="5333"/>
                </a:lnTo>
                <a:lnTo>
                  <a:pt x="15" y="6222"/>
                </a:lnTo>
                <a:lnTo>
                  <a:pt x="0" y="8254"/>
                </a:lnTo>
                <a:lnTo>
                  <a:pt x="311" y="9397"/>
                </a:lnTo>
                <a:lnTo>
                  <a:pt x="1327" y="10540"/>
                </a:lnTo>
                <a:lnTo>
                  <a:pt x="2089" y="11937"/>
                </a:lnTo>
                <a:lnTo>
                  <a:pt x="4883" y="13715"/>
                </a:lnTo>
                <a:lnTo>
                  <a:pt x="14789" y="16509"/>
                </a:lnTo>
                <a:lnTo>
                  <a:pt x="22155" y="19430"/>
                </a:lnTo>
                <a:lnTo>
                  <a:pt x="56699" y="46227"/>
                </a:lnTo>
                <a:lnTo>
                  <a:pt x="60255" y="52577"/>
                </a:lnTo>
                <a:lnTo>
                  <a:pt x="62414" y="55625"/>
                </a:lnTo>
                <a:lnTo>
                  <a:pt x="63430" y="58800"/>
                </a:lnTo>
                <a:lnTo>
                  <a:pt x="64827" y="61975"/>
                </a:lnTo>
                <a:lnTo>
                  <a:pt x="65843" y="65658"/>
                </a:lnTo>
                <a:lnTo>
                  <a:pt x="66986" y="69087"/>
                </a:lnTo>
                <a:lnTo>
                  <a:pt x="67621" y="72262"/>
                </a:lnTo>
                <a:lnTo>
                  <a:pt x="67910" y="75056"/>
                </a:lnTo>
                <a:lnTo>
                  <a:pt x="67932" y="83692"/>
                </a:lnTo>
                <a:lnTo>
                  <a:pt x="67621" y="86486"/>
                </a:lnTo>
                <a:lnTo>
                  <a:pt x="67367" y="90169"/>
                </a:lnTo>
                <a:lnTo>
                  <a:pt x="66986" y="93979"/>
                </a:lnTo>
                <a:lnTo>
                  <a:pt x="65589" y="97662"/>
                </a:lnTo>
                <a:lnTo>
                  <a:pt x="64446" y="101091"/>
                </a:lnTo>
                <a:lnTo>
                  <a:pt x="64192" y="102488"/>
                </a:lnTo>
                <a:lnTo>
                  <a:pt x="64446" y="104266"/>
                </a:lnTo>
                <a:lnTo>
                  <a:pt x="64827" y="105663"/>
                </a:lnTo>
                <a:lnTo>
                  <a:pt x="65208" y="106806"/>
                </a:lnTo>
                <a:lnTo>
                  <a:pt x="66605" y="107949"/>
                </a:lnTo>
                <a:lnTo>
                  <a:pt x="67621" y="108838"/>
                </a:lnTo>
                <a:lnTo>
                  <a:pt x="69018" y="109600"/>
                </a:lnTo>
                <a:lnTo>
                  <a:pt x="70542" y="110235"/>
                </a:lnTo>
                <a:lnTo>
                  <a:pt x="72574" y="110489"/>
                </a:lnTo>
                <a:lnTo>
                  <a:pt x="74352" y="110489"/>
                </a:lnTo>
                <a:lnTo>
                  <a:pt x="75749" y="110235"/>
                </a:lnTo>
                <a:lnTo>
                  <a:pt x="77527" y="109600"/>
                </a:lnTo>
                <a:lnTo>
                  <a:pt x="78543" y="108838"/>
                </a:lnTo>
                <a:lnTo>
                  <a:pt x="80321" y="107949"/>
                </a:lnTo>
                <a:lnTo>
                  <a:pt x="81083" y="106552"/>
                </a:lnTo>
                <a:lnTo>
                  <a:pt x="82099" y="105028"/>
                </a:lnTo>
                <a:lnTo>
                  <a:pt x="83242" y="100837"/>
                </a:lnTo>
                <a:lnTo>
                  <a:pt x="84639" y="96519"/>
                </a:lnTo>
                <a:lnTo>
                  <a:pt x="85274" y="92201"/>
                </a:lnTo>
                <a:lnTo>
                  <a:pt x="86036" y="83692"/>
                </a:lnTo>
                <a:lnTo>
                  <a:pt x="86036" y="75056"/>
                </a:lnTo>
                <a:lnTo>
                  <a:pt x="85274" y="70738"/>
                </a:lnTo>
                <a:lnTo>
                  <a:pt x="84639" y="66166"/>
                </a:lnTo>
                <a:lnTo>
                  <a:pt x="83496" y="62483"/>
                </a:lnTo>
                <a:lnTo>
                  <a:pt x="82480" y="57911"/>
                </a:lnTo>
                <a:lnTo>
                  <a:pt x="80702" y="54228"/>
                </a:lnTo>
                <a:lnTo>
                  <a:pt x="61017" y="26288"/>
                </a:lnTo>
                <a:lnTo>
                  <a:pt x="57842" y="23113"/>
                </a:lnTo>
                <a:lnTo>
                  <a:pt x="54667" y="20573"/>
                </a:lnTo>
                <a:lnTo>
                  <a:pt x="50730" y="17906"/>
                </a:lnTo>
                <a:lnTo>
                  <a:pt x="47174" y="15366"/>
                </a:lnTo>
                <a:lnTo>
                  <a:pt x="42983" y="12826"/>
                </a:lnTo>
                <a:lnTo>
                  <a:pt x="39427" y="10540"/>
                </a:lnTo>
                <a:lnTo>
                  <a:pt x="34855" y="8254"/>
                </a:lnTo>
                <a:lnTo>
                  <a:pt x="30664" y="6222"/>
                </a:lnTo>
                <a:lnTo>
                  <a:pt x="26346" y="4571"/>
                </a:lnTo>
                <a:lnTo>
                  <a:pt x="21520" y="3047"/>
                </a:lnTo>
                <a:lnTo>
                  <a:pt x="11995" y="253"/>
                </a:lnTo>
                <a:lnTo>
                  <a:pt x="983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5" name="object 1956"/>
          <p:cNvSpPr>
            <a:spLocks noChangeArrowheads="1"/>
          </p:cNvSpPr>
          <p:nvPr/>
        </p:nvSpPr>
        <p:spPr bwMode="auto">
          <a:xfrm>
            <a:off x="4348163" y="5430838"/>
            <a:ext cx="61912" cy="76200"/>
          </a:xfrm>
          <a:custGeom>
            <a:avLst/>
            <a:gdLst>
              <a:gd name="T0" fmla="*/ 0 w 62230"/>
              <a:gd name="T1" fmla="*/ 0 h 76835"/>
              <a:gd name="T2" fmla="*/ 62230 w 62230"/>
              <a:gd name="T3" fmla="*/ 76835 h 76835"/>
            </a:gdLst>
            <a:ahLst/>
            <a:cxnLst/>
            <a:rect l="T0" t="T1" r="T2" b="T3"/>
            <a:pathLst>
              <a:path w="62230" h="76835">
                <a:moveTo>
                  <a:pt x="9652" y="0"/>
                </a:moveTo>
                <a:lnTo>
                  <a:pt x="7874" y="0"/>
                </a:lnTo>
                <a:lnTo>
                  <a:pt x="6096" y="253"/>
                </a:lnTo>
                <a:lnTo>
                  <a:pt x="4318" y="888"/>
                </a:lnTo>
                <a:lnTo>
                  <a:pt x="3302" y="1777"/>
                </a:lnTo>
                <a:lnTo>
                  <a:pt x="1778" y="2539"/>
                </a:lnTo>
                <a:lnTo>
                  <a:pt x="762" y="3936"/>
                </a:lnTo>
                <a:lnTo>
                  <a:pt x="381" y="5079"/>
                </a:lnTo>
                <a:lnTo>
                  <a:pt x="0" y="6603"/>
                </a:lnTo>
                <a:lnTo>
                  <a:pt x="0" y="8254"/>
                </a:lnTo>
                <a:lnTo>
                  <a:pt x="381" y="9397"/>
                </a:lnTo>
                <a:lnTo>
                  <a:pt x="762" y="10794"/>
                </a:lnTo>
                <a:lnTo>
                  <a:pt x="1778" y="11937"/>
                </a:lnTo>
                <a:lnTo>
                  <a:pt x="3302" y="12826"/>
                </a:lnTo>
                <a:lnTo>
                  <a:pt x="4318" y="13969"/>
                </a:lnTo>
                <a:lnTo>
                  <a:pt x="36957" y="33654"/>
                </a:lnTo>
                <a:lnTo>
                  <a:pt x="44069" y="58419"/>
                </a:lnTo>
                <a:lnTo>
                  <a:pt x="43307" y="62737"/>
                </a:lnTo>
                <a:lnTo>
                  <a:pt x="41910" y="67182"/>
                </a:lnTo>
                <a:lnTo>
                  <a:pt x="41529" y="68706"/>
                </a:lnTo>
                <a:lnTo>
                  <a:pt x="48260" y="76326"/>
                </a:lnTo>
                <a:lnTo>
                  <a:pt x="51435" y="76326"/>
                </a:lnTo>
                <a:lnTo>
                  <a:pt x="62103" y="59562"/>
                </a:lnTo>
                <a:lnTo>
                  <a:pt x="62103" y="53593"/>
                </a:lnTo>
                <a:lnTo>
                  <a:pt x="45085" y="17652"/>
                </a:lnTo>
                <a:lnTo>
                  <a:pt x="11430" y="253"/>
                </a:lnTo>
                <a:lnTo>
                  <a:pt x="96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6" name="object 1957"/>
          <p:cNvSpPr>
            <a:spLocks noChangeArrowheads="1"/>
          </p:cNvSpPr>
          <p:nvPr/>
        </p:nvSpPr>
        <p:spPr bwMode="auto">
          <a:xfrm>
            <a:off x="4330700" y="5464175"/>
            <a:ext cx="41275" cy="33338"/>
          </a:xfrm>
          <a:custGeom>
            <a:avLst/>
            <a:gdLst>
              <a:gd name="T0" fmla="*/ 0 w 42544"/>
              <a:gd name="T1" fmla="*/ 0 h 34289"/>
              <a:gd name="T2" fmla="*/ 42544 w 42544"/>
              <a:gd name="T3" fmla="*/ 34289 h 34289"/>
            </a:gdLst>
            <a:ahLst/>
            <a:cxnLst/>
            <a:rect l="T0" t="T1" r="T2" b="T3"/>
            <a:pathLst>
              <a:path w="42544" h="34289">
                <a:moveTo>
                  <a:pt x="21209" y="0"/>
                </a:moveTo>
                <a:lnTo>
                  <a:pt x="19050" y="381"/>
                </a:lnTo>
                <a:lnTo>
                  <a:pt x="14859" y="889"/>
                </a:lnTo>
                <a:lnTo>
                  <a:pt x="11303" y="2286"/>
                </a:lnTo>
                <a:lnTo>
                  <a:pt x="8128" y="4064"/>
                </a:lnTo>
                <a:lnTo>
                  <a:pt x="4953" y="6350"/>
                </a:lnTo>
                <a:lnTo>
                  <a:pt x="3937" y="7493"/>
                </a:lnTo>
                <a:lnTo>
                  <a:pt x="2412" y="8890"/>
                </a:lnTo>
                <a:lnTo>
                  <a:pt x="1778" y="10668"/>
                </a:lnTo>
                <a:lnTo>
                  <a:pt x="1016" y="12446"/>
                </a:lnTo>
                <a:lnTo>
                  <a:pt x="762" y="14097"/>
                </a:lnTo>
                <a:lnTo>
                  <a:pt x="0" y="15494"/>
                </a:lnTo>
                <a:lnTo>
                  <a:pt x="0" y="19050"/>
                </a:lnTo>
                <a:lnTo>
                  <a:pt x="1016" y="22479"/>
                </a:lnTo>
                <a:lnTo>
                  <a:pt x="2412" y="25273"/>
                </a:lnTo>
                <a:lnTo>
                  <a:pt x="4953" y="27940"/>
                </a:lnTo>
                <a:lnTo>
                  <a:pt x="8128" y="30226"/>
                </a:lnTo>
                <a:lnTo>
                  <a:pt x="9525" y="31369"/>
                </a:lnTo>
                <a:lnTo>
                  <a:pt x="11303" y="32258"/>
                </a:lnTo>
                <a:lnTo>
                  <a:pt x="13462" y="33020"/>
                </a:lnTo>
                <a:lnTo>
                  <a:pt x="15112" y="33655"/>
                </a:lnTo>
                <a:lnTo>
                  <a:pt x="19431" y="34163"/>
                </a:lnTo>
                <a:lnTo>
                  <a:pt x="23622" y="34163"/>
                </a:lnTo>
                <a:lnTo>
                  <a:pt x="40512" y="23622"/>
                </a:lnTo>
                <a:lnTo>
                  <a:pt x="41656" y="21844"/>
                </a:lnTo>
                <a:lnTo>
                  <a:pt x="41910" y="20447"/>
                </a:lnTo>
                <a:lnTo>
                  <a:pt x="42209" y="19050"/>
                </a:lnTo>
                <a:lnTo>
                  <a:pt x="42291" y="17018"/>
                </a:lnTo>
                <a:lnTo>
                  <a:pt x="41910" y="15240"/>
                </a:lnTo>
                <a:lnTo>
                  <a:pt x="41275" y="12065"/>
                </a:lnTo>
                <a:lnTo>
                  <a:pt x="39878" y="8890"/>
                </a:lnTo>
                <a:lnTo>
                  <a:pt x="25018" y="381"/>
                </a:lnTo>
                <a:lnTo>
                  <a:pt x="23241" y="381"/>
                </a:lnTo>
                <a:lnTo>
                  <a:pt x="2120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7" name="object 1958"/>
          <p:cNvSpPr>
            <a:spLocks noChangeArrowheads="1"/>
          </p:cNvSpPr>
          <p:nvPr/>
        </p:nvSpPr>
        <p:spPr bwMode="auto">
          <a:xfrm>
            <a:off x="6094413" y="4230688"/>
            <a:ext cx="152400" cy="39687"/>
          </a:xfrm>
          <a:custGeom>
            <a:avLst/>
            <a:gdLst>
              <a:gd name="T0" fmla="*/ 0 w 152400"/>
              <a:gd name="T1" fmla="*/ 0 h 39370"/>
              <a:gd name="T2" fmla="*/ 152400 w 152400"/>
              <a:gd name="T3" fmla="*/ 39370 h 39370"/>
            </a:gdLst>
            <a:ahLst/>
            <a:cxnLst/>
            <a:rect l="T0" t="T1" r="T2" b="T3"/>
            <a:pathLst>
              <a:path w="152400" h="39370">
                <a:moveTo>
                  <a:pt x="133350" y="15112"/>
                </a:moveTo>
                <a:lnTo>
                  <a:pt x="78739" y="15112"/>
                </a:lnTo>
                <a:lnTo>
                  <a:pt x="86867" y="15620"/>
                </a:lnTo>
                <a:lnTo>
                  <a:pt x="91439" y="16128"/>
                </a:lnTo>
                <a:lnTo>
                  <a:pt x="95630" y="16763"/>
                </a:lnTo>
                <a:lnTo>
                  <a:pt x="99567" y="17906"/>
                </a:lnTo>
                <a:lnTo>
                  <a:pt x="103758" y="18668"/>
                </a:lnTo>
                <a:lnTo>
                  <a:pt x="111887" y="21843"/>
                </a:lnTo>
                <a:lnTo>
                  <a:pt x="115696" y="23240"/>
                </a:lnTo>
                <a:lnTo>
                  <a:pt x="119252" y="25273"/>
                </a:lnTo>
                <a:lnTo>
                  <a:pt x="122808" y="27177"/>
                </a:lnTo>
                <a:lnTo>
                  <a:pt x="126618" y="28956"/>
                </a:lnTo>
                <a:lnTo>
                  <a:pt x="133730" y="34036"/>
                </a:lnTo>
                <a:lnTo>
                  <a:pt x="136905" y="36575"/>
                </a:lnTo>
                <a:lnTo>
                  <a:pt x="137921" y="37718"/>
                </a:lnTo>
                <a:lnTo>
                  <a:pt x="139700" y="38226"/>
                </a:lnTo>
                <a:lnTo>
                  <a:pt x="141731" y="38481"/>
                </a:lnTo>
                <a:lnTo>
                  <a:pt x="143509" y="38862"/>
                </a:lnTo>
                <a:lnTo>
                  <a:pt x="144906" y="38481"/>
                </a:lnTo>
                <a:lnTo>
                  <a:pt x="146684" y="38226"/>
                </a:lnTo>
                <a:lnTo>
                  <a:pt x="148081" y="37718"/>
                </a:lnTo>
                <a:lnTo>
                  <a:pt x="149478" y="36575"/>
                </a:lnTo>
                <a:lnTo>
                  <a:pt x="150621" y="35687"/>
                </a:lnTo>
                <a:lnTo>
                  <a:pt x="151637" y="34289"/>
                </a:lnTo>
                <a:lnTo>
                  <a:pt x="152018" y="32893"/>
                </a:lnTo>
                <a:lnTo>
                  <a:pt x="152160" y="32257"/>
                </a:lnTo>
                <a:lnTo>
                  <a:pt x="152272" y="30352"/>
                </a:lnTo>
                <a:lnTo>
                  <a:pt x="152018" y="28956"/>
                </a:lnTo>
                <a:lnTo>
                  <a:pt x="137540" y="17652"/>
                </a:lnTo>
                <a:lnTo>
                  <a:pt x="133350" y="15112"/>
                </a:lnTo>
                <a:close/>
              </a:path>
              <a:path w="152400" h="39370">
                <a:moveTo>
                  <a:pt x="74167" y="0"/>
                </a:moveTo>
                <a:lnTo>
                  <a:pt x="69341" y="381"/>
                </a:lnTo>
                <a:lnTo>
                  <a:pt x="64769" y="888"/>
                </a:lnTo>
                <a:lnTo>
                  <a:pt x="60197" y="1143"/>
                </a:lnTo>
                <a:lnTo>
                  <a:pt x="55244" y="1777"/>
                </a:lnTo>
                <a:lnTo>
                  <a:pt x="50672" y="2286"/>
                </a:lnTo>
                <a:lnTo>
                  <a:pt x="45719" y="3428"/>
                </a:lnTo>
                <a:lnTo>
                  <a:pt x="41147" y="4825"/>
                </a:lnTo>
                <a:lnTo>
                  <a:pt x="36575" y="5968"/>
                </a:lnTo>
                <a:lnTo>
                  <a:pt x="32003" y="7365"/>
                </a:lnTo>
                <a:lnTo>
                  <a:pt x="27812" y="9398"/>
                </a:lnTo>
                <a:lnTo>
                  <a:pt x="23240" y="11049"/>
                </a:lnTo>
                <a:lnTo>
                  <a:pt x="18922" y="13081"/>
                </a:lnTo>
                <a:lnTo>
                  <a:pt x="14731" y="15367"/>
                </a:lnTo>
                <a:lnTo>
                  <a:pt x="10540" y="17906"/>
                </a:lnTo>
                <a:lnTo>
                  <a:pt x="6603" y="20193"/>
                </a:lnTo>
                <a:lnTo>
                  <a:pt x="2793" y="23240"/>
                </a:lnTo>
                <a:lnTo>
                  <a:pt x="1396" y="24130"/>
                </a:lnTo>
                <a:lnTo>
                  <a:pt x="634" y="25526"/>
                </a:lnTo>
                <a:lnTo>
                  <a:pt x="380" y="26669"/>
                </a:lnTo>
                <a:lnTo>
                  <a:pt x="0" y="28067"/>
                </a:lnTo>
                <a:lnTo>
                  <a:pt x="634" y="30861"/>
                </a:lnTo>
                <a:lnTo>
                  <a:pt x="1396" y="32257"/>
                </a:lnTo>
                <a:lnTo>
                  <a:pt x="2412" y="33400"/>
                </a:lnTo>
                <a:lnTo>
                  <a:pt x="3809" y="34289"/>
                </a:lnTo>
                <a:lnTo>
                  <a:pt x="5587" y="34798"/>
                </a:lnTo>
                <a:lnTo>
                  <a:pt x="7365" y="35432"/>
                </a:lnTo>
                <a:lnTo>
                  <a:pt x="8762" y="35687"/>
                </a:lnTo>
                <a:lnTo>
                  <a:pt x="10540" y="35687"/>
                </a:lnTo>
                <a:lnTo>
                  <a:pt x="12318" y="35432"/>
                </a:lnTo>
                <a:lnTo>
                  <a:pt x="13715" y="34543"/>
                </a:lnTo>
                <a:lnTo>
                  <a:pt x="15493" y="33655"/>
                </a:lnTo>
                <a:lnTo>
                  <a:pt x="50672" y="17652"/>
                </a:lnTo>
                <a:lnTo>
                  <a:pt x="74167" y="15112"/>
                </a:lnTo>
                <a:lnTo>
                  <a:pt x="133350" y="15112"/>
                </a:lnTo>
                <a:lnTo>
                  <a:pt x="128777" y="12445"/>
                </a:lnTo>
                <a:lnTo>
                  <a:pt x="124205" y="10540"/>
                </a:lnTo>
                <a:lnTo>
                  <a:pt x="119633" y="8508"/>
                </a:lnTo>
                <a:lnTo>
                  <a:pt x="114680" y="7112"/>
                </a:lnTo>
                <a:lnTo>
                  <a:pt x="109727" y="5461"/>
                </a:lnTo>
                <a:lnTo>
                  <a:pt x="104775" y="4063"/>
                </a:lnTo>
                <a:lnTo>
                  <a:pt x="99948" y="2920"/>
                </a:lnTo>
                <a:lnTo>
                  <a:pt x="94614" y="2031"/>
                </a:lnTo>
                <a:lnTo>
                  <a:pt x="89662" y="1143"/>
                </a:lnTo>
                <a:lnTo>
                  <a:pt x="84454" y="888"/>
                </a:lnTo>
                <a:lnTo>
                  <a:pt x="79501" y="381"/>
                </a:lnTo>
                <a:lnTo>
                  <a:pt x="7416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8" name="object 1959"/>
          <p:cNvSpPr>
            <a:spLocks noChangeArrowheads="1"/>
          </p:cNvSpPr>
          <p:nvPr/>
        </p:nvSpPr>
        <p:spPr bwMode="auto">
          <a:xfrm>
            <a:off x="6116638" y="4257675"/>
            <a:ext cx="106362" cy="31750"/>
          </a:xfrm>
          <a:custGeom>
            <a:avLst/>
            <a:gdLst>
              <a:gd name="T0" fmla="*/ 0 w 106045"/>
              <a:gd name="T1" fmla="*/ 0 h 31114"/>
              <a:gd name="T2" fmla="*/ 106045 w 106045"/>
              <a:gd name="T3" fmla="*/ 31114 h 31114"/>
            </a:gdLst>
            <a:ahLst/>
            <a:cxnLst/>
            <a:rect l="T0" t="T1" r="T2" b="T3"/>
            <a:pathLst>
              <a:path w="106045" h="31114">
                <a:moveTo>
                  <a:pt x="99452" y="15113"/>
                </a:moveTo>
                <a:lnTo>
                  <a:pt x="57023" y="15113"/>
                </a:lnTo>
                <a:lnTo>
                  <a:pt x="62102" y="15621"/>
                </a:lnTo>
                <a:lnTo>
                  <a:pt x="67437" y="16764"/>
                </a:lnTo>
                <a:lnTo>
                  <a:pt x="90169" y="28448"/>
                </a:lnTo>
                <a:lnTo>
                  <a:pt x="91948" y="29591"/>
                </a:lnTo>
                <a:lnTo>
                  <a:pt x="93725" y="30226"/>
                </a:lnTo>
                <a:lnTo>
                  <a:pt x="95123" y="30480"/>
                </a:lnTo>
                <a:lnTo>
                  <a:pt x="96900" y="30734"/>
                </a:lnTo>
                <a:lnTo>
                  <a:pt x="98425" y="30480"/>
                </a:lnTo>
                <a:lnTo>
                  <a:pt x="100202" y="30226"/>
                </a:lnTo>
                <a:lnTo>
                  <a:pt x="101980" y="29591"/>
                </a:lnTo>
                <a:lnTo>
                  <a:pt x="102997" y="28702"/>
                </a:lnTo>
                <a:lnTo>
                  <a:pt x="104393" y="27559"/>
                </a:lnTo>
                <a:lnTo>
                  <a:pt x="105917" y="25273"/>
                </a:lnTo>
                <a:lnTo>
                  <a:pt x="105917" y="22098"/>
                </a:lnTo>
                <a:lnTo>
                  <a:pt x="105537" y="20828"/>
                </a:lnTo>
                <a:lnTo>
                  <a:pt x="104775" y="19431"/>
                </a:lnTo>
                <a:lnTo>
                  <a:pt x="99452" y="15113"/>
                </a:lnTo>
                <a:close/>
              </a:path>
              <a:path w="106045" h="31114">
                <a:moveTo>
                  <a:pt x="51688" y="0"/>
                </a:moveTo>
                <a:lnTo>
                  <a:pt x="45338" y="254"/>
                </a:lnTo>
                <a:lnTo>
                  <a:pt x="38480" y="889"/>
                </a:lnTo>
                <a:lnTo>
                  <a:pt x="32512" y="2286"/>
                </a:lnTo>
                <a:lnTo>
                  <a:pt x="25653" y="3810"/>
                </a:lnTo>
                <a:lnTo>
                  <a:pt x="20065" y="6350"/>
                </a:lnTo>
                <a:lnTo>
                  <a:pt x="13588" y="9017"/>
                </a:lnTo>
                <a:lnTo>
                  <a:pt x="8254" y="11938"/>
                </a:lnTo>
                <a:lnTo>
                  <a:pt x="2921" y="16002"/>
                </a:lnTo>
                <a:lnTo>
                  <a:pt x="1904" y="17145"/>
                </a:lnTo>
                <a:lnTo>
                  <a:pt x="762" y="18288"/>
                </a:lnTo>
                <a:lnTo>
                  <a:pt x="0" y="19685"/>
                </a:lnTo>
                <a:lnTo>
                  <a:pt x="0" y="22352"/>
                </a:lnTo>
                <a:lnTo>
                  <a:pt x="380" y="23749"/>
                </a:lnTo>
                <a:lnTo>
                  <a:pt x="1142" y="25273"/>
                </a:lnTo>
                <a:lnTo>
                  <a:pt x="2539" y="26416"/>
                </a:lnTo>
                <a:lnTo>
                  <a:pt x="3683" y="27559"/>
                </a:lnTo>
                <a:lnTo>
                  <a:pt x="5461" y="28194"/>
                </a:lnTo>
                <a:lnTo>
                  <a:pt x="7238" y="28448"/>
                </a:lnTo>
                <a:lnTo>
                  <a:pt x="8636" y="28702"/>
                </a:lnTo>
                <a:lnTo>
                  <a:pt x="10413" y="28448"/>
                </a:lnTo>
                <a:lnTo>
                  <a:pt x="12573" y="28194"/>
                </a:lnTo>
                <a:lnTo>
                  <a:pt x="13588" y="27559"/>
                </a:lnTo>
                <a:lnTo>
                  <a:pt x="15366" y="26670"/>
                </a:lnTo>
                <a:lnTo>
                  <a:pt x="19685" y="23749"/>
                </a:lnTo>
                <a:lnTo>
                  <a:pt x="23622" y="21463"/>
                </a:lnTo>
                <a:lnTo>
                  <a:pt x="27812" y="19431"/>
                </a:lnTo>
                <a:lnTo>
                  <a:pt x="32512" y="17653"/>
                </a:lnTo>
                <a:lnTo>
                  <a:pt x="37464" y="16764"/>
                </a:lnTo>
                <a:lnTo>
                  <a:pt x="41783" y="15621"/>
                </a:lnTo>
                <a:lnTo>
                  <a:pt x="46736" y="15113"/>
                </a:lnTo>
                <a:lnTo>
                  <a:pt x="99452" y="15113"/>
                </a:lnTo>
                <a:lnTo>
                  <a:pt x="98043" y="13970"/>
                </a:lnTo>
                <a:lnTo>
                  <a:pt x="58800" y="254"/>
                </a:lnTo>
                <a:lnTo>
                  <a:pt x="5168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59" name="object 1960"/>
          <p:cNvSpPr>
            <a:spLocks noChangeArrowheads="1"/>
          </p:cNvSpPr>
          <p:nvPr/>
        </p:nvSpPr>
        <p:spPr bwMode="auto">
          <a:xfrm>
            <a:off x="6148388" y="4287838"/>
            <a:ext cx="42862" cy="33337"/>
          </a:xfrm>
          <a:custGeom>
            <a:avLst/>
            <a:gdLst>
              <a:gd name="T0" fmla="*/ 0 w 42545"/>
              <a:gd name="T1" fmla="*/ 0 h 34289"/>
              <a:gd name="T2" fmla="*/ 42545 w 42545"/>
              <a:gd name="T3" fmla="*/ 34289 h 34289"/>
            </a:gdLst>
            <a:ahLst/>
            <a:cxnLst/>
            <a:rect l="T0" t="T1" r="T2" b="T3"/>
            <a:pathLst>
              <a:path w="42545" h="34289">
                <a:moveTo>
                  <a:pt x="21462" y="0"/>
                </a:moveTo>
                <a:lnTo>
                  <a:pt x="17652" y="253"/>
                </a:lnTo>
                <a:lnTo>
                  <a:pt x="13715" y="888"/>
                </a:lnTo>
                <a:lnTo>
                  <a:pt x="11937" y="1777"/>
                </a:lnTo>
                <a:lnTo>
                  <a:pt x="10160" y="2539"/>
                </a:lnTo>
                <a:lnTo>
                  <a:pt x="8127" y="3682"/>
                </a:lnTo>
                <a:lnTo>
                  <a:pt x="6731" y="4571"/>
                </a:lnTo>
                <a:lnTo>
                  <a:pt x="2794" y="8508"/>
                </a:lnTo>
                <a:lnTo>
                  <a:pt x="2159" y="10286"/>
                </a:lnTo>
                <a:lnTo>
                  <a:pt x="381" y="13080"/>
                </a:lnTo>
                <a:lnTo>
                  <a:pt x="0" y="16509"/>
                </a:lnTo>
                <a:lnTo>
                  <a:pt x="381" y="19938"/>
                </a:lnTo>
                <a:lnTo>
                  <a:pt x="1015" y="22859"/>
                </a:lnTo>
                <a:lnTo>
                  <a:pt x="2159" y="24510"/>
                </a:lnTo>
                <a:lnTo>
                  <a:pt x="3175" y="25907"/>
                </a:lnTo>
                <a:lnTo>
                  <a:pt x="4572" y="27431"/>
                </a:lnTo>
                <a:lnTo>
                  <a:pt x="5587" y="28828"/>
                </a:lnTo>
                <a:lnTo>
                  <a:pt x="7365" y="29590"/>
                </a:lnTo>
                <a:lnTo>
                  <a:pt x="8762" y="30733"/>
                </a:lnTo>
                <a:lnTo>
                  <a:pt x="10540" y="31622"/>
                </a:lnTo>
                <a:lnTo>
                  <a:pt x="12700" y="32511"/>
                </a:lnTo>
                <a:lnTo>
                  <a:pt x="16256" y="33400"/>
                </a:lnTo>
                <a:lnTo>
                  <a:pt x="20447" y="34162"/>
                </a:lnTo>
                <a:lnTo>
                  <a:pt x="24637" y="33654"/>
                </a:lnTo>
                <a:lnTo>
                  <a:pt x="36702" y="28193"/>
                </a:lnTo>
                <a:lnTo>
                  <a:pt x="38481" y="26796"/>
                </a:lnTo>
                <a:lnTo>
                  <a:pt x="39115" y="25400"/>
                </a:lnTo>
                <a:lnTo>
                  <a:pt x="40512" y="24002"/>
                </a:lnTo>
                <a:lnTo>
                  <a:pt x="41656" y="20827"/>
                </a:lnTo>
                <a:lnTo>
                  <a:pt x="42290" y="17398"/>
                </a:lnTo>
                <a:lnTo>
                  <a:pt x="41656" y="14223"/>
                </a:lnTo>
                <a:lnTo>
                  <a:pt x="40894" y="10794"/>
                </a:lnTo>
                <a:lnTo>
                  <a:pt x="40132" y="9651"/>
                </a:lnTo>
                <a:lnTo>
                  <a:pt x="38735" y="8000"/>
                </a:lnTo>
                <a:lnTo>
                  <a:pt x="37719" y="6603"/>
                </a:lnTo>
                <a:lnTo>
                  <a:pt x="36322" y="5460"/>
                </a:lnTo>
                <a:lnTo>
                  <a:pt x="34925" y="4063"/>
                </a:lnTo>
                <a:lnTo>
                  <a:pt x="33147" y="2920"/>
                </a:lnTo>
                <a:lnTo>
                  <a:pt x="31369" y="2285"/>
                </a:lnTo>
                <a:lnTo>
                  <a:pt x="29590" y="1396"/>
                </a:lnTo>
                <a:lnTo>
                  <a:pt x="25781" y="253"/>
                </a:lnTo>
                <a:lnTo>
                  <a:pt x="2146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60" name="object 1961"/>
          <p:cNvSpPr>
            <a:spLocks noChangeArrowheads="1"/>
          </p:cNvSpPr>
          <p:nvPr/>
        </p:nvSpPr>
        <p:spPr bwMode="auto">
          <a:xfrm>
            <a:off x="6007100" y="5332413"/>
            <a:ext cx="152400" cy="39687"/>
          </a:xfrm>
          <a:custGeom>
            <a:avLst/>
            <a:gdLst>
              <a:gd name="T0" fmla="*/ 0 w 152400"/>
              <a:gd name="T1" fmla="*/ 0 h 38735"/>
              <a:gd name="T2" fmla="*/ 152400 w 152400"/>
              <a:gd name="T3" fmla="*/ 38735 h 38735"/>
            </a:gdLst>
            <a:ahLst/>
            <a:cxnLst/>
            <a:rect l="T0" t="T1" r="T2" b="T3"/>
            <a:pathLst>
              <a:path w="152400" h="38735">
                <a:moveTo>
                  <a:pt x="132870" y="14605"/>
                </a:moveTo>
                <a:lnTo>
                  <a:pt x="78612" y="14605"/>
                </a:lnTo>
                <a:lnTo>
                  <a:pt x="87122" y="15113"/>
                </a:lnTo>
                <a:lnTo>
                  <a:pt x="91312" y="16002"/>
                </a:lnTo>
                <a:lnTo>
                  <a:pt x="95250" y="16510"/>
                </a:lnTo>
                <a:lnTo>
                  <a:pt x="99441" y="17399"/>
                </a:lnTo>
                <a:lnTo>
                  <a:pt x="103378" y="18796"/>
                </a:lnTo>
                <a:lnTo>
                  <a:pt x="107569" y="19939"/>
                </a:lnTo>
                <a:lnTo>
                  <a:pt x="111760" y="21463"/>
                </a:lnTo>
                <a:lnTo>
                  <a:pt x="115316" y="23114"/>
                </a:lnTo>
                <a:lnTo>
                  <a:pt x="119507" y="24892"/>
                </a:lnTo>
                <a:lnTo>
                  <a:pt x="136906" y="36576"/>
                </a:lnTo>
                <a:lnTo>
                  <a:pt x="138303" y="37338"/>
                </a:lnTo>
                <a:lnTo>
                  <a:pt x="140081" y="37973"/>
                </a:lnTo>
                <a:lnTo>
                  <a:pt x="141732" y="38481"/>
                </a:lnTo>
                <a:lnTo>
                  <a:pt x="143256" y="38735"/>
                </a:lnTo>
                <a:lnTo>
                  <a:pt x="144907" y="38481"/>
                </a:lnTo>
                <a:lnTo>
                  <a:pt x="146685" y="37973"/>
                </a:lnTo>
                <a:lnTo>
                  <a:pt x="148082" y="37338"/>
                </a:lnTo>
                <a:lnTo>
                  <a:pt x="149606" y="36830"/>
                </a:lnTo>
                <a:lnTo>
                  <a:pt x="151257" y="34544"/>
                </a:lnTo>
                <a:lnTo>
                  <a:pt x="152400" y="33147"/>
                </a:lnTo>
                <a:lnTo>
                  <a:pt x="152400" y="30226"/>
                </a:lnTo>
                <a:lnTo>
                  <a:pt x="152019" y="28829"/>
                </a:lnTo>
                <a:lnTo>
                  <a:pt x="151003" y="27432"/>
                </a:lnTo>
                <a:lnTo>
                  <a:pt x="149860" y="26543"/>
                </a:lnTo>
                <a:lnTo>
                  <a:pt x="146050" y="23114"/>
                </a:lnTo>
                <a:lnTo>
                  <a:pt x="142112" y="20320"/>
                </a:lnTo>
                <a:lnTo>
                  <a:pt x="137541" y="17399"/>
                </a:lnTo>
                <a:lnTo>
                  <a:pt x="133350" y="14859"/>
                </a:lnTo>
                <a:lnTo>
                  <a:pt x="132870" y="14605"/>
                </a:lnTo>
                <a:close/>
              </a:path>
              <a:path w="152400" h="38735">
                <a:moveTo>
                  <a:pt x="79375" y="0"/>
                </a:moveTo>
                <a:lnTo>
                  <a:pt x="69469" y="0"/>
                </a:lnTo>
                <a:lnTo>
                  <a:pt x="64516" y="381"/>
                </a:lnTo>
                <a:lnTo>
                  <a:pt x="59562" y="635"/>
                </a:lnTo>
                <a:lnTo>
                  <a:pt x="54991" y="1524"/>
                </a:lnTo>
                <a:lnTo>
                  <a:pt x="50037" y="2032"/>
                </a:lnTo>
                <a:lnTo>
                  <a:pt x="45847" y="2921"/>
                </a:lnTo>
                <a:lnTo>
                  <a:pt x="40894" y="4318"/>
                </a:lnTo>
                <a:lnTo>
                  <a:pt x="31750" y="7112"/>
                </a:lnTo>
                <a:lnTo>
                  <a:pt x="27178" y="8890"/>
                </a:lnTo>
                <a:lnTo>
                  <a:pt x="22987" y="10922"/>
                </a:lnTo>
                <a:lnTo>
                  <a:pt x="18669" y="12827"/>
                </a:lnTo>
                <a:lnTo>
                  <a:pt x="0" y="26543"/>
                </a:lnTo>
                <a:lnTo>
                  <a:pt x="0" y="29337"/>
                </a:lnTo>
                <a:lnTo>
                  <a:pt x="381" y="30861"/>
                </a:lnTo>
                <a:lnTo>
                  <a:pt x="1016" y="32258"/>
                </a:lnTo>
                <a:lnTo>
                  <a:pt x="2159" y="33147"/>
                </a:lnTo>
                <a:lnTo>
                  <a:pt x="3556" y="34290"/>
                </a:lnTo>
                <a:lnTo>
                  <a:pt x="5334" y="34798"/>
                </a:lnTo>
                <a:lnTo>
                  <a:pt x="6731" y="35433"/>
                </a:lnTo>
                <a:lnTo>
                  <a:pt x="10287" y="35433"/>
                </a:lnTo>
                <a:lnTo>
                  <a:pt x="12065" y="35052"/>
                </a:lnTo>
                <a:lnTo>
                  <a:pt x="13462" y="34544"/>
                </a:lnTo>
                <a:lnTo>
                  <a:pt x="15240" y="33401"/>
                </a:lnTo>
                <a:lnTo>
                  <a:pt x="21462" y="29083"/>
                </a:lnTo>
                <a:lnTo>
                  <a:pt x="28194" y="25146"/>
                </a:lnTo>
                <a:lnTo>
                  <a:pt x="66294" y="14859"/>
                </a:lnTo>
                <a:lnTo>
                  <a:pt x="74041" y="14605"/>
                </a:lnTo>
                <a:lnTo>
                  <a:pt x="132870" y="14605"/>
                </a:lnTo>
                <a:lnTo>
                  <a:pt x="129032" y="12573"/>
                </a:lnTo>
                <a:lnTo>
                  <a:pt x="124460" y="10287"/>
                </a:lnTo>
                <a:lnTo>
                  <a:pt x="119507" y="8255"/>
                </a:lnTo>
                <a:lnTo>
                  <a:pt x="109982" y="4953"/>
                </a:lnTo>
                <a:lnTo>
                  <a:pt x="104775" y="3810"/>
                </a:lnTo>
                <a:lnTo>
                  <a:pt x="99822" y="2667"/>
                </a:lnTo>
                <a:lnTo>
                  <a:pt x="94869" y="1778"/>
                </a:lnTo>
                <a:lnTo>
                  <a:pt x="89535" y="889"/>
                </a:lnTo>
                <a:lnTo>
                  <a:pt x="84709" y="381"/>
                </a:lnTo>
                <a:lnTo>
                  <a:pt x="7937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61" name="object 1962"/>
          <p:cNvSpPr>
            <a:spLocks noChangeArrowheads="1"/>
          </p:cNvSpPr>
          <p:nvPr/>
        </p:nvSpPr>
        <p:spPr bwMode="auto">
          <a:xfrm>
            <a:off x="6030913" y="5359400"/>
            <a:ext cx="104775" cy="30163"/>
          </a:xfrm>
          <a:custGeom>
            <a:avLst/>
            <a:gdLst>
              <a:gd name="T0" fmla="*/ 0 w 104775"/>
              <a:gd name="T1" fmla="*/ 0 h 29845"/>
              <a:gd name="T2" fmla="*/ 104775 w 104775"/>
              <a:gd name="T3" fmla="*/ 29845 h 29845"/>
            </a:gdLst>
            <a:ahLst/>
            <a:cxnLst/>
            <a:rect l="T0" t="T1" r="T2" b="T3"/>
            <a:pathLst>
              <a:path w="104775" h="29845">
                <a:moveTo>
                  <a:pt x="97419" y="14223"/>
                </a:moveTo>
                <a:lnTo>
                  <a:pt x="50741" y="14223"/>
                </a:lnTo>
                <a:lnTo>
                  <a:pt x="55948" y="14477"/>
                </a:lnTo>
                <a:lnTo>
                  <a:pt x="61282" y="15112"/>
                </a:lnTo>
                <a:lnTo>
                  <a:pt x="88968" y="27304"/>
                </a:lnTo>
                <a:lnTo>
                  <a:pt x="91762" y="29082"/>
                </a:lnTo>
                <a:lnTo>
                  <a:pt x="93413" y="29590"/>
                </a:lnTo>
                <a:lnTo>
                  <a:pt x="96969" y="29590"/>
                </a:lnTo>
                <a:lnTo>
                  <a:pt x="98747" y="29336"/>
                </a:lnTo>
                <a:lnTo>
                  <a:pt x="99763" y="28447"/>
                </a:lnTo>
                <a:lnTo>
                  <a:pt x="101541" y="27685"/>
                </a:lnTo>
                <a:lnTo>
                  <a:pt x="102938" y="26542"/>
                </a:lnTo>
                <a:lnTo>
                  <a:pt x="103573" y="25399"/>
                </a:lnTo>
                <a:lnTo>
                  <a:pt x="104335" y="22605"/>
                </a:lnTo>
                <a:lnTo>
                  <a:pt x="103573" y="19811"/>
                </a:lnTo>
                <a:lnTo>
                  <a:pt x="102938" y="18414"/>
                </a:lnTo>
                <a:lnTo>
                  <a:pt x="101922" y="17525"/>
                </a:lnTo>
                <a:lnTo>
                  <a:pt x="97419" y="14223"/>
                </a:lnTo>
                <a:close/>
              </a:path>
              <a:path w="104775" h="29845">
                <a:moveTo>
                  <a:pt x="50741" y="0"/>
                </a:moveTo>
                <a:lnTo>
                  <a:pt x="44391" y="0"/>
                </a:lnTo>
                <a:lnTo>
                  <a:pt x="38168" y="1142"/>
                </a:lnTo>
                <a:lnTo>
                  <a:pt x="31437" y="1904"/>
                </a:lnTo>
                <a:lnTo>
                  <a:pt x="2735" y="15366"/>
                </a:lnTo>
                <a:lnTo>
                  <a:pt x="1338" y="16128"/>
                </a:lnTo>
                <a:lnTo>
                  <a:pt x="576" y="17525"/>
                </a:lnTo>
                <a:lnTo>
                  <a:pt x="322" y="18922"/>
                </a:lnTo>
                <a:lnTo>
                  <a:pt x="110" y="19557"/>
                </a:lnTo>
                <a:lnTo>
                  <a:pt x="8704" y="27685"/>
                </a:lnTo>
                <a:lnTo>
                  <a:pt x="10482" y="27685"/>
                </a:lnTo>
                <a:lnTo>
                  <a:pt x="11879" y="27304"/>
                </a:lnTo>
                <a:lnTo>
                  <a:pt x="13657" y="26542"/>
                </a:lnTo>
                <a:lnTo>
                  <a:pt x="15054" y="25653"/>
                </a:lnTo>
                <a:lnTo>
                  <a:pt x="18864" y="23113"/>
                </a:lnTo>
                <a:lnTo>
                  <a:pt x="23055" y="20700"/>
                </a:lnTo>
                <a:lnTo>
                  <a:pt x="31818" y="17271"/>
                </a:lnTo>
                <a:lnTo>
                  <a:pt x="36390" y="15874"/>
                </a:lnTo>
                <a:lnTo>
                  <a:pt x="41216" y="15112"/>
                </a:lnTo>
                <a:lnTo>
                  <a:pt x="46169" y="14223"/>
                </a:lnTo>
                <a:lnTo>
                  <a:pt x="97419" y="14223"/>
                </a:lnTo>
                <a:lnTo>
                  <a:pt x="96207" y="13334"/>
                </a:lnTo>
                <a:lnTo>
                  <a:pt x="90619" y="9778"/>
                </a:lnTo>
                <a:lnTo>
                  <a:pt x="78046" y="4190"/>
                </a:lnTo>
                <a:lnTo>
                  <a:pt x="71442" y="2158"/>
                </a:lnTo>
                <a:lnTo>
                  <a:pt x="57726" y="253"/>
                </a:lnTo>
                <a:lnTo>
                  <a:pt x="5074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62" name="object 1963"/>
          <p:cNvSpPr>
            <a:spLocks noChangeArrowheads="1"/>
          </p:cNvSpPr>
          <p:nvPr/>
        </p:nvSpPr>
        <p:spPr bwMode="auto">
          <a:xfrm>
            <a:off x="6061075" y="5387975"/>
            <a:ext cx="42863" cy="34925"/>
          </a:xfrm>
          <a:custGeom>
            <a:avLst/>
            <a:gdLst>
              <a:gd name="T0" fmla="*/ 0 w 42545"/>
              <a:gd name="T1" fmla="*/ 0 h 34289"/>
              <a:gd name="T2" fmla="*/ 42545 w 42545"/>
              <a:gd name="T3" fmla="*/ 34289 h 34289"/>
            </a:gdLst>
            <a:ahLst/>
            <a:cxnLst/>
            <a:rect l="T0" t="T1" r="T2" b="T3"/>
            <a:pathLst>
              <a:path w="42545" h="34289">
                <a:moveTo>
                  <a:pt x="21589" y="0"/>
                </a:moveTo>
                <a:lnTo>
                  <a:pt x="17906" y="634"/>
                </a:lnTo>
                <a:lnTo>
                  <a:pt x="13588" y="1142"/>
                </a:lnTo>
                <a:lnTo>
                  <a:pt x="11556" y="1777"/>
                </a:lnTo>
                <a:lnTo>
                  <a:pt x="10032" y="2920"/>
                </a:lnTo>
                <a:lnTo>
                  <a:pt x="8254" y="3682"/>
                </a:lnTo>
                <a:lnTo>
                  <a:pt x="6476" y="4825"/>
                </a:lnTo>
                <a:lnTo>
                  <a:pt x="5079" y="5968"/>
                </a:lnTo>
                <a:lnTo>
                  <a:pt x="3555" y="7365"/>
                </a:lnTo>
                <a:lnTo>
                  <a:pt x="2539" y="8889"/>
                </a:lnTo>
                <a:lnTo>
                  <a:pt x="1397" y="10286"/>
                </a:lnTo>
                <a:lnTo>
                  <a:pt x="380" y="13461"/>
                </a:lnTo>
                <a:lnTo>
                  <a:pt x="0" y="16509"/>
                </a:lnTo>
                <a:lnTo>
                  <a:pt x="0" y="19938"/>
                </a:lnTo>
                <a:lnTo>
                  <a:pt x="1142" y="23367"/>
                </a:lnTo>
                <a:lnTo>
                  <a:pt x="2159" y="24510"/>
                </a:lnTo>
                <a:lnTo>
                  <a:pt x="2921" y="26161"/>
                </a:lnTo>
                <a:lnTo>
                  <a:pt x="3937" y="27685"/>
                </a:lnTo>
                <a:lnTo>
                  <a:pt x="5714" y="28828"/>
                </a:lnTo>
                <a:lnTo>
                  <a:pt x="6857" y="29971"/>
                </a:lnTo>
                <a:lnTo>
                  <a:pt x="8636" y="31368"/>
                </a:lnTo>
                <a:lnTo>
                  <a:pt x="10794" y="31876"/>
                </a:lnTo>
                <a:lnTo>
                  <a:pt x="12573" y="32765"/>
                </a:lnTo>
                <a:lnTo>
                  <a:pt x="16510" y="33908"/>
                </a:lnTo>
                <a:lnTo>
                  <a:pt x="20447" y="34162"/>
                </a:lnTo>
                <a:lnTo>
                  <a:pt x="24384" y="33908"/>
                </a:lnTo>
                <a:lnTo>
                  <a:pt x="28701" y="33400"/>
                </a:lnTo>
                <a:lnTo>
                  <a:pt x="30861" y="32511"/>
                </a:lnTo>
                <a:lnTo>
                  <a:pt x="34036" y="30479"/>
                </a:lnTo>
                <a:lnTo>
                  <a:pt x="35940" y="29590"/>
                </a:lnTo>
                <a:lnTo>
                  <a:pt x="39877" y="25653"/>
                </a:lnTo>
                <a:lnTo>
                  <a:pt x="40893" y="24002"/>
                </a:lnTo>
                <a:lnTo>
                  <a:pt x="42037" y="21081"/>
                </a:lnTo>
                <a:lnTo>
                  <a:pt x="42290" y="17652"/>
                </a:lnTo>
                <a:lnTo>
                  <a:pt x="42290" y="14223"/>
                </a:lnTo>
                <a:lnTo>
                  <a:pt x="41275" y="11429"/>
                </a:lnTo>
                <a:lnTo>
                  <a:pt x="40131" y="9651"/>
                </a:lnTo>
                <a:lnTo>
                  <a:pt x="39497" y="8254"/>
                </a:lnTo>
                <a:lnTo>
                  <a:pt x="38353" y="6857"/>
                </a:lnTo>
                <a:lnTo>
                  <a:pt x="36575" y="5460"/>
                </a:lnTo>
                <a:lnTo>
                  <a:pt x="35560" y="4317"/>
                </a:lnTo>
                <a:lnTo>
                  <a:pt x="33400" y="3428"/>
                </a:lnTo>
                <a:lnTo>
                  <a:pt x="31623" y="2539"/>
                </a:lnTo>
                <a:lnTo>
                  <a:pt x="29844" y="1777"/>
                </a:lnTo>
                <a:lnTo>
                  <a:pt x="25907" y="634"/>
                </a:lnTo>
                <a:lnTo>
                  <a:pt x="2158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1989" name="object 1964"/>
          <p:cNvSpPr txBox="1"/>
          <p:nvPr/>
        </p:nvSpPr>
        <p:spPr>
          <a:xfrm>
            <a:off x="6272213" y="5703888"/>
            <a:ext cx="276225" cy="12382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储油罐监测  子系统</a:t>
            </a:r>
            <a:endParaRPr lang="zh-CN" sz="400">
              <a:latin typeface="微软雅黑" pitchFamily="82" charset="2"/>
              <a:ea typeface="微软雅黑" pitchFamily="82" charset="2"/>
            </a:endParaRPr>
          </a:p>
        </p:txBody>
      </p:sp>
      <p:sp>
        <p:nvSpPr>
          <p:cNvPr id="49064" name="object 1965"/>
          <p:cNvSpPr>
            <a:spLocks noChangeArrowheads="1"/>
          </p:cNvSpPr>
          <p:nvPr/>
        </p:nvSpPr>
        <p:spPr bwMode="auto">
          <a:xfrm>
            <a:off x="6226175" y="5711825"/>
            <a:ext cx="42863" cy="33338"/>
          </a:xfrm>
          <a:custGeom>
            <a:avLst/>
            <a:gdLst>
              <a:gd name="T0" fmla="*/ 0 w 42545"/>
              <a:gd name="T1" fmla="*/ 0 h 33654"/>
              <a:gd name="T2" fmla="*/ 42545 w 42545"/>
              <a:gd name="T3" fmla="*/ 33654 h 33654"/>
            </a:gdLst>
            <a:ahLst/>
            <a:cxnLst/>
            <a:rect l="T0" t="T1" r="T2" b="T3"/>
            <a:pathLst>
              <a:path w="42545" h="33654">
                <a:moveTo>
                  <a:pt x="23495" y="32486"/>
                </a:moveTo>
                <a:lnTo>
                  <a:pt x="19176" y="32486"/>
                </a:lnTo>
                <a:lnTo>
                  <a:pt x="21336" y="33045"/>
                </a:lnTo>
                <a:lnTo>
                  <a:pt x="23495" y="32486"/>
                </a:lnTo>
                <a:close/>
              </a:path>
              <a:path w="42545" h="33654">
                <a:moveTo>
                  <a:pt x="23495" y="0"/>
                </a:moveTo>
                <a:lnTo>
                  <a:pt x="19176" y="0"/>
                </a:lnTo>
                <a:lnTo>
                  <a:pt x="14986" y="558"/>
                </a:lnTo>
                <a:lnTo>
                  <a:pt x="762" y="13334"/>
                </a:lnTo>
                <a:lnTo>
                  <a:pt x="0" y="14998"/>
                </a:lnTo>
                <a:lnTo>
                  <a:pt x="0" y="18046"/>
                </a:lnTo>
                <a:lnTo>
                  <a:pt x="762" y="19710"/>
                </a:lnTo>
                <a:lnTo>
                  <a:pt x="1015" y="21386"/>
                </a:lnTo>
                <a:lnTo>
                  <a:pt x="14986" y="31940"/>
                </a:lnTo>
                <a:lnTo>
                  <a:pt x="17145" y="32486"/>
                </a:lnTo>
                <a:lnTo>
                  <a:pt x="25273" y="32486"/>
                </a:lnTo>
                <a:lnTo>
                  <a:pt x="27432" y="31940"/>
                </a:lnTo>
                <a:lnTo>
                  <a:pt x="29590" y="31661"/>
                </a:lnTo>
                <a:lnTo>
                  <a:pt x="42037" y="19710"/>
                </a:lnTo>
                <a:lnTo>
                  <a:pt x="42037" y="18046"/>
                </a:lnTo>
                <a:lnTo>
                  <a:pt x="42290" y="16382"/>
                </a:lnTo>
                <a:lnTo>
                  <a:pt x="42037" y="14998"/>
                </a:lnTo>
                <a:lnTo>
                  <a:pt x="42037" y="13334"/>
                </a:lnTo>
                <a:lnTo>
                  <a:pt x="40512" y="9994"/>
                </a:lnTo>
                <a:lnTo>
                  <a:pt x="25273" y="279"/>
                </a:lnTo>
                <a:lnTo>
                  <a:pt x="23495"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1991" name="object 1966"/>
          <p:cNvSpPr txBox="1"/>
          <p:nvPr/>
        </p:nvSpPr>
        <p:spPr>
          <a:xfrm>
            <a:off x="3848100" y="5265738"/>
            <a:ext cx="276225" cy="122237"/>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储油罐监测  子系统</a:t>
            </a:r>
            <a:endParaRPr lang="zh-CN" sz="400">
              <a:latin typeface="微软雅黑" pitchFamily="82" charset="2"/>
              <a:ea typeface="微软雅黑" pitchFamily="82" charset="2"/>
            </a:endParaRPr>
          </a:p>
        </p:txBody>
      </p:sp>
      <p:sp>
        <p:nvSpPr>
          <p:cNvPr id="49066" name="object 1967"/>
          <p:cNvSpPr>
            <a:spLocks noChangeArrowheads="1"/>
          </p:cNvSpPr>
          <p:nvPr/>
        </p:nvSpPr>
        <p:spPr bwMode="auto">
          <a:xfrm>
            <a:off x="3802063" y="5273675"/>
            <a:ext cx="42862" cy="33338"/>
          </a:xfrm>
          <a:custGeom>
            <a:avLst/>
            <a:gdLst>
              <a:gd name="T0" fmla="*/ 0 w 42544"/>
              <a:gd name="T1" fmla="*/ 0 h 33020"/>
              <a:gd name="T2" fmla="*/ 42544 w 42544"/>
              <a:gd name="T3" fmla="*/ 33020 h 33020"/>
            </a:gdLst>
            <a:ahLst/>
            <a:cxnLst/>
            <a:rect l="T0" t="T1" r="T2" b="T3"/>
            <a:pathLst>
              <a:path w="42544" h="33020">
                <a:moveTo>
                  <a:pt x="23494" y="32511"/>
                </a:moveTo>
                <a:lnTo>
                  <a:pt x="19176" y="32511"/>
                </a:lnTo>
                <a:lnTo>
                  <a:pt x="21336" y="33019"/>
                </a:lnTo>
                <a:lnTo>
                  <a:pt x="23494" y="32511"/>
                </a:lnTo>
                <a:close/>
              </a:path>
              <a:path w="42544" h="33020">
                <a:moveTo>
                  <a:pt x="23494" y="0"/>
                </a:moveTo>
                <a:lnTo>
                  <a:pt x="19176" y="0"/>
                </a:lnTo>
                <a:lnTo>
                  <a:pt x="14986" y="507"/>
                </a:lnTo>
                <a:lnTo>
                  <a:pt x="13207" y="1396"/>
                </a:lnTo>
                <a:lnTo>
                  <a:pt x="9651" y="3047"/>
                </a:lnTo>
                <a:lnTo>
                  <a:pt x="762" y="13334"/>
                </a:lnTo>
                <a:lnTo>
                  <a:pt x="0" y="14985"/>
                </a:lnTo>
                <a:lnTo>
                  <a:pt x="0" y="18033"/>
                </a:lnTo>
                <a:lnTo>
                  <a:pt x="762" y="19684"/>
                </a:lnTo>
                <a:lnTo>
                  <a:pt x="1143" y="21335"/>
                </a:lnTo>
                <a:lnTo>
                  <a:pt x="14986" y="31876"/>
                </a:lnTo>
                <a:lnTo>
                  <a:pt x="17144" y="32511"/>
                </a:lnTo>
                <a:lnTo>
                  <a:pt x="25272" y="32511"/>
                </a:lnTo>
                <a:lnTo>
                  <a:pt x="27431" y="31876"/>
                </a:lnTo>
                <a:lnTo>
                  <a:pt x="29590" y="31622"/>
                </a:lnTo>
                <a:lnTo>
                  <a:pt x="42037" y="19684"/>
                </a:lnTo>
                <a:lnTo>
                  <a:pt x="42037" y="18033"/>
                </a:lnTo>
                <a:lnTo>
                  <a:pt x="42290" y="16382"/>
                </a:lnTo>
                <a:lnTo>
                  <a:pt x="42037" y="14985"/>
                </a:lnTo>
                <a:lnTo>
                  <a:pt x="42037" y="13334"/>
                </a:lnTo>
                <a:lnTo>
                  <a:pt x="41275" y="11683"/>
                </a:lnTo>
                <a:lnTo>
                  <a:pt x="25272" y="253"/>
                </a:lnTo>
                <a:lnTo>
                  <a:pt x="23494"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1993" name="object 1968"/>
          <p:cNvSpPr txBox="1"/>
          <p:nvPr/>
        </p:nvSpPr>
        <p:spPr>
          <a:xfrm>
            <a:off x="4086225" y="5770563"/>
            <a:ext cx="276225" cy="12382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储油罐监测  子系统</a:t>
            </a:r>
            <a:endParaRPr lang="zh-CN" sz="400">
              <a:latin typeface="微软雅黑" pitchFamily="82" charset="2"/>
              <a:ea typeface="微软雅黑" pitchFamily="82" charset="2"/>
            </a:endParaRPr>
          </a:p>
        </p:txBody>
      </p:sp>
      <p:sp>
        <p:nvSpPr>
          <p:cNvPr id="49068" name="object 1969"/>
          <p:cNvSpPr>
            <a:spLocks noChangeArrowheads="1"/>
          </p:cNvSpPr>
          <p:nvPr/>
        </p:nvSpPr>
        <p:spPr bwMode="auto">
          <a:xfrm>
            <a:off x="4040188" y="5778500"/>
            <a:ext cx="42862" cy="33338"/>
          </a:xfrm>
          <a:custGeom>
            <a:avLst/>
            <a:gdLst>
              <a:gd name="T0" fmla="*/ 0 w 42544"/>
              <a:gd name="T1" fmla="*/ 0 h 33654"/>
              <a:gd name="T2" fmla="*/ 42544 w 42544"/>
              <a:gd name="T3" fmla="*/ 33654 h 33654"/>
            </a:gdLst>
            <a:ahLst/>
            <a:cxnLst/>
            <a:rect l="T0" t="T1" r="T2" b="T3"/>
            <a:pathLst>
              <a:path w="42544" h="33654">
                <a:moveTo>
                  <a:pt x="23494" y="32486"/>
                </a:moveTo>
                <a:lnTo>
                  <a:pt x="19176" y="32486"/>
                </a:lnTo>
                <a:lnTo>
                  <a:pt x="21336" y="33045"/>
                </a:lnTo>
                <a:lnTo>
                  <a:pt x="23494" y="32486"/>
                </a:lnTo>
                <a:close/>
              </a:path>
              <a:path w="42544" h="33654">
                <a:moveTo>
                  <a:pt x="23494" y="0"/>
                </a:moveTo>
                <a:lnTo>
                  <a:pt x="19176" y="0"/>
                </a:lnTo>
                <a:lnTo>
                  <a:pt x="14986" y="558"/>
                </a:lnTo>
                <a:lnTo>
                  <a:pt x="762" y="13322"/>
                </a:lnTo>
                <a:lnTo>
                  <a:pt x="0" y="14998"/>
                </a:lnTo>
                <a:lnTo>
                  <a:pt x="0" y="18046"/>
                </a:lnTo>
                <a:lnTo>
                  <a:pt x="762" y="19710"/>
                </a:lnTo>
                <a:lnTo>
                  <a:pt x="1015" y="21386"/>
                </a:lnTo>
                <a:lnTo>
                  <a:pt x="14986" y="31927"/>
                </a:lnTo>
                <a:lnTo>
                  <a:pt x="17018" y="32486"/>
                </a:lnTo>
                <a:lnTo>
                  <a:pt x="25272" y="32486"/>
                </a:lnTo>
                <a:lnTo>
                  <a:pt x="27431" y="31927"/>
                </a:lnTo>
                <a:lnTo>
                  <a:pt x="29463" y="31661"/>
                </a:lnTo>
                <a:lnTo>
                  <a:pt x="41909" y="19710"/>
                </a:lnTo>
                <a:lnTo>
                  <a:pt x="41909" y="18046"/>
                </a:lnTo>
                <a:lnTo>
                  <a:pt x="42290" y="16382"/>
                </a:lnTo>
                <a:lnTo>
                  <a:pt x="41909" y="14998"/>
                </a:lnTo>
                <a:lnTo>
                  <a:pt x="41909" y="13322"/>
                </a:lnTo>
                <a:lnTo>
                  <a:pt x="41275" y="11658"/>
                </a:lnTo>
                <a:lnTo>
                  <a:pt x="25272" y="279"/>
                </a:lnTo>
                <a:lnTo>
                  <a:pt x="23494" y="0"/>
                </a:lnTo>
                <a:close/>
              </a:path>
            </a:pathLst>
          </a:custGeom>
          <a:solidFill>
            <a:srgbClr val="FFDE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69" name="object 1970"/>
          <p:cNvSpPr>
            <a:spLocks noChangeArrowheads="1"/>
          </p:cNvSpPr>
          <p:nvPr/>
        </p:nvSpPr>
        <p:spPr bwMode="auto">
          <a:xfrm>
            <a:off x="7758113" y="5373688"/>
            <a:ext cx="738187" cy="639762"/>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70" name="object 1971"/>
          <p:cNvSpPr>
            <a:spLocks noChangeArrowheads="1"/>
          </p:cNvSpPr>
          <p:nvPr/>
        </p:nvSpPr>
        <p:spPr bwMode="auto">
          <a:xfrm>
            <a:off x="8718550" y="5459413"/>
            <a:ext cx="315913" cy="490537"/>
          </a:xfrm>
          <a:custGeom>
            <a:avLst/>
            <a:gdLst>
              <a:gd name="T0" fmla="*/ 0 w 316229"/>
              <a:gd name="T1" fmla="*/ 0 h 490854"/>
              <a:gd name="T2" fmla="*/ 316229 w 316229"/>
              <a:gd name="T3" fmla="*/ 490854 h 490854"/>
            </a:gdLst>
            <a:ahLst/>
            <a:cxnLst/>
            <a:rect l="T0" t="T1" r="T2" b="T3"/>
            <a:pathLst>
              <a:path w="316229" h="490854">
                <a:moveTo>
                  <a:pt x="302005" y="477685"/>
                </a:moveTo>
                <a:lnTo>
                  <a:pt x="14224" y="477685"/>
                </a:lnTo>
                <a:lnTo>
                  <a:pt x="17779" y="478370"/>
                </a:lnTo>
                <a:lnTo>
                  <a:pt x="26797" y="479755"/>
                </a:lnTo>
                <a:lnTo>
                  <a:pt x="41909" y="481469"/>
                </a:lnTo>
                <a:lnTo>
                  <a:pt x="60451" y="483869"/>
                </a:lnTo>
                <a:lnTo>
                  <a:pt x="82296" y="486270"/>
                </a:lnTo>
                <a:lnTo>
                  <a:pt x="106806" y="488327"/>
                </a:lnTo>
                <a:lnTo>
                  <a:pt x="119125" y="489013"/>
                </a:lnTo>
                <a:lnTo>
                  <a:pt x="131699" y="490042"/>
                </a:lnTo>
                <a:lnTo>
                  <a:pt x="144779" y="490385"/>
                </a:lnTo>
                <a:lnTo>
                  <a:pt x="170560" y="490385"/>
                </a:lnTo>
                <a:lnTo>
                  <a:pt x="183642" y="490042"/>
                </a:lnTo>
                <a:lnTo>
                  <a:pt x="196215" y="489013"/>
                </a:lnTo>
                <a:lnTo>
                  <a:pt x="208533" y="488327"/>
                </a:lnTo>
                <a:lnTo>
                  <a:pt x="233045" y="486270"/>
                </a:lnTo>
                <a:lnTo>
                  <a:pt x="255270" y="483869"/>
                </a:lnTo>
                <a:lnTo>
                  <a:pt x="289305" y="479755"/>
                </a:lnTo>
                <a:lnTo>
                  <a:pt x="298830" y="478370"/>
                </a:lnTo>
                <a:lnTo>
                  <a:pt x="302005" y="477685"/>
                </a:lnTo>
                <a:close/>
              </a:path>
              <a:path w="316229" h="490854">
                <a:moveTo>
                  <a:pt x="304673" y="9905"/>
                </a:moveTo>
                <a:lnTo>
                  <a:pt x="11429" y="9905"/>
                </a:lnTo>
                <a:lnTo>
                  <a:pt x="8635" y="10667"/>
                </a:lnTo>
                <a:lnTo>
                  <a:pt x="0" y="465340"/>
                </a:lnTo>
                <a:lnTo>
                  <a:pt x="761" y="470141"/>
                </a:lnTo>
                <a:lnTo>
                  <a:pt x="11429" y="477685"/>
                </a:lnTo>
                <a:lnTo>
                  <a:pt x="305180" y="477685"/>
                </a:lnTo>
                <a:lnTo>
                  <a:pt x="307467" y="476656"/>
                </a:lnTo>
                <a:lnTo>
                  <a:pt x="310260" y="475627"/>
                </a:lnTo>
                <a:lnTo>
                  <a:pt x="312293" y="473913"/>
                </a:lnTo>
                <a:lnTo>
                  <a:pt x="314198" y="472198"/>
                </a:lnTo>
                <a:lnTo>
                  <a:pt x="315256" y="470484"/>
                </a:lnTo>
                <a:lnTo>
                  <a:pt x="161035" y="470484"/>
                </a:lnTo>
                <a:lnTo>
                  <a:pt x="158242" y="470141"/>
                </a:lnTo>
                <a:lnTo>
                  <a:pt x="155955" y="469798"/>
                </a:lnTo>
                <a:lnTo>
                  <a:pt x="148717" y="467740"/>
                </a:lnTo>
                <a:lnTo>
                  <a:pt x="146811" y="466369"/>
                </a:lnTo>
                <a:lnTo>
                  <a:pt x="144779" y="465340"/>
                </a:lnTo>
                <a:lnTo>
                  <a:pt x="138049" y="456755"/>
                </a:lnTo>
                <a:lnTo>
                  <a:pt x="136905" y="455040"/>
                </a:lnTo>
                <a:lnTo>
                  <a:pt x="136144" y="452983"/>
                </a:lnTo>
                <a:lnTo>
                  <a:pt x="136144" y="450583"/>
                </a:lnTo>
                <a:lnTo>
                  <a:pt x="135763" y="448513"/>
                </a:lnTo>
                <a:lnTo>
                  <a:pt x="136144" y="446112"/>
                </a:lnTo>
                <a:lnTo>
                  <a:pt x="136144" y="444055"/>
                </a:lnTo>
                <a:lnTo>
                  <a:pt x="136905" y="441655"/>
                </a:lnTo>
                <a:lnTo>
                  <a:pt x="138049" y="439597"/>
                </a:lnTo>
                <a:lnTo>
                  <a:pt x="138938" y="438226"/>
                </a:lnTo>
                <a:lnTo>
                  <a:pt x="140080" y="436168"/>
                </a:lnTo>
                <a:lnTo>
                  <a:pt x="141604" y="434454"/>
                </a:lnTo>
                <a:lnTo>
                  <a:pt x="142875" y="433069"/>
                </a:lnTo>
                <a:lnTo>
                  <a:pt x="144779" y="431355"/>
                </a:lnTo>
                <a:lnTo>
                  <a:pt x="146811" y="430326"/>
                </a:lnTo>
                <a:lnTo>
                  <a:pt x="148717" y="429298"/>
                </a:lnTo>
                <a:lnTo>
                  <a:pt x="153543" y="427240"/>
                </a:lnTo>
                <a:lnTo>
                  <a:pt x="158242" y="426554"/>
                </a:lnTo>
                <a:lnTo>
                  <a:pt x="316229" y="426554"/>
                </a:lnTo>
                <a:lnTo>
                  <a:pt x="316229" y="404939"/>
                </a:lnTo>
                <a:lnTo>
                  <a:pt x="42672" y="404939"/>
                </a:lnTo>
                <a:lnTo>
                  <a:pt x="37973" y="404253"/>
                </a:lnTo>
                <a:lnTo>
                  <a:pt x="31242" y="396354"/>
                </a:lnTo>
                <a:lnTo>
                  <a:pt x="31242" y="45338"/>
                </a:lnTo>
                <a:lnTo>
                  <a:pt x="40258" y="37083"/>
                </a:lnTo>
                <a:lnTo>
                  <a:pt x="316229" y="37083"/>
                </a:lnTo>
                <a:lnTo>
                  <a:pt x="316229" y="25653"/>
                </a:lnTo>
                <a:lnTo>
                  <a:pt x="113156" y="25653"/>
                </a:lnTo>
                <a:lnTo>
                  <a:pt x="113156" y="19938"/>
                </a:lnTo>
                <a:lnTo>
                  <a:pt x="316229" y="19938"/>
                </a:lnTo>
                <a:lnTo>
                  <a:pt x="316229" y="19557"/>
                </a:lnTo>
                <a:lnTo>
                  <a:pt x="307467" y="10667"/>
                </a:lnTo>
                <a:lnTo>
                  <a:pt x="304673" y="9905"/>
                </a:lnTo>
                <a:close/>
              </a:path>
              <a:path w="316229" h="490854">
                <a:moveTo>
                  <a:pt x="316229" y="426554"/>
                </a:moveTo>
                <a:lnTo>
                  <a:pt x="163829" y="426554"/>
                </a:lnTo>
                <a:lnTo>
                  <a:pt x="165734" y="426897"/>
                </a:lnTo>
                <a:lnTo>
                  <a:pt x="168148" y="427240"/>
                </a:lnTo>
                <a:lnTo>
                  <a:pt x="172974" y="429298"/>
                </a:lnTo>
                <a:lnTo>
                  <a:pt x="175259" y="430326"/>
                </a:lnTo>
                <a:lnTo>
                  <a:pt x="176910" y="431355"/>
                </a:lnTo>
                <a:lnTo>
                  <a:pt x="178816" y="433069"/>
                </a:lnTo>
                <a:lnTo>
                  <a:pt x="180085" y="434454"/>
                </a:lnTo>
                <a:lnTo>
                  <a:pt x="181991" y="436168"/>
                </a:lnTo>
                <a:lnTo>
                  <a:pt x="182752" y="438226"/>
                </a:lnTo>
                <a:lnTo>
                  <a:pt x="184403" y="439597"/>
                </a:lnTo>
                <a:lnTo>
                  <a:pt x="184784" y="441655"/>
                </a:lnTo>
                <a:lnTo>
                  <a:pt x="185547" y="444055"/>
                </a:lnTo>
                <a:lnTo>
                  <a:pt x="186435" y="446112"/>
                </a:lnTo>
                <a:lnTo>
                  <a:pt x="186435" y="450583"/>
                </a:lnTo>
                <a:lnTo>
                  <a:pt x="184784" y="455040"/>
                </a:lnTo>
                <a:lnTo>
                  <a:pt x="184403" y="456755"/>
                </a:lnTo>
                <a:lnTo>
                  <a:pt x="182752" y="458812"/>
                </a:lnTo>
                <a:lnTo>
                  <a:pt x="181991" y="460527"/>
                </a:lnTo>
                <a:lnTo>
                  <a:pt x="180085" y="462584"/>
                </a:lnTo>
                <a:lnTo>
                  <a:pt x="178816" y="463613"/>
                </a:lnTo>
                <a:lnTo>
                  <a:pt x="176910" y="465340"/>
                </a:lnTo>
                <a:lnTo>
                  <a:pt x="161035" y="470484"/>
                </a:lnTo>
                <a:lnTo>
                  <a:pt x="315256" y="470484"/>
                </a:lnTo>
                <a:lnTo>
                  <a:pt x="315468" y="470141"/>
                </a:lnTo>
                <a:lnTo>
                  <a:pt x="316229" y="467740"/>
                </a:lnTo>
                <a:lnTo>
                  <a:pt x="316229" y="426554"/>
                </a:lnTo>
                <a:close/>
              </a:path>
              <a:path w="316229" h="490854">
                <a:moveTo>
                  <a:pt x="316229" y="37083"/>
                </a:moveTo>
                <a:lnTo>
                  <a:pt x="278256" y="37083"/>
                </a:lnTo>
                <a:lnTo>
                  <a:pt x="280543" y="37718"/>
                </a:lnTo>
                <a:lnTo>
                  <a:pt x="282194" y="38734"/>
                </a:lnTo>
                <a:lnTo>
                  <a:pt x="287654" y="47624"/>
                </a:lnTo>
                <a:lnTo>
                  <a:pt x="287654" y="393953"/>
                </a:lnTo>
                <a:lnTo>
                  <a:pt x="287274" y="396354"/>
                </a:lnTo>
                <a:lnTo>
                  <a:pt x="286893" y="398411"/>
                </a:lnTo>
                <a:lnTo>
                  <a:pt x="285750" y="400126"/>
                </a:lnTo>
                <a:lnTo>
                  <a:pt x="284099" y="401840"/>
                </a:lnTo>
                <a:lnTo>
                  <a:pt x="282955" y="403212"/>
                </a:lnTo>
                <a:lnTo>
                  <a:pt x="280543" y="403910"/>
                </a:lnTo>
                <a:lnTo>
                  <a:pt x="278638" y="404596"/>
                </a:lnTo>
                <a:lnTo>
                  <a:pt x="276225" y="404939"/>
                </a:lnTo>
                <a:lnTo>
                  <a:pt x="316229" y="404939"/>
                </a:lnTo>
                <a:lnTo>
                  <a:pt x="316229" y="37083"/>
                </a:lnTo>
                <a:close/>
              </a:path>
              <a:path w="316229" h="490854">
                <a:moveTo>
                  <a:pt x="316229" y="19938"/>
                </a:moveTo>
                <a:lnTo>
                  <a:pt x="203453" y="19938"/>
                </a:lnTo>
                <a:lnTo>
                  <a:pt x="203453" y="25653"/>
                </a:lnTo>
                <a:lnTo>
                  <a:pt x="316229" y="25653"/>
                </a:lnTo>
                <a:lnTo>
                  <a:pt x="316229" y="19938"/>
                </a:lnTo>
                <a:close/>
              </a:path>
              <a:path w="316229" h="490854">
                <a:moveTo>
                  <a:pt x="159003" y="0"/>
                </a:moveTo>
                <a:lnTo>
                  <a:pt x="109981" y="1015"/>
                </a:lnTo>
                <a:lnTo>
                  <a:pt x="45084" y="5841"/>
                </a:lnTo>
                <a:lnTo>
                  <a:pt x="19303" y="9270"/>
                </a:lnTo>
                <a:lnTo>
                  <a:pt x="14224" y="9905"/>
                </a:lnTo>
                <a:lnTo>
                  <a:pt x="302005" y="9905"/>
                </a:lnTo>
                <a:lnTo>
                  <a:pt x="298450" y="9270"/>
                </a:lnTo>
                <a:lnTo>
                  <a:pt x="288925" y="8254"/>
                </a:lnTo>
                <a:lnTo>
                  <a:pt x="273811" y="6857"/>
                </a:lnTo>
                <a:lnTo>
                  <a:pt x="254889" y="4825"/>
                </a:lnTo>
                <a:lnTo>
                  <a:pt x="232664" y="2666"/>
                </a:lnTo>
                <a:lnTo>
                  <a:pt x="208533" y="1015"/>
                </a:lnTo>
                <a:lnTo>
                  <a:pt x="184023" y="380"/>
                </a:lnTo>
                <a:lnTo>
                  <a:pt x="159003"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71" name="object 1972"/>
          <p:cNvSpPr>
            <a:spLocks noChangeArrowheads="1"/>
          </p:cNvSpPr>
          <p:nvPr/>
        </p:nvSpPr>
        <p:spPr bwMode="auto">
          <a:xfrm>
            <a:off x="8864600" y="5894388"/>
            <a:ext cx="30163" cy="26987"/>
          </a:xfrm>
          <a:custGeom>
            <a:avLst/>
            <a:gdLst>
              <a:gd name="T0" fmla="*/ 0 w 30479"/>
              <a:gd name="T1" fmla="*/ 0 h 26670"/>
              <a:gd name="T2" fmla="*/ 30479 w 30479"/>
              <a:gd name="T3" fmla="*/ 26670 h 26670"/>
            </a:gdLst>
            <a:ahLst/>
            <a:cxnLst/>
            <a:rect l="T0" t="T1" r="T2" b="T3"/>
            <a:pathLst>
              <a:path w="30479" h="26670">
                <a:moveTo>
                  <a:pt x="19811" y="0"/>
                </a:moveTo>
                <a:lnTo>
                  <a:pt x="10667" y="0"/>
                </a:lnTo>
                <a:lnTo>
                  <a:pt x="8254" y="685"/>
                </a:lnTo>
                <a:lnTo>
                  <a:pt x="6730" y="1028"/>
                </a:lnTo>
                <a:lnTo>
                  <a:pt x="4699" y="1714"/>
                </a:lnTo>
                <a:lnTo>
                  <a:pt x="2031" y="4114"/>
                </a:lnTo>
                <a:lnTo>
                  <a:pt x="1142" y="5829"/>
                </a:lnTo>
                <a:lnTo>
                  <a:pt x="380" y="7200"/>
                </a:lnTo>
                <a:lnTo>
                  <a:pt x="0" y="9270"/>
                </a:lnTo>
                <a:lnTo>
                  <a:pt x="0" y="17170"/>
                </a:lnTo>
                <a:lnTo>
                  <a:pt x="380" y="18884"/>
                </a:lnTo>
                <a:lnTo>
                  <a:pt x="1142" y="20599"/>
                </a:lnTo>
                <a:lnTo>
                  <a:pt x="3175" y="23685"/>
                </a:lnTo>
                <a:lnTo>
                  <a:pt x="4699" y="24383"/>
                </a:lnTo>
                <a:lnTo>
                  <a:pt x="6730" y="25412"/>
                </a:lnTo>
                <a:lnTo>
                  <a:pt x="8254" y="26098"/>
                </a:lnTo>
                <a:lnTo>
                  <a:pt x="21716" y="26098"/>
                </a:lnTo>
                <a:lnTo>
                  <a:pt x="23749" y="25412"/>
                </a:lnTo>
                <a:lnTo>
                  <a:pt x="25273" y="24383"/>
                </a:lnTo>
                <a:lnTo>
                  <a:pt x="27304" y="23685"/>
                </a:lnTo>
                <a:lnTo>
                  <a:pt x="28066" y="21970"/>
                </a:lnTo>
                <a:lnTo>
                  <a:pt x="28828" y="20599"/>
                </a:lnTo>
                <a:lnTo>
                  <a:pt x="8762" y="20599"/>
                </a:lnTo>
                <a:lnTo>
                  <a:pt x="7874" y="19570"/>
                </a:lnTo>
                <a:lnTo>
                  <a:pt x="7111" y="18541"/>
                </a:lnTo>
                <a:lnTo>
                  <a:pt x="6730" y="17170"/>
                </a:lnTo>
                <a:lnTo>
                  <a:pt x="6730" y="9270"/>
                </a:lnTo>
                <a:lnTo>
                  <a:pt x="7111" y="7899"/>
                </a:lnTo>
                <a:lnTo>
                  <a:pt x="7874" y="6857"/>
                </a:lnTo>
                <a:lnTo>
                  <a:pt x="8762" y="6172"/>
                </a:lnTo>
                <a:lnTo>
                  <a:pt x="10667" y="5829"/>
                </a:lnTo>
                <a:lnTo>
                  <a:pt x="28828" y="5829"/>
                </a:lnTo>
                <a:lnTo>
                  <a:pt x="28066" y="4114"/>
                </a:lnTo>
                <a:lnTo>
                  <a:pt x="27304" y="3086"/>
                </a:lnTo>
                <a:lnTo>
                  <a:pt x="25273" y="1714"/>
                </a:lnTo>
                <a:lnTo>
                  <a:pt x="23749" y="1028"/>
                </a:lnTo>
                <a:lnTo>
                  <a:pt x="21716" y="685"/>
                </a:lnTo>
                <a:lnTo>
                  <a:pt x="19811" y="0"/>
                </a:lnTo>
                <a:close/>
              </a:path>
              <a:path w="30479" h="26670">
                <a:moveTo>
                  <a:pt x="28828" y="5829"/>
                </a:moveTo>
                <a:lnTo>
                  <a:pt x="19811" y="5829"/>
                </a:lnTo>
                <a:lnTo>
                  <a:pt x="21335" y="6172"/>
                </a:lnTo>
                <a:lnTo>
                  <a:pt x="22605" y="6857"/>
                </a:lnTo>
                <a:lnTo>
                  <a:pt x="23749" y="7899"/>
                </a:lnTo>
                <a:lnTo>
                  <a:pt x="23749" y="18541"/>
                </a:lnTo>
                <a:lnTo>
                  <a:pt x="22605" y="19570"/>
                </a:lnTo>
                <a:lnTo>
                  <a:pt x="21335" y="20599"/>
                </a:lnTo>
                <a:lnTo>
                  <a:pt x="28828" y="20599"/>
                </a:lnTo>
                <a:lnTo>
                  <a:pt x="30099" y="18884"/>
                </a:lnTo>
                <a:lnTo>
                  <a:pt x="30099" y="7200"/>
                </a:lnTo>
                <a:lnTo>
                  <a:pt x="28828" y="5829"/>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72" name="object 1973"/>
          <p:cNvSpPr>
            <a:spLocks noChangeArrowheads="1"/>
          </p:cNvSpPr>
          <p:nvPr/>
        </p:nvSpPr>
        <p:spPr bwMode="auto">
          <a:xfrm>
            <a:off x="8782050" y="5689600"/>
            <a:ext cx="192088" cy="52388"/>
          </a:xfrm>
          <a:custGeom>
            <a:avLst/>
            <a:gdLst>
              <a:gd name="T0" fmla="*/ 0 w 191770"/>
              <a:gd name="T1" fmla="*/ 0 h 52704"/>
              <a:gd name="T2" fmla="*/ 191770 w 191770"/>
              <a:gd name="T3" fmla="*/ 52704 h 52704"/>
            </a:gdLst>
            <a:ahLst/>
            <a:cxnLst/>
            <a:rect l="T0" t="T1" r="T2" b="T3"/>
            <a:pathLst>
              <a:path w="191770" h="52704">
                <a:moveTo>
                  <a:pt x="166022" y="19710"/>
                </a:moveTo>
                <a:lnTo>
                  <a:pt x="93090" y="19710"/>
                </a:lnTo>
                <a:lnTo>
                  <a:pt x="98551" y="20396"/>
                </a:lnTo>
                <a:lnTo>
                  <a:pt x="109347" y="21082"/>
                </a:lnTo>
                <a:lnTo>
                  <a:pt x="114807" y="21780"/>
                </a:lnTo>
                <a:lnTo>
                  <a:pt x="120014" y="23164"/>
                </a:lnTo>
                <a:lnTo>
                  <a:pt x="124713" y="24193"/>
                </a:lnTo>
                <a:lnTo>
                  <a:pt x="129921" y="25577"/>
                </a:lnTo>
                <a:lnTo>
                  <a:pt x="163195" y="42862"/>
                </a:lnTo>
                <a:lnTo>
                  <a:pt x="167512" y="45974"/>
                </a:lnTo>
                <a:lnTo>
                  <a:pt x="171450" y="49441"/>
                </a:lnTo>
                <a:lnTo>
                  <a:pt x="173100" y="50812"/>
                </a:lnTo>
                <a:lnTo>
                  <a:pt x="175386" y="51511"/>
                </a:lnTo>
                <a:lnTo>
                  <a:pt x="177419" y="52197"/>
                </a:lnTo>
                <a:lnTo>
                  <a:pt x="181736" y="52197"/>
                </a:lnTo>
                <a:lnTo>
                  <a:pt x="183769" y="51854"/>
                </a:lnTo>
                <a:lnTo>
                  <a:pt x="191261" y="42862"/>
                </a:lnTo>
                <a:lnTo>
                  <a:pt x="191261" y="41135"/>
                </a:lnTo>
                <a:lnTo>
                  <a:pt x="172720" y="23850"/>
                </a:lnTo>
                <a:lnTo>
                  <a:pt x="166022" y="19710"/>
                </a:lnTo>
                <a:close/>
              </a:path>
              <a:path w="191770" h="52704">
                <a:moveTo>
                  <a:pt x="93090" y="0"/>
                </a:moveTo>
                <a:lnTo>
                  <a:pt x="87122" y="685"/>
                </a:lnTo>
                <a:lnTo>
                  <a:pt x="81152" y="685"/>
                </a:lnTo>
                <a:lnTo>
                  <a:pt x="69214" y="2070"/>
                </a:lnTo>
                <a:lnTo>
                  <a:pt x="63373" y="3454"/>
                </a:lnTo>
                <a:lnTo>
                  <a:pt x="57403" y="4495"/>
                </a:lnTo>
                <a:lnTo>
                  <a:pt x="51815" y="6223"/>
                </a:lnTo>
                <a:lnTo>
                  <a:pt x="45465" y="8293"/>
                </a:lnTo>
                <a:lnTo>
                  <a:pt x="40385" y="10375"/>
                </a:lnTo>
                <a:lnTo>
                  <a:pt x="34798" y="12103"/>
                </a:lnTo>
                <a:lnTo>
                  <a:pt x="29209" y="14859"/>
                </a:lnTo>
                <a:lnTo>
                  <a:pt x="23749" y="17970"/>
                </a:lnTo>
                <a:lnTo>
                  <a:pt x="18542" y="20739"/>
                </a:lnTo>
                <a:lnTo>
                  <a:pt x="13461" y="23850"/>
                </a:lnTo>
                <a:lnTo>
                  <a:pt x="8254" y="27305"/>
                </a:lnTo>
                <a:lnTo>
                  <a:pt x="3936" y="31457"/>
                </a:lnTo>
                <a:lnTo>
                  <a:pt x="2285" y="32842"/>
                </a:lnTo>
                <a:lnTo>
                  <a:pt x="1143" y="34569"/>
                </a:lnTo>
                <a:lnTo>
                  <a:pt x="761" y="36296"/>
                </a:lnTo>
                <a:lnTo>
                  <a:pt x="0" y="38366"/>
                </a:lnTo>
                <a:lnTo>
                  <a:pt x="0" y="39751"/>
                </a:lnTo>
                <a:lnTo>
                  <a:pt x="1143" y="41833"/>
                </a:lnTo>
                <a:lnTo>
                  <a:pt x="1904" y="43561"/>
                </a:lnTo>
                <a:lnTo>
                  <a:pt x="11049" y="48399"/>
                </a:lnTo>
                <a:lnTo>
                  <a:pt x="13461" y="48399"/>
                </a:lnTo>
                <a:lnTo>
                  <a:pt x="15367" y="48056"/>
                </a:lnTo>
                <a:lnTo>
                  <a:pt x="17779" y="46672"/>
                </a:lnTo>
                <a:lnTo>
                  <a:pt x="23368" y="42862"/>
                </a:lnTo>
                <a:lnTo>
                  <a:pt x="27304" y="39408"/>
                </a:lnTo>
                <a:lnTo>
                  <a:pt x="31242" y="36995"/>
                </a:lnTo>
                <a:lnTo>
                  <a:pt x="35940" y="34226"/>
                </a:lnTo>
                <a:lnTo>
                  <a:pt x="40385" y="32156"/>
                </a:lnTo>
                <a:lnTo>
                  <a:pt x="44703" y="29730"/>
                </a:lnTo>
                <a:lnTo>
                  <a:pt x="49529" y="28346"/>
                </a:lnTo>
                <a:lnTo>
                  <a:pt x="53848" y="26276"/>
                </a:lnTo>
                <a:lnTo>
                  <a:pt x="58927" y="24892"/>
                </a:lnTo>
                <a:lnTo>
                  <a:pt x="63753" y="23507"/>
                </a:lnTo>
                <a:lnTo>
                  <a:pt x="68072" y="22821"/>
                </a:lnTo>
                <a:lnTo>
                  <a:pt x="73278" y="21437"/>
                </a:lnTo>
                <a:lnTo>
                  <a:pt x="83565" y="20396"/>
                </a:lnTo>
                <a:lnTo>
                  <a:pt x="93090" y="19710"/>
                </a:lnTo>
                <a:lnTo>
                  <a:pt x="166022" y="19710"/>
                </a:lnTo>
                <a:lnTo>
                  <a:pt x="161544" y="16941"/>
                </a:lnTo>
                <a:lnTo>
                  <a:pt x="155575" y="14173"/>
                </a:lnTo>
                <a:lnTo>
                  <a:pt x="150113" y="11404"/>
                </a:lnTo>
                <a:lnTo>
                  <a:pt x="143763" y="8991"/>
                </a:lnTo>
                <a:lnTo>
                  <a:pt x="137795" y="6908"/>
                </a:lnTo>
                <a:lnTo>
                  <a:pt x="131825" y="5524"/>
                </a:lnTo>
                <a:lnTo>
                  <a:pt x="125475" y="3797"/>
                </a:lnTo>
                <a:lnTo>
                  <a:pt x="118745" y="2425"/>
                </a:lnTo>
                <a:lnTo>
                  <a:pt x="112395" y="1384"/>
                </a:lnTo>
                <a:lnTo>
                  <a:pt x="99440" y="685"/>
                </a:lnTo>
                <a:lnTo>
                  <a:pt x="93090"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73" name="object 1974"/>
          <p:cNvSpPr>
            <a:spLocks noChangeArrowheads="1"/>
          </p:cNvSpPr>
          <p:nvPr/>
        </p:nvSpPr>
        <p:spPr bwMode="auto">
          <a:xfrm>
            <a:off x="8812213" y="5726113"/>
            <a:ext cx="130175" cy="41275"/>
          </a:xfrm>
          <a:custGeom>
            <a:avLst/>
            <a:gdLst>
              <a:gd name="T0" fmla="*/ 0 w 130175"/>
              <a:gd name="T1" fmla="*/ 0 h 41275"/>
              <a:gd name="T2" fmla="*/ 130175 w 130175"/>
              <a:gd name="T3" fmla="*/ 41275 h 41275"/>
            </a:gdLst>
            <a:ahLst/>
            <a:cxnLst/>
            <a:rect l="T0" t="T1" r="T2" b="T3"/>
            <a:pathLst>
              <a:path w="130175" h="41275">
                <a:moveTo>
                  <a:pt x="121578" y="20091"/>
                </a:moveTo>
                <a:lnTo>
                  <a:pt x="69341" y="20091"/>
                </a:lnTo>
                <a:lnTo>
                  <a:pt x="76453" y="21132"/>
                </a:lnTo>
                <a:lnTo>
                  <a:pt x="82296" y="22517"/>
                </a:lnTo>
                <a:lnTo>
                  <a:pt x="112395" y="39484"/>
                </a:lnTo>
                <a:lnTo>
                  <a:pt x="114046" y="40170"/>
                </a:lnTo>
                <a:lnTo>
                  <a:pt x="116331" y="41211"/>
                </a:lnTo>
                <a:lnTo>
                  <a:pt x="120650" y="41211"/>
                </a:lnTo>
                <a:lnTo>
                  <a:pt x="122681" y="40170"/>
                </a:lnTo>
                <a:lnTo>
                  <a:pt x="124586" y="39484"/>
                </a:lnTo>
                <a:lnTo>
                  <a:pt x="126618" y="38442"/>
                </a:lnTo>
                <a:lnTo>
                  <a:pt x="127761" y="37058"/>
                </a:lnTo>
                <a:lnTo>
                  <a:pt x="128524" y="34975"/>
                </a:lnTo>
                <a:lnTo>
                  <a:pt x="129666" y="33591"/>
                </a:lnTo>
                <a:lnTo>
                  <a:pt x="129540" y="29095"/>
                </a:lnTo>
                <a:lnTo>
                  <a:pt x="129285" y="27711"/>
                </a:lnTo>
                <a:lnTo>
                  <a:pt x="128142" y="26327"/>
                </a:lnTo>
                <a:lnTo>
                  <a:pt x="127000" y="24587"/>
                </a:lnTo>
                <a:lnTo>
                  <a:pt x="123825" y="21475"/>
                </a:lnTo>
                <a:lnTo>
                  <a:pt x="121578" y="20091"/>
                </a:lnTo>
                <a:close/>
              </a:path>
              <a:path w="130175" h="41275">
                <a:moveTo>
                  <a:pt x="63118" y="0"/>
                </a:moveTo>
                <a:lnTo>
                  <a:pt x="23875" y="8661"/>
                </a:lnTo>
                <a:lnTo>
                  <a:pt x="3555" y="21475"/>
                </a:lnTo>
                <a:lnTo>
                  <a:pt x="1650" y="22859"/>
                </a:lnTo>
                <a:lnTo>
                  <a:pt x="761" y="24587"/>
                </a:lnTo>
                <a:lnTo>
                  <a:pt x="0" y="26327"/>
                </a:lnTo>
                <a:lnTo>
                  <a:pt x="0" y="30137"/>
                </a:lnTo>
                <a:lnTo>
                  <a:pt x="380" y="31864"/>
                </a:lnTo>
                <a:lnTo>
                  <a:pt x="1142" y="33947"/>
                </a:lnTo>
                <a:lnTo>
                  <a:pt x="3175" y="35331"/>
                </a:lnTo>
                <a:lnTo>
                  <a:pt x="4317" y="36715"/>
                </a:lnTo>
                <a:lnTo>
                  <a:pt x="6350" y="37401"/>
                </a:lnTo>
                <a:lnTo>
                  <a:pt x="8635" y="38442"/>
                </a:lnTo>
                <a:lnTo>
                  <a:pt x="12573" y="38442"/>
                </a:lnTo>
                <a:lnTo>
                  <a:pt x="14858" y="37757"/>
                </a:lnTo>
                <a:lnTo>
                  <a:pt x="16890" y="37058"/>
                </a:lnTo>
                <a:lnTo>
                  <a:pt x="18414" y="36017"/>
                </a:lnTo>
                <a:lnTo>
                  <a:pt x="23495" y="32207"/>
                </a:lnTo>
                <a:lnTo>
                  <a:pt x="28575" y="29095"/>
                </a:lnTo>
                <a:lnTo>
                  <a:pt x="34162" y="26327"/>
                </a:lnTo>
                <a:lnTo>
                  <a:pt x="39624" y="23901"/>
                </a:lnTo>
                <a:lnTo>
                  <a:pt x="45465" y="22161"/>
                </a:lnTo>
                <a:lnTo>
                  <a:pt x="57276" y="20091"/>
                </a:lnTo>
                <a:lnTo>
                  <a:pt x="121578" y="20091"/>
                </a:lnTo>
                <a:lnTo>
                  <a:pt x="119887" y="19050"/>
                </a:lnTo>
                <a:lnTo>
                  <a:pt x="97154" y="6578"/>
                </a:lnTo>
                <a:lnTo>
                  <a:pt x="88900" y="3809"/>
                </a:lnTo>
                <a:lnTo>
                  <a:pt x="80390" y="1739"/>
                </a:lnTo>
                <a:lnTo>
                  <a:pt x="71754" y="355"/>
                </a:lnTo>
                <a:lnTo>
                  <a:pt x="63118"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74" name="object 1975"/>
          <p:cNvSpPr>
            <a:spLocks noChangeArrowheads="1"/>
          </p:cNvSpPr>
          <p:nvPr/>
        </p:nvSpPr>
        <p:spPr bwMode="auto">
          <a:xfrm>
            <a:off x="8850313" y="5765800"/>
            <a:ext cx="52387" cy="44450"/>
          </a:xfrm>
          <a:custGeom>
            <a:avLst/>
            <a:gdLst>
              <a:gd name="T0" fmla="*/ 0 w 52704"/>
              <a:gd name="T1" fmla="*/ 0 h 45720"/>
              <a:gd name="T2" fmla="*/ 52704 w 52704"/>
              <a:gd name="T3" fmla="*/ 45720 h 45720"/>
            </a:gdLst>
            <a:ahLst/>
            <a:cxnLst/>
            <a:rect l="T0" t="T1" r="T2" b="T3"/>
            <a:pathLst>
              <a:path w="52704" h="45720">
                <a:moveTo>
                  <a:pt x="29082" y="0"/>
                </a:moveTo>
                <a:lnTo>
                  <a:pt x="24383" y="0"/>
                </a:lnTo>
                <a:lnTo>
                  <a:pt x="21970" y="342"/>
                </a:lnTo>
                <a:lnTo>
                  <a:pt x="19176" y="1028"/>
                </a:lnTo>
                <a:lnTo>
                  <a:pt x="14477" y="2387"/>
                </a:lnTo>
                <a:lnTo>
                  <a:pt x="12191" y="3746"/>
                </a:lnTo>
                <a:lnTo>
                  <a:pt x="10159" y="4775"/>
                </a:lnTo>
                <a:lnTo>
                  <a:pt x="8254" y="6476"/>
                </a:lnTo>
                <a:lnTo>
                  <a:pt x="6223" y="7835"/>
                </a:lnTo>
                <a:lnTo>
                  <a:pt x="4699" y="9550"/>
                </a:lnTo>
                <a:lnTo>
                  <a:pt x="3175" y="11595"/>
                </a:lnTo>
                <a:lnTo>
                  <a:pt x="2412" y="13639"/>
                </a:lnTo>
                <a:lnTo>
                  <a:pt x="1524" y="15684"/>
                </a:lnTo>
                <a:lnTo>
                  <a:pt x="380" y="17729"/>
                </a:lnTo>
                <a:lnTo>
                  <a:pt x="0" y="19773"/>
                </a:lnTo>
                <a:lnTo>
                  <a:pt x="0" y="24206"/>
                </a:lnTo>
                <a:lnTo>
                  <a:pt x="380" y="26593"/>
                </a:lnTo>
                <a:lnTo>
                  <a:pt x="761" y="28638"/>
                </a:lnTo>
                <a:lnTo>
                  <a:pt x="1524" y="30683"/>
                </a:lnTo>
                <a:lnTo>
                  <a:pt x="2793" y="32384"/>
                </a:lnTo>
                <a:lnTo>
                  <a:pt x="3555" y="34429"/>
                </a:lnTo>
                <a:lnTo>
                  <a:pt x="5460" y="36474"/>
                </a:lnTo>
                <a:lnTo>
                  <a:pt x="7111" y="38176"/>
                </a:lnTo>
                <a:lnTo>
                  <a:pt x="9016" y="39535"/>
                </a:lnTo>
                <a:lnTo>
                  <a:pt x="11049" y="41249"/>
                </a:lnTo>
                <a:lnTo>
                  <a:pt x="13334" y="42608"/>
                </a:lnTo>
                <a:lnTo>
                  <a:pt x="15748" y="43624"/>
                </a:lnTo>
                <a:lnTo>
                  <a:pt x="17652" y="44310"/>
                </a:lnTo>
                <a:lnTo>
                  <a:pt x="20065" y="44653"/>
                </a:lnTo>
                <a:lnTo>
                  <a:pt x="22732" y="45338"/>
                </a:lnTo>
                <a:lnTo>
                  <a:pt x="30225" y="45338"/>
                </a:lnTo>
                <a:lnTo>
                  <a:pt x="33019" y="44310"/>
                </a:lnTo>
                <a:lnTo>
                  <a:pt x="35305" y="43967"/>
                </a:lnTo>
                <a:lnTo>
                  <a:pt x="37337" y="43294"/>
                </a:lnTo>
                <a:lnTo>
                  <a:pt x="39624" y="41922"/>
                </a:lnTo>
                <a:lnTo>
                  <a:pt x="42036" y="40906"/>
                </a:lnTo>
                <a:lnTo>
                  <a:pt x="52197" y="25565"/>
                </a:lnTo>
                <a:lnTo>
                  <a:pt x="52197" y="21132"/>
                </a:lnTo>
                <a:lnTo>
                  <a:pt x="51434" y="19088"/>
                </a:lnTo>
                <a:lnTo>
                  <a:pt x="51053" y="16700"/>
                </a:lnTo>
                <a:lnTo>
                  <a:pt x="42799" y="5460"/>
                </a:lnTo>
                <a:lnTo>
                  <a:pt x="41148" y="4089"/>
                </a:lnTo>
                <a:lnTo>
                  <a:pt x="38861" y="2730"/>
                </a:lnTo>
                <a:lnTo>
                  <a:pt x="36449" y="2044"/>
                </a:lnTo>
                <a:lnTo>
                  <a:pt x="34162" y="1358"/>
                </a:lnTo>
                <a:lnTo>
                  <a:pt x="31750" y="342"/>
                </a:lnTo>
                <a:lnTo>
                  <a:pt x="29082"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75" name="object 1976"/>
          <p:cNvSpPr>
            <a:spLocks noChangeArrowheads="1"/>
          </p:cNvSpPr>
          <p:nvPr/>
        </p:nvSpPr>
        <p:spPr bwMode="auto">
          <a:xfrm>
            <a:off x="9061450" y="5565775"/>
            <a:ext cx="455613" cy="328613"/>
          </a:xfrm>
          <a:custGeom>
            <a:avLst/>
            <a:gdLst>
              <a:gd name="T0" fmla="*/ 0 w 455929"/>
              <a:gd name="T1" fmla="*/ 0 h 328295"/>
              <a:gd name="T2" fmla="*/ 455929 w 455929"/>
              <a:gd name="T3" fmla="*/ 328295 h 328295"/>
            </a:gdLst>
            <a:ahLst/>
            <a:cxnLst/>
            <a:rect l="T0" t="T1" r="T2" b="T3"/>
            <a:pathLst>
              <a:path w="455929" h="328295">
                <a:moveTo>
                  <a:pt x="392429" y="312508"/>
                </a:moveTo>
                <a:lnTo>
                  <a:pt x="52959" y="312508"/>
                </a:lnTo>
                <a:lnTo>
                  <a:pt x="52959" y="327571"/>
                </a:lnTo>
                <a:lnTo>
                  <a:pt x="56896" y="328256"/>
                </a:lnTo>
                <a:lnTo>
                  <a:pt x="387350" y="328256"/>
                </a:lnTo>
                <a:lnTo>
                  <a:pt x="392429" y="327571"/>
                </a:lnTo>
                <a:lnTo>
                  <a:pt x="392429" y="312508"/>
                </a:lnTo>
                <a:close/>
              </a:path>
              <a:path w="455929" h="328295">
                <a:moveTo>
                  <a:pt x="355600" y="312166"/>
                </a:moveTo>
                <a:lnTo>
                  <a:pt x="64389" y="312166"/>
                </a:lnTo>
                <a:lnTo>
                  <a:pt x="56896" y="312508"/>
                </a:lnTo>
                <a:lnTo>
                  <a:pt x="363600" y="312508"/>
                </a:lnTo>
                <a:lnTo>
                  <a:pt x="355600" y="312166"/>
                </a:lnTo>
                <a:close/>
              </a:path>
              <a:path w="455929" h="328295">
                <a:moveTo>
                  <a:pt x="270637" y="262178"/>
                </a:moveTo>
                <a:lnTo>
                  <a:pt x="184657" y="262178"/>
                </a:lnTo>
                <a:lnTo>
                  <a:pt x="184657" y="312166"/>
                </a:lnTo>
                <a:lnTo>
                  <a:pt x="270637" y="312166"/>
                </a:lnTo>
                <a:lnTo>
                  <a:pt x="270637" y="262178"/>
                </a:lnTo>
                <a:close/>
              </a:path>
              <a:path w="455929" h="328295">
                <a:moveTo>
                  <a:pt x="444626" y="0"/>
                </a:moveTo>
                <a:lnTo>
                  <a:pt x="11049" y="0"/>
                </a:lnTo>
                <a:lnTo>
                  <a:pt x="8636" y="635"/>
                </a:lnTo>
                <a:lnTo>
                  <a:pt x="0" y="11938"/>
                </a:lnTo>
                <a:lnTo>
                  <a:pt x="0" y="250202"/>
                </a:lnTo>
                <a:lnTo>
                  <a:pt x="8636" y="260807"/>
                </a:lnTo>
                <a:lnTo>
                  <a:pt x="11049" y="261835"/>
                </a:lnTo>
                <a:lnTo>
                  <a:pt x="13843" y="262178"/>
                </a:lnTo>
                <a:lnTo>
                  <a:pt x="441960" y="262178"/>
                </a:lnTo>
                <a:lnTo>
                  <a:pt x="444626" y="261835"/>
                </a:lnTo>
                <a:lnTo>
                  <a:pt x="446659" y="260807"/>
                </a:lnTo>
                <a:lnTo>
                  <a:pt x="449452" y="260121"/>
                </a:lnTo>
                <a:lnTo>
                  <a:pt x="451357" y="258406"/>
                </a:lnTo>
                <a:lnTo>
                  <a:pt x="453390" y="257048"/>
                </a:lnTo>
                <a:lnTo>
                  <a:pt x="454151" y="254647"/>
                </a:lnTo>
                <a:lnTo>
                  <a:pt x="454914" y="252590"/>
                </a:lnTo>
                <a:lnTo>
                  <a:pt x="455422" y="250202"/>
                </a:lnTo>
                <a:lnTo>
                  <a:pt x="455422" y="236156"/>
                </a:lnTo>
                <a:lnTo>
                  <a:pt x="33147" y="236156"/>
                </a:lnTo>
                <a:lnTo>
                  <a:pt x="30861" y="235470"/>
                </a:lnTo>
                <a:lnTo>
                  <a:pt x="28828" y="234784"/>
                </a:lnTo>
                <a:lnTo>
                  <a:pt x="26797" y="233426"/>
                </a:lnTo>
                <a:lnTo>
                  <a:pt x="25273" y="231711"/>
                </a:lnTo>
                <a:lnTo>
                  <a:pt x="24511" y="230339"/>
                </a:lnTo>
                <a:lnTo>
                  <a:pt x="23241" y="228282"/>
                </a:lnTo>
                <a:lnTo>
                  <a:pt x="23241" y="24587"/>
                </a:lnTo>
                <a:lnTo>
                  <a:pt x="24511" y="22529"/>
                </a:lnTo>
                <a:lnTo>
                  <a:pt x="25273" y="21209"/>
                </a:lnTo>
                <a:lnTo>
                  <a:pt x="26797" y="19431"/>
                </a:lnTo>
                <a:lnTo>
                  <a:pt x="30861" y="17399"/>
                </a:lnTo>
                <a:lnTo>
                  <a:pt x="33147" y="16764"/>
                </a:lnTo>
                <a:lnTo>
                  <a:pt x="455422" y="16764"/>
                </a:lnTo>
                <a:lnTo>
                  <a:pt x="455422" y="11938"/>
                </a:lnTo>
                <a:lnTo>
                  <a:pt x="454914" y="9525"/>
                </a:lnTo>
                <a:lnTo>
                  <a:pt x="454151" y="7112"/>
                </a:lnTo>
                <a:lnTo>
                  <a:pt x="453390" y="5080"/>
                </a:lnTo>
                <a:lnTo>
                  <a:pt x="451357" y="3683"/>
                </a:lnTo>
                <a:lnTo>
                  <a:pt x="449452" y="2032"/>
                </a:lnTo>
                <a:lnTo>
                  <a:pt x="446659" y="635"/>
                </a:lnTo>
                <a:lnTo>
                  <a:pt x="444626" y="0"/>
                </a:lnTo>
                <a:close/>
              </a:path>
              <a:path w="455929" h="328295">
                <a:moveTo>
                  <a:pt x="455422" y="16764"/>
                </a:moveTo>
                <a:lnTo>
                  <a:pt x="422528" y="16764"/>
                </a:lnTo>
                <a:lnTo>
                  <a:pt x="424942" y="17399"/>
                </a:lnTo>
                <a:lnTo>
                  <a:pt x="426847" y="18415"/>
                </a:lnTo>
                <a:lnTo>
                  <a:pt x="428878" y="19431"/>
                </a:lnTo>
                <a:lnTo>
                  <a:pt x="430402" y="21209"/>
                </a:lnTo>
                <a:lnTo>
                  <a:pt x="431165" y="22529"/>
                </a:lnTo>
                <a:lnTo>
                  <a:pt x="432053" y="24587"/>
                </a:lnTo>
                <a:lnTo>
                  <a:pt x="432053" y="228282"/>
                </a:lnTo>
                <a:lnTo>
                  <a:pt x="422528" y="236156"/>
                </a:lnTo>
                <a:lnTo>
                  <a:pt x="455422" y="236156"/>
                </a:lnTo>
                <a:lnTo>
                  <a:pt x="455422" y="16764"/>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2002" name="object 1977"/>
          <p:cNvSpPr txBox="1"/>
          <p:nvPr/>
        </p:nvSpPr>
        <p:spPr>
          <a:xfrm>
            <a:off x="6081713" y="4916488"/>
            <a:ext cx="1954212" cy="29527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400">
                <a:solidFill>
                  <a:srgbClr val="332C2B"/>
                </a:solidFill>
                <a:latin typeface="微软雅黑" pitchFamily="82" charset="2"/>
                <a:ea typeface="微软雅黑" pitchFamily="82" charset="2"/>
              </a:rPr>
              <a:t>泵站</a:t>
            </a:r>
            <a:endParaRPr lang="zh-CN" sz="400">
              <a:latin typeface="微软雅黑" pitchFamily="82" charset="2"/>
              <a:ea typeface="微软雅黑" pitchFamily="82" charset="2"/>
            </a:endParaRPr>
          </a:p>
          <a:p>
            <a:pPr>
              <a:spcBef>
                <a:spcPts val="38"/>
              </a:spcBef>
            </a:pPr>
            <a:endParaRPr lang="zh-CN" sz="500">
              <a:latin typeface="Times New Roman" pitchFamily="18" charset="0"/>
              <a:cs typeface="Times New Roman" pitchFamily="18" charset="0"/>
            </a:endParaRPr>
          </a:p>
          <a:p>
            <a:pPr algn="r">
              <a:lnSpc>
                <a:spcPts val="563"/>
              </a:lnSpc>
            </a:pPr>
            <a:r>
              <a:rPr lang="zh-CN" altLang="zh-CN" sz="500" b="1">
                <a:solidFill>
                  <a:srgbClr val="332C2B"/>
                </a:solidFill>
                <a:latin typeface="微软雅黑" pitchFamily="82" charset="2"/>
                <a:ea typeface="微软雅黑" pitchFamily="82" charset="2"/>
              </a:rPr>
              <a:t>3G/4G</a:t>
            </a:r>
            <a:endParaRPr lang="zh-CN" altLang="zh-CN" sz="500">
              <a:latin typeface="微软雅黑" pitchFamily="82" charset="2"/>
              <a:ea typeface="微软雅黑" pitchFamily="82" charset="2"/>
            </a:endParaRPr>
          </a:p>
          <a:p>
            <a:pPr algn="r">
              <a:lnSpc>
                <a:spcPts val="563"/>
              </a:lnSpc>
            </a:pPr>
            <a:r>
              <a:rPr lang="zh-CN" sz="500" b="1">
                <a:solidFill>
                  <a:srgbClr val="332C2B"/>
                </a:solidFill>
                <a:latin typeface="微软雅黑" pitchFamily="82" charset="2"/>
                <a:ea typeface="微软雅黑" pitchFamily="82" charset="2"/>
              </a:rPr>
              <a:t>以太网</a:t>
            </a:r>
            <a:endParaRPr lang="zh-CN" sz="500">
              <a:latin typeface="微软雅黑" pitchFamily="82" charset="2"/>
              <a:ea typeface="微软雅黑" pitchFamily="82" charset="2"/>
            </a:endParaRPr>
          </a:p>
        </p:txBody>
      </p:sp>
      <p:sp>
        <p:nvSpPr>
          <p:cNvPr id="49077" name="object 1978"/>
          <p:cNvSpPr>
            <a:spLocks noChangeArrowheads="1"/>
          </p:cNvSpPr>
          <p:nvPr/>
        </p:nvSpPr>
        <p:spPr bwMode="auto">
          <a:xfrm>
            <a:off x="8118475" y="4476750"/>
            <a:ext cx="957263" cy="466725"/>
          </a:xfrm>
          <a:custGeom>
            <a:avLst/>
            <a:gdLst>
              <a:gd name="T0" fmla="*/ 0 w 956945"/>
              <a:gd name="T1" fmla="*/ 0 h 466089"/>
              <a:gd name="T2" fmla="*/ 956945 w 956945"/>
              <a:gd name="T3" fmla="*/ 466089 h 466089"/>
            </a:gdLst>
            <a:ahLst/>
            <a:cxnLst/>
            <a:rect l="T0" t="T1" r="T2" b="T3"/>
            <a:pathLst>
              <a:path w="956945" h="466089">
                <a:moveTo>
                  <a:pt x="143764" y="261112"/>
                </a:moveTo>
                <a:lnTo>
                  <a:pt x="131191" y="261112"/>
                </a:lnTo>
                <a:lnTo>
                  <a:pt x="123698" y="261874"/>
                </a:lnTo>
                <a:lnTo>
                  <a:pt x="116586" y="262508"/>
                </a:lnTo>
                <a:lnTo>
                  <a:pt x="110236" y="263270"/>
                </a:lnTo>
                <a:lnTo>
                  <a:pt x="103505" y="264541"/>
                </a:lnTo>
                <a:lnTo>
                  <a:pt x="97155" y="265556"/>
                </a:lnTo>
                <a:lnTo>
                  <a:pt x="90424" y="267335"/>
                </a:lnTo>
                <a:lnTo>
                  <a:pt x="84200" y="269367"/>
                </a:lnTo>
                <a:lnTo>
                  <a:pt x="78232" y="271144"/>
                </a:lnTo>
                <a:lnTo>
                  <a:pt x="60833" y="278256"/>
                </a:lnTo>
                <a:lnTo>
                  <a:pt x="55372" y="281686"/>
                </a:lnTo>
                <a:lnTo>
                  <a:pt x="50165" y="284480"/>
                </a:lnTo>
                <a:lnTo>
                  <a:pt x="45085" y="287527"/>
                </a:lnTo>
                <a:lnTo>
                  <a:pt x="40767" y="291338"/>
                </a:lnTo>
                <a:lnTo>
                  <a:pt x="35941" y="294767"/>
                </a:lnTo>
                <a:lnTo>
                  <a:pt x="31242" y="298195"/>
                </a:lnTo>
                <a:lnTo>
                  <a:pt x="27305" y="302387"/>
                </a:lnTo>
                <a:lnTo>
                  <a:pt x="23749" y="306450"/>
                </a:lnTo>
                <a:lnTo>
                  <a:pt x="19812" y="310261"/>
                </a:lnTo>
                <a:lnTo>
                  <a:pt x="13462" y="319150"/>
                </a:lnTo>
                <a:lnTo>
                  <a:pt x="10668" y="323595"/>
                </a:lnTo>
                <a:lnTo>
                  <a:pt x="8382" y="328422"/>
                </a:lnTo>
                <a:lnTo>
                  <a:pt x="5969" y="333248"/>
                </a:lnTo>
                <a:lnTo>
                  <a:pt x="4445" y="337693"/>
                </a:lnTo>
                <a:lnTo>
                  <a:pt x="2794" y="343154"/>
                </a:lnTo>
                <a:lnTo>
                  <a:pt x="1650" y="347980"/>
                </a:lnTo>
                <a:lnTo>
                  <a:pt x="889" y="353187"/>
                </a:lnTo>
                <a:lnTo>
                  <a:pt x="0" y="358267"/>
                </a:lnTo>
                <a:lnTo>
                  <a:pt x="0" y="368554"/>
                </a:lnTo>
                <a:lnTo>
                  <a:pt x="889" y="373761"/>
                </a:lnTo>
                <a:lnTo>
                  <a:pt x="1650" y="378841"/>
                </a:lnTo>
                <a:lnTo>
                  <a:pt x="2794" y="384048"/>
                </a:lnTo>
                <a:lnTo>
                  <a:pt x="4445" y="388874"/>
                </a:lnTo>
                <a:lnTo>
                  <a:pt x="5969" y="393954"/>
                </a:lnTo>
                <a:lnTo>
                  <a:pt x="8382" y="398399"/>
                </a:lnTo>
                <a:lnTo>
                  <a:pt x="10668" y="403225"/>
                </a:lnTo>
                <a:lnTo>
                  <a:pt x="13462" y="407669"/>
                </a:lnTo>
                <a:lnTo>
                  <a:pt x="16637" y="412495"/>
                </a:lnTo>
                <a:lnTo>
                  <a:pt x="19812" y="416306"/>
                </a:lnTo>
                <a:lnTo>
                  <a:pt x="23749" y="420750"/>
                </a:lnTo>
                <a:lnTo>
                  <a:pt x="27305" y="424814"/>
                </a:lnTo>
                <a:lnTo>
                  <a:pt x="31242" y="428244"/>
                </a:lnTo>
                <a:lnTo>
                  <a:pt x="35941" y="432435"/>
                </a:lnTo>
                <a:lnTo>
                  <a:pt x="40767" y="435863"/>
                </a:lnTo>
                <a:lnTo>
                  <a:pt x="78232" y="455675"/>
                </a:lnTo>
                <a:lnTo>
                  <a:pt x="97155" y="460882"/>
                </a:lnTo>
                <a:lnTo>
                  <a:pt x="103505" y="462533"/>
                </a:lnTo>
                <a:lnTo>
                  <a:pt x="110236" y="463931"/>
                </a:lnTo>
                <a:lnTo>
                  <a:pt x="116586" y="464693"/>
                </a:lnTo>
                <a:lnTo>
                  <a:pt x="123698" y="465327"/>
                </a:lnTo>
                <a:lnTo>
                  <a:pt x="131191" y="465708"/>
                </a:lnTo>
                <a:lnTo>
                  <a:pt x="137922" y="465708"/>
                </a:lnTo>
                <a:lnTo>
                  <a:pt x="154050" y="464947"/>
                </a:lnTo>
                <a:lnTo>
                  <a:pt x="161544" y="464312"/>
                </a:lnTo>
                <a:lnTo>
                  <a:pt x="169418" y="462914"/>
                </a:lnTo>
                <a:lnTo>
                  <a:pt x="811356" y="462914"/>
                </a:lnTo>
                <a:lnTo>
                  <a:pt x="813816" y="462533"/>
                </a:lnTo>
                <a:lnTo>
                  <a:pt x="822579" y="460882"/>
                </a:lnTo>
                <a:lnTo>
                  <a:pt x="831215" y="459486"/>
                </a:lnTo>
                <a:lnTo>
                  <a:pt x="870712" y="446150"/>
                </a:lnTo>
                <a:lnTo>
                  <a:pt x="903859" y="426212"/>
                </a:lnTo>
                <a:lnTo>
                  <a:pt x="910209" y="422148"/>
                </a:lnTo>
                <a:lnTo>
                  <a:pt x="916051" y="417322"/>
                </a:lnTo>
                <a:lnTo>
                  <a:pt x="925957" y="406654"/>
                </a:lnTo>
                <a:lnTo>
                  <a:pt x="930656" y="401193"/>
                </a:lnTo>
                <a:lnTo>
                  <a:pt x="935482" y="395731"/>
                </a:lnTo>
                <a:lnTo>
                  <a:pt x="953262" y="359282"/>
                </a:lnTo>
                <a:lnTo>
                  <a:pt x="954405" y="352425"/>
                </a:lnTo>
                <a:lnTo>
                  <a:pt x="955929" y="346201"/>
                </a:lnTo>
                <a:lnTo>
                  <a:pt x="956310" y="339344"/>
                </a:lnTo>
                <a:lnTo>
                  <a:pt x="956818" y="332486"/>
                </a:lnTo>
                <a:lnTo>
                  <a:pt x="956310" y="326644"/>
                </a:lnTo>
                <a:lnTo>
                  <a:pt x="955802" y="319150"/>
                </a:lnTo>
                <a:lnTo>
                  <a:pt x="955548" y="315087"/>
                </a:lnTo>
                <a:lnTo>
                  <a:pt x="954024" y="309499"/>
                </a:lnTo>
                <a:lnTo>
                  <a:pt x="952754" y="304419"/>
                </a:lnTo>
                <a:lnTo>
                  <a:pt x="950849" y="298957"/>
                </a:lnTo>
                <a:lnTo>
                  <a:pt x="948817" y="293750"/>
                </a:lnTo>
                <a:lnTo>
                  <a:pt x="946912" y="288289"/>
                </a:lnTo>
                <a:lnTo>
                  <a:pt x="944118" y="283082"/>
                </a:lnTo>
                <a:lnTo>
                  <a:pt x="941324" y="278002"/>
                </a:lnTo>
                <a:lnTo>
                  <a:pt x="929439" y="261874"/>
                </a:lnTo>
                <a:lnTo>
                  <a:pt x="149733" y="261874"/>
                </a:lnTo>
                <a:lnTo>
                  <a:pt x="143764" y="261112"/>
                </a:lnTo>
                <a:close/>
              </a:path>
              <a:path w="956945" h="466089">
                <a:moveTo>
                  <a:pt x="811356" y="462914"/>
                </a:moveTo>
                <a:lnTo>
                  <a:pt x="743966" y="462914"/>
                </a:lnTo>
                <a:lnTo>
                  <a:pt x="752221" y="464312"/>
                </a:lnTo>
                <a:lnTo>
                  <a:pt x="760476" y="464693"/>
                </a:lnTo>
                <a:lnTo>
                  <a:pt x="769239" y="465327"/>
                </a:lnTo>
                <a:lnTo>
                  <a:pt x="787019" y="465327"/>
                </a:lnTo>
                <a:lnTo>
                  <a:pt x="804799" y="463931"/>
                </a:lnTo>
                <a:lnTo>
                  <a:pt x="811356" y="462914"/>
                </a:lnTo>
                <a:close/>
              </a:path>
              <a:path w="956945" h="466089">
                <a:moveTo>
                  <a:pt x="301371" y="92710"/>
                </a:moveTo>
                <a:lnTo>
                  <a:pt x="292989" y="92710"/>
                </a:lnTo>
                <a:lnTo>
                  <a:pt x="285115" y="93344"/>
                </a:lnTo>
                <a:lnTo>
                  <a:pt x="246380" y="100583"/>
                </a:lnTo>
                <a:lnTo>
                  <a:pt x="239775" y="102997"/>
                </a:lnTo>
                <a:lnTo>
                  <a:pt x="232664" y="105410"/>
                </a:lnTo>
                <a:lnTo>
                  <a:pt x="225933" y="108457"/>
                </a:lnTo>
                <a:lnTo>
                  <a:pt x="219201" y="111887"/>
                </a:lnTo>
                <a:lnTo>
                  <a:pt x="212471" y="114935"/>
                </a:lnTo>
                <a:lnTo>
                  <a:pt x="206501" y="118363"/>
                </a:lnTo>
                <a:lnTo>
                  <a:pt x="200660" y="122555"/>
                </a:lnTo>
                <a:lnTo>
                  <a:pt x="194691" y="126618"/>
                </a:lnTo>
                <a:lnTo>
                  <a:pt x="165862" y="155829"/>
                </a:lnTo>
                <a:lnTo>
                  <a:pt x="162306" y="161289"/>
                </a:lnTo>
                <a:lnTo>
                  <a:pt x="158369" y="166750"/>
                </a:lnTo>
                <a:lnTo>
                  <a:pt x="144525" y="203454"/>
                </a:lnTo>
                <a:lnTo>
                  <a:pt x="143031" y="224155"/>
                </a:lnTo>
                <a:lnTo>
                  <a:pt x="143383" y="233299"/>
                </a:lnTo>
                <a:lnTo>
                  <a:pt x="144525" y="242950"/>
                </a:lnTo>
                <a:lnTo>
                  <a:pt x="146939" y="252602"/>
                </a:lnTo>
                <a:lnTo>
                  <a:pt x="149733" y="261874"/>
                </a:lnTo>
                <a:lnTo>
                  <a:pt x="929439" y="261874"/>
                </a:lnTo>
                <a:lnTo>
                  <a:pt x="927100" y="258699"/>
                </a:lnTo>
                <a:lnTo>
                  <a:pt x="922782" y="254635"/>
                </a:lnTo>
                <a:lnTo>
                  <a:pt x="918464" y="250189"/>
                </a:lnTo>
                <a:lnTo>
                  <a:pt x="913765" y="245999"/>
                </a:lnTo>
                <a:lnTo>
                  <a:pt x="908939" y="242316"/>
                </a:lnTo>
                <a:lnTo>
                  <a:pt x="903859" y="238125"/>
                </a:lnTo>
                <a:lnTo>
                  <a:pt x="875411" y="221361"/>
                </a:lnTo>
                <a:lnTo>
                  <a:pt x="869442" y="218312"/>
                </a:lnTo>
                <a:lnTo>
                  <a:pt x="863219" y="215900"/>
                </a:lnTo>
                <a:lnTo>
                  <a:pt x="856869" y="213106"/>
                </a:lnTo>
                <a:lnTo>
                  <a:pt x="849757" y="210693"/>
                </a:lnTo>
                <a:lnTo>
                  <a:pt x="843407" y="208661"/>
                </a:lnTo>
                <a:lnTo>
                  <a:pt x="836295" y="206629"/>
                </a:lnTo>
                <a:lnTo>
                  <a:pt x="829183" y="205231"/>
                </a:lnTo>
                <a:lnTo>
                  <a:pt x="821690" y="203454"/>
                </a:lnTo>
                <a:lnTo>
                  <a:pt x="822579" y="197993"/>
                </a:lnTo>
                <a:lnTo>
                  <a:pt x="822579" y="182880"/>
                </a:lnTo>
                <a:lnTo>
                  <a:pt x="814959" y="144525"/>
                </a:lnTo>
                <a:lnTo>
                  <a:pt x="803910" y="117729"/>
                </a:lnTo>
                <a:lnTo>
                  <a:pt x="800100" y="110108"/>
                </a:lnTo>
                <a:lnTo>
                  <a:pt x="379857" y="110108"/>
                </a:lnTo>
                <a:lnTo>
                  <a:pt x="371221" y="106044"/>
                </a:lnTo>
                <a:lnTo>
                  <a:pt x="362076" y="102616"/>
                </a:lnTo>
                <a:lnTo>
                  <a:pt x="322199" y="93725"/>
                </a:lnTo>
                <a:lnTo>
                  <a:pt x="311531" y="92963"/>
                </a:lnTo>
                <a:lnTo>
                  <a:pt x="301371" y="92710"/>
                </a:lnTo>
                <a:close/>
              </a:path>
              <a:path w="956945" h="466089">
                <a:moveTo>
                  <a:pt x="590296" y="0"/>
                </a:moveTo>
                <a:lnTo>
                  <a:pt x="581660" y="0"/>
                </a:lnTo>
                <a:lnTo>
                  <a:pt x="573024" y="635"/>
                </a:lnTo>
                <a:lnTo>
                  <a:pt x="564642" y="1397"/>
                </a:lnTo>
                <a:lnTo>
                  <a:pt x="556387" y="2031"/>
                </a:lnTo>
                <a:lnTo>
                  <a:pt x="547751" y="3429"/>
                </a:lnTo>
                <a:lnTo>
                  <a:pt x="539750" y="4825"/>
                </a:lnTo>
                <a:lnTo>
                  <a:pt x="531495" y="6476"/>
                </a:lnTo>
                <a:lnTo>
                  <a:pt x="523621" y="8255"/>
                </a:lnTo>
                <a:lnTo>
                  <a:pt x="515366" y="9906"/>
                </a:lnTo>
                <a:lnTo>
                  <a:pt x="508254" y="12318"/>
                </a:lnTo>
                <a:lnTo>
                  <a:pt x="500380" y="15493"/>
                </a:lnTo>
                <a:lnTo>
                  <a:pt x="492760" y="17906"/>
                </a:lnTo>
                <a:lnTo>
                  <a:pt x="485775" y="20955"/>
                </a:lnTo>
                <a:lnTo>
                  <a:pt x="478155" y="24002"/>
                </a:lnTo>
                <a:lnTo>
                  <a:pt x="471550" y="27050"/>
                </a:lnTo>
                <a:lnTo>
                  <a:pt x="464439" y="30861"/>
                </a:lnTo>
                <a:lnTo>
                  <a:pt x="457708" y="34289"/>
                </a:lnTo>
                <a:lnTo>
                  <a:pt x="451358" y="38481"/>
                </a:lnTo>
                <a:lnTo>
                  <a:pt x="444626" y="42544"/>
                </a:lnTo>
                <a:lnTo>
                  <a:pt x="438276" y="46608"/>
                </a:lnTo>
                <a:lnTo>
                  <a:pt x="432435" y="51181"/>
                </a:lnTo>
                <a:lnTo>
                  <a:pt x="426847" y="55880"/>
                </a:lnTo>
                <a:lnTo>
                  <a:pt x="421005" y="60706"/>
                </a:lnTo>
                <a:lnTo>
                  <a:pt x="391795" y="92329"/>
                </a:lnTo>
                <a:lnTo>
                  <a:pt x="383794" y="104267"/>
                </a:lnTo>
                <a:lnTo>
                  <a:pt x="379857" y="110108"/>
                </a:lnTo>
                <a:lnTo>
                  <a:pt x="800100" y="110108"/>
                </a:lnTo>
                <a:lnTo>
                  <a:pt x="799592" y="109093"/>
                </a:lnTo>
                <a:lnTo>
                  <a:pt x="776351" y="77597"/>
                </a:lnTo>
                <a:lnTo>
                  <a:pt x="746251" y="50164"/>
                </a:lnTo>
                <a:lnTo>
                  <a:pt x="737997" y="43942"/>
                </a:lnTo>
                <a:lnTo>
                  <a:pt x="729361" y="38481"/>
                </a:lnTo>
                <a:lnTo>
                  <a:pt x="720217" y="32893"/>
                </a:lnTo>
                <a:lnTo>
                  <a:pt x="710438" y="28193"/>
                </a:lnTo>
                <a:lnTo>
                  <a:pt x="700913" y="23368"/>
                </a:lnTo>
                <a:lnTo>
                  <a:pt x="659003" y="8889"/>
                </a:lnTo>
                <a:lnTo>
                  <a:pt x="614045" y="1397"/>
                </a:lnTo>
                <a:lnTo>
                  <a:pt x="602234" y="635"/>
                </a:lnTo>
                <a:lnTo>
                  <a:pt x="590296"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2004" name="object 1979"/>
          <p:cNvSpPr txBox="1"/>
          <p:nvPr/>
        </p:nvSpPr>
        <p:spPr>
          <a:xfrm>
            <a:off x="8910638" y="6084888"/>
            <a:ext cx="379412" cy="107950"/>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b="1">
                <a:solidFill>
                  <a:srgbClr val="00A1E9"/>
                </a:solidFill>
                <a:latin typeface="微软雅黑" pitchFamily="82" charset="2"/>
                <a:ea typeface="微软雅黑" pitchFamily="82" charset="2"/>
              </a:rPr>
              <a:t>监控中心</a:t>
            </a:r>
            <a:endParaRPr lang="zh-CN" sz="700">
              <a:latin typeface="微软雅黑" pitchFamily="82" charset="2"/>
              <a:ea typeface="微软雅黑" pitchFamily="82" charset="2"/>
            </a:endParaRPr>
          </a:p>
        </p:txBody>
      </p:sp>
      <p:sp>
        <p:nvSpPr>
          <p:cNvPr id="2005" name="object 1980"/>
          <p:cNvSpPr txBox="1"/>
          <p:nvPr/>
        </p:nvSpPr>
        <p:spPr>
          <a:xfrm>
            <a:off x="8426450" y="4694238"/>
            <a:ext cx="406400" cy="153987"/>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1000" b="1">
                <a:solidFill>
                  <a:srgbClr val="FDFDFD"/>
                </a:solidFill>
                <a:latin typeface="微软雅黑" pitchFamily="82" charset="2"/>
                <a:ea typeface="微软雅黑" pitchFamily="82" charset="2"/>
              </a:rPr>
              <a:t>云平台</a:t>
            </a:r>
            <a:endParaRPr lang="zh-CN" sz="1000">
              <a:latin typeface="微软雅黑" pitchFamily="82" charset="2"/>
              <a:ea typeface="微软雅黑" pitchFamily="82" charset="2"/>
            </a:endParaRPr>
          </a:p>
        </p:txBody>
      </p:sp>
      <p:sp>
        <p:nvSpPr>
          <p:cNvPr id="49080" name="object 1981"/>
          <p:cNvSpPr>
            <a:spLocks noChangeArrowheads="1"/>
          </p:cNvSpPr>
          <p:nvPr/>
        </p:nvSpPr>
        <p:spPr bwMode="auto">
          <a:xfrm>
            <a:off x="7483475" y="5581650"/>
            <a:ext cx="80963" cy="227013"/>
          </a:xfrm>
          <a:custGeom>
            <a:avLst/>
            <a:gdLst>
              <a:gd name="T0" fmla="*/ 0 w 80645"/>
              <a:gd name="T1" fmla="*/ 0 h 227329"/>
              <a:gd name="T2" fmla="*/ 80645 w 80645"/>
              <a:gd name="T3" fmla="*/ 227329 h 227329"/>
            </a:gdLst>
            <a:ahLst/>
            <a:cxnLst/>
            <a:rect l="T0" t="T1" r="T2" b="T3"/>
            <a:pathLst>
              <a:path w="80645" h="227329">
                <a:moveTo>
                  <a:pt x="66166" y="0"/>
                </a:moveTo>
                <a:lnTo>
                  <a:pt x="36449" y="22136"/>
                </a:lnTo>
                <a:lnTo>
                  <a:pt x="30987" y="28346"/>
                </a:lnTo>
                <a:lnTo>
                  <a:pt x="25780" y="34899"/>
                </a:lnTo>
                <a:lnTo>
                  <a:pt x="21589" y="42151"/>
                </a:lnTo>
                <a:lnTo>
                  <a:pt x="17272" y="49047"/>
                </a:lnTo>
                <a:lnTo>
                  <a:pt x="3175" y="85623"/>
                </a:lnTo>
                <a:lnTo>
                  <a:pt x="1904" y="93205"/>
                </a:lnTo>
                <a:lnTo>
                  <a:pt x="380" y="101142"/>
                </a:lnTo>
                <a:lnTo>
                  <a:pt x="0" y="108737"/>
                </a:lnTo>
                <a:lnTo>
                  <a:pt x="0" y="123571"/>
                </a:lnTo>
                <a:lnTo>
                  <a:pt x="380" y="130810"/>
                </a:lnTo>
                <a:lnTo>
                  <a:pt x="1524" y="137718"/>
                </a:lnTo>
                <a:lnTo>
                  <a:pt x="2794" y="144614"/>
                </a:lnTo>
                <a:lnTo>
                  <a:pt x="4699" y="151853"/>
                </a:lnTo>
                <a:lnTo>
                  <a:pt x="6223" y="158762"/>
                </a:lnTo>
                <a:lnTo>
                  <a:pt x="11684" y="172897"/>
                </a:lnTo>
                <a:lnTo>
                  <a:pt x="14859" y="179463"/>
                </a:lnTo>
                <a:lnTo>
                  <a:pt x="18796" y="186016"/>
                </a:lnTo>
                <a:lnTo>
                  <a:pt x="22351" y="192227"/>
                </a:lnTo>
                <a:lnTo>
                  <a:pt x="27050" y="198780"/>
                </a:lnTo>
                <a:lnTo>
                  <a:pt x="31369" y="205333"/>
                </a:lnTo>
                <a:lnTo>
                  <a:pt x="36449" y="211201"/>
                </a:lnTo>
                <a:lnTo>
                  <a:pt x="41910" y="217055"/>
                </a:lnTo>
                <a:lnTo>
                  <a:pt x="47751" y="222923"/>
                </a:lnTo>
                <a:lnTo>
                  <a:pt x="50164" y="224307"/>
                </a:lnTo>
                <a:lnTo>
                  <a:pt x="52832" y="226034"/>
                </a:lnTo>
                <a:lnTo>
                  <a:pt x="55625" y="226720"/>
                </a:lnTo>
                <a:lnTo>
                  <a:pt x="61467" y="226720"/>
                </a:lnTo>
                <a:lnTo>
                  <a:pt x="74422" y="213956"/>
                </a:lnTo>
                <a:lnTo>
                  <a:pt x="74422" y="211201"/>
                </a:lnTo>
                <a:lnTo>
                  <a:pt x="73151" y="208788"/>
                </a:lnTo>
                <a:lnTo>
                  <a:pt x="72009" y="206362"/>
                </a:lnTo>
                <a:lnTo>
                  <a:pt x="70103" y="204292"/>
                </a:lnTo>
                <a:lnTo>
                  <a:pt x="65024" y="199466"/>
                </a:lnTo>
                <a:lnTo>
                  <a:pt x="60705" y="194640"/>
                </a:lnTo>
                <a:lnTo>
                  <a:pt x="56387" y="189458"/>
                </a:lnTo>
                <a:lnTo>
                  <a:pt x="49275" y="179108"/>
                </a:lnTo>
                <a:lnTo>
                  <a:pt x="46227" y="173939"/>
                </a:lnTo>
                <a:lnTo>
                  <a:pt x="42672" y="168414"/>
                </a:lnTo>
                <a:lnTo>
                  <a:pt x="39877" y="162547"/>
                </a:lnTo>
                <a:lnTo>
                  <a:pt x="36067" y="151511"/>
                </a:lnTo>
                <a:lnTo>
                  <a:pt x="34036" y="145999"/>
                </a:lnTo>
                <a:lnTo>
                  <a:pt x="32892" y="139788"/>
                </a:lnTo>
                <a:lnTo>
                  <a:pt x="31750" y="134264"/>
                </a:lnTo>
                <a:lnTo>
                  <a:pt x="30987" y="128397"/>
                </a:lnTo>
                <a:lnTo>
                  <a:pt x="30593" y="123571"/>
                </a:lnTo>
                <a:lnTo>
                  <a:pt x="30569" y="108737"/>
                </a:lnTo>
                <a:lnTo>
                  <a:pt x="30987" y="103898"/>
                </a:lnTo>
                <a:lnTo>
                  <a:pt x="31750" y="97345"/>
                </a:lnTo>
                <a:lnTo>
                  <a:pt x="33274" y="91135"/>
                </a:lnTo>
                <a:lnTo>
                  <a:pt x="35178" y="84582"/>
                </a:lnTo>
                <a:lnTo>
                  <a:pt x="36829" y="78371"/>
                </a:lnTo>
                <a:lnTo>
                  <a:pt x="39115" y="72504"/>
                </a:lnTo>
                <a:lnTo>
                  <a:pt x="41910" y="66649"/>
                </a:lnTo>
                <a:lnTo>
                  <a:pt x="44576" y="60439"/>
                </a:lnTo>
                <a:lnTo>
                  <a:pt x="48133" y="54914"/>
                </a:lnTo>
                <a:lnTo>
                  <a:pt x="52070" y="49390"/>
                </a:lnTo>
                <a:lnTo>
                  <a:pt x="56007" y="43535"/>
                </a:lnTo>
                <a:lnTo>
                  <a:pt x="60705" y="38354"/>
                </a:lnTo>
                <a:lnTo>
                  <a:pt x="65024" y="33185"/>
                </a:lnTo>
                <a:lnTo>
                  <a:pt x="70485" y="28003"/>
                </a:lnTo>
                <a:lnTo>
                  <a:pt x="75946" y="23177"/>
                </a:lnTo>
                <a:lnTo>
                  <a:pt x="77850" y="21107"/>
                </a:lnTo>
                <a:lnTo>
                  <a:pt x="79501" y="18694"/>
                </a:lnTo>
                <a:lnTo>
                  <a:pt x="80645" y="15925"/>
                </a:lnTo>
                <a:lnTo>
                  <a:pt x="80645" y="11099"/>
                </a:lnTo>
                <a:lnTo>
                  <a:pt x="79501" y="8343"/>
                </a:lnTo>
                <a:lnTo>
                  <a:pt x="78359" y="6223"/>
                </a:lnTo>
                <a:lnTo>
                  <a:pt x="76326" y="4572"/>
                </a:lnTo>
                <a:lnTo>
                  <a:pt x="74422" y="2540"/>
                </a:lnTo>
                <a:lnTo>
                  <a:pt x="71627" y="1143"/>
                </a:lnTo>
                <a:lnTo>
                  <a:pt x="68961" y="381"/>
                </a:lnTo>
                <a:lnTo>
                  <a:pt x="6616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81" name="object 1982"/>
          <p:cNvSpPr>
            <a:spLocks noChangeArrowheads="1"/>
          </p:cNvSpPr>
          <p:nvPr/>
        </p:nvSpPr>
        <p:spPr bwMode="auto">
          <a:xfrm>
            <a:off x="7540625" y="5618163"/>
            <a:ext cx="63500" cy="155575"/>
          </a:xfrm>
          <a:custGeom>
            <a:avLst/>
            <a:gdLst>
              <a:gd name="T0" fmla="*/ 0 w 63500"/>
              <a:gd name="T1" fmla="*/ 0 h 155575"/>
              <a:gd name="T2" fmla="*/ 63500 w 63500"/>
              <a:gd name="T3" fmla="*/ 155575 h 155575"/>
            </a:gdLst>
            <a:ahLst/>
            <a:cxnLst/>
            <a:rect l="T0" t="T1" r="T2" b="T3"/>
            <a:pathLst>
              <a:path w="63500" h="155575">
                <a:moveTo>
                  <a:pt x="48005" y="0"/>
                </a:moveTo>
                <a:lnTo>
                  <a:pt x="45338" y="0"/>
                </a:lnTo>
                <a:lnTo>
                  <a:pt x="42544" y="1028"/>
                </a:lnTo>
                <a:lnTo>
                  <a:pt x="39877" y="2057"/>
                </a:lnTo>
                <a:lnTo>
                  <a:pt x="37464" y="3759"/>
                </a:lnTo>
                <a:lnTo>
                  <a:pt x="32892" y="7874"/>
                </a:lnTo>
                <a:lnTo>
                  <a:pt x="28575" y="11633"/>
                </a:lnTo>
                <a:lnTo>
                  <a:pt x="21462" y="20523"/>
                </a:lnTo>
                <a:lnTo>
                  <a:pt x="18033" y="24968"/>
                </a:lnTo>
                <a:lnTo>
                  <a:pt x="14477" y="29070"/>
                </a:lnTo>
                <a:lnTo>
                  <a:pt x="11683" y="33858"/>
                </a:lnTo>
                <a:lnTo>
                  <a:pt x="9778" y="38646"/>
                </a:lnTo>
                <a:lnTo>
                  <a:pt x="7492" y="43764"/>
                </a:lnTo>
                <a:lnTo>
                  <a:pt x="5461" y="48552"/>
                </a:lnTo>
                <a:lnTo>
                  <a:pt x="2412" y="58813"/>
                </a:lnTo>
                <a:lnTo>
                  <a:pt x="1650" y="63601"/>
                </a:lnTo>
                <a:lnTo>
                  <a:pt x="380" y="68732"/>
                </a:lnTo>
                <a:lnTo>
                  <a:pt x="0" y="74193"/>
                </a:lnTo>
                <a:lnTo>
                  <a:pt x="0" y="84112"/>
                </a:lnTo>
                <a:lnTo>
                  <a:pt x="380" y="89242"/>
                </a:lnTo>
                <a:lnTo>
                  <a:pt x="1650" y="94030"/>
                </a:lnTo>
                <a:lnTo>
                  <a:pt x="2412" y="98818"/>
                </a:lnTo>
                <a:lnTo>
                  <a:pt x="18414" y="134721"/>
                </a:lnTo>
                <a:lnTo>
                  <a:pt x="32892" y="150787"/>
                </a:lnTo>
                <a:lnTo>
                  <a:pt x="35178" y="152844"/>
                </a:lnTo>
                <a:lnTo>
                  <a:pt x="37845" y="153860"/>
                </a:lnTo>
                <a:lnTo>
                  <a:pt x="43433" y="155232"/>
                </a:lnTo>
                <a:lnTo>
                  <a:pt x="46481" y="154546"/>
                </a:lnTo>
                <a:lnTo>
                  <a:pt x="49275" y="154203"/>
                </a:lnTo>
                <a:lnTo>
                  <a:pt x="58927" y="141897"/>
                </a:lnTo>
                <a:lnTo>
                  <a:pt x="58546" y="139509"/>
                </a:lnTo>
                <a:lnTo>
                  <a:pt x="57784" y="137109"/>
                </a:lnTo>
                <a:lnTo>
                  <a:pt x="56641" y="134721"/>
                </a:lnTo>
                <a:lnTo>
                  <a:pt x="54737" y="132321"/>
                </a:lnTo>
                <a:lnTo>
                  <a:pt x="49275" y="126847"/>
                </a:lnTo>
                <a:lnTo>
                  <a:pt x="44195" y="120700"/>
                </a:lnTo>
                <a:lnTo>
                  <a:pt x="30479" y="79324"/>
                </a:lnTo>
                <a:lnTo>
                  <a:pt x="30861" y="71805"/>
                </a:lnTo>
                <a:lnTo>
                  <a:pt x="32384" y="64287"/>
                </a:lnTo>
                <a:lnTo>
                  <a:pt x="34798" y="56413"/>
                </a:lnTo>
                <a:lnTo>
                  <a:pt x="37845" y="49580"/>
                </a:lnTo>
                <a:lnTo>
                  <a:pt x="39496" y="45821"/>
                </a:lnTo>
                <a:lnTo>
                  <a:pt x="41401" y="42405"/>
                </a:lnTo>
                <a:lnTo>
                  <a:pt x="43814" y="38646"/>
                </a:lnTo>
                <a:lnTo>
                  <a:pt x="46481" y="35560"/>
                </a:lnTo>
                <a:lnTo>
                  <a:pt x="49275" y="32486"/>
                </a:lnTo>
                <a:lnTo>
                  <a:pt x="51942" y="29070"/>
                </a:lnTo>
                <a:lnTo>
                  <a:pt x="55117" y="25984"/>
                </a:lnTo>
                <a:lnTo>
                  <a:pt x="58165" y="23253"/>
                </a:lnTo>
                <a:lnTo>
                  <a:pt x="60578" y="20866"/>
                </a:lnTo>
                <a:lnTo>
                  <a:pt x="62864" y="16078"/>
                </a:lnTo>
                <a:lnTo>
                  <a:pt x="63245" y="13335"/>
                </a:lnTo>
                <a:lnTo>
                  <a:pt x="62864" y="10947"/>
                </a:lnTo>
                <a:lnTo>
                  <a:pt x="51562" y="685"/>
                </a:lnTo>
                <a:lnTo>
                  <a:pt x="4800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82" name="object 1983"/>
          <p:cNvSpPr>
            <a:spLocks noChangeArrowheads="1"/>
          </p:cNvSpPr>
          <p:nvPr/>
        </p:nvSpPr>
        <p:spPr bwMode="auto">
          <a:xfrm>
            <a:off x="7602538" y="5665788"/>
            <a:ext cx="71437" cy="63500"/>
          </a:xfrm>
          <a:custGeom>
            <a:avLst/>
            <a:gdLst>
              <a:gd name="T0" fmla="*/ 0 w 71120"/>
              <a:gd name="T1" fmla="*/ 0 h 62229"/>
              <a:gd name="T2" fmla="*/ 71120 w 71120"/>
              <a:gd name="T3" fmla="*/ 62229 h 62229"/>
            </a:gdLst>
            <a:ahLst/>
            <a:cxnLst/>
            <a:rect l="T0" t="T1" r="T2" b="T3"/>
            <a:pathLst>
              <a:path w="71120" h="62229">
                <a:moveTo>
                  <a:pt x="36576" y="0"/>
                </a:moveTo>
                <a:lnTo>
                  <a:pt x="33020" y="342"/>
                </a:lnTo>
                <a:lnTo>
                  <a:pt x="29845" y="342"/>
                </a:lnTo>
                <a:lnTo>
                  <a:pt x="26289" y="1028"/>
                </a:lnTo>
                <a:lnTo>
                  <a:pt x="1905" y="21513"/>
                </a:lnTo>
                <a:lnTo>
                  <a:pt x="762" y="24244"/>
                </a:lnTo>
                <a:lnTo>
                  <a:pt x="0" y="27317"/>
                </a:lnTo>
                <a:lnTo>
                  <a:pt x="0" y="33464"/>
                </a:lnTo>
                <a:lnTo>
                  <a:pt x="381" y="36207"/>
                </a:lnTo>
                <a:lnTo>
                  <a:pt x="762" y="39281"/>
                </a:lnTo>
                <a:lnTo>
                  <a:pt x="2286" y="42011"/>
                </a:lnTo>
                <a:lnTo>
                  <a:pt x="3556" y="44742"/>
                </a:lnTo>
                <a:lnTo>
                  <a:pt x="5080" y="47472"/>
                </a:lnTo>
                <a:lnTo>
                  <a:pt x="7493" y="49860"/>
                </a:lnTo>
                <a:lnTo>
                  <a:pt x="9398" y="52260"/>
                </a:lnTo>
                <a:lnTo>
                  <a:pt x="12192" y="54648"/>
                </a:lnTo>
                <a:lnTo>
                  <a:pt x="14859" y="56349"/>
                </a:lnTo>
                <a:lnTo>
                  <a:pt x="17653" y="58407"/>
                </a:lnTo>
                <a:lnTo>
                  <a:pt x="21209" y="59423"/>
                </a:lnTo>
                <a:lnTo>
                  <a:pt x="24384" y="60794"/>
                </a:lnTo>
                <a:lnTo>
                  <a:pt x="27940" y="61480"/>
                </a:lnTo>
                <a:lnTo>
                  <a:pt x="30987" y="61810"/>
                </a:lnTo>
                <a:lnTo>
                  <a:pt x="38100" y="61810"/>
                </a:lnTo>
                <a:lnTo>
                  <a:pt x="67945" y="43713"/>
                </a:lnTo>
                <a:lnTo>
                  <a:pt x="69596" y="40982"/>
                </a:lnTo>
                <a:lnTo>
                  <a:pt x="70358" y="37909"/>
                </a:lnTo>
                <a:lnTo>
                  <a:pt x="70739" y="34836"/>
                </a:lnTo>
                <a:lnTo>
                  <a:pt x="71120" y="32105"/>
                </a:lnTo>
                <a:lnTo>
                  <a:pt x="71120" y="29032"/>
                </a:lnTo>
                <a:lnTo>
                  <a:pt x="70739" y="26301"/>
                </a:lnTo>
                <a:lnTo>
                  <a:pt x="61341" y="9906"/>
                </a:lnTo>
                <a:lnTo>
                  <a:pt x="58928" y="7518"/>
                </a:lnTo>
                <a:lnTo>
                  <a:pt x="43180" y="685"/>
                </a:lnTo>
                <a:lnTo>
                  <a:pt x="3657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2009" name="object 1984"/>
          <p:cNvSpPr txBox="1"/>
          <p:nvPr/>
        </p:nvSpPr>
        <p:spPr>
          <a:xfrm>
            <a:off x="7893050" y="5986463"/>
            <a:ext cx="509588" cy="212725"/>
          </a:xfrm>
          <a:prstGeom prst="rect">
            <a:avLst/>
          </a:prstGeom>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ts val="775"/>
              </a:lnSpc>
            </a:pPr>
            <a:r>
              <a:rPr lang="zh-CN" altLang="zh-CN" sz="700" b="1">
                <a:solidFill>
                  <a:srgbClr val="00A1E9"/>
                </a:solidFill>
                <a:latin typeface="微软雅黑" pitchFamily="82" charset="2"/>
                <a:ea typeface="微软雅黑" pitchFamily="82" charset="2"/>
              </a:rPr>
              <a:t>LORA</a:t>
            </a:r>
            <a:endParaRPr lang="zh-CN" altLang="zh-CN" sz="700">
              <a:latin typeface="微软雅黑" pitchFamily="82" charset="2"/>
              <a:ea typeface="微软雅黑" pitchFamily="82" charset="2"/>
            </a:endParaRPr>
          </a:p>
          <a:p>
            <a:pPr algn="ctr">
              <a:lnSpc>
                <a:spcPts val="775"/>
              </a:lnSpc>
            </a:pPr>
            <a:r>
              <a:rPr lang="zh-CN" sz="700" b="1">
                <a:solidFill>
                  <a:srgbClr val="00A1E9"/>
                </a:solidFill>
                <a:latin typeface="微软雅黑" pitchFamily="82" charset="2"/>
                <a:ea typeface="微软雅黑" pitchFamily="82" charset="2"/>
              </a:rPr>
              <a:t>网关</a:t>
            </a:r>
            <a:r>
              <a:rPr lang="zh-CN" altLang="zh-CN" sz="700" b="1">
                <a:solidFill>
                  <a:srgbClr val="00A1E9"/>
                </a:solidFill>
                <a:latin typeface="微软雅黑" pitchFamily="82" charset="2"/>
                <a:ea typeface="微软雅黑" pitchFamily="82" charset="2"/>
              </a:rPr>
              <a:t>/</a:t>
            </a:r>
            <a:r>
              <a:rPr lang="zh-CN" sz="700" b="1">
                <a:solidFill>
                  <a:srgbClr val="00A1E9"/>
                </a:solidFill>
                <a:latin typeface="微软雅黑" pitchFamily="82" charset="2"/>
                <a:ea typeface="微软雅黑" pitchFamily="82" charset="2"/>
              </a:rPr>
              <a:t>路由器</a:t>
            </a:r>
            <a:endParaRPr lang="zh-CN" sz="700">
              <a:latin typeface="微软雅黑" pitchFamily="82" charset="2"/>
              <a:ea typeface="微软雅黑" pitchFamily="82" charset="2"/>
            </a:endParaRPr>
          </a:p>
        </p:txBody>
      </p:sp>
      <p:sp>
        <p:nvSpPr>
          <p:cNvPr id="49084" name="object 1985"/>
          <p:cNvSpPr>
            <a:spLocks noChangeArrowheads="1"/>
          </p:cNvSpPr>
          <p:nvPr/>
        </p:nvSpPr>
        <p:spPr bwMode="auto">
          <a:xfrm>
            <a:off x="8021638" y="5267325"/>
            <a:ext cx="9525" cy="9525"/>
          </a:xfrm>
          <a:custGeom>
            <a:avLst/>
            <a:gdLst>
              <a:gd name="T0" fmla="*/ 0 w 9525"/>
              <a:gd name="T1" fmla="*/ 0 h 8254"/>
              <a:gd name="T2" fmla="*/ 9525 w 9525"/>
              <a:gd name="T3" fmla="*/ 8254 h 8254"/>
            </a:gdLst>
            <a:ahLst/>
            <a:cxnLst/>
            <a:rect l="T0" t="T1" r="T2" b="T3"/>
            <a:pathLst>
              <a:path w="9525" h="8254">
                <a:moveTo>
                  <a:pt x="4318" y="0"/>
                </a:moveTo>
                <a:lnTo>
                  <a:pt x="0" y="3936"/>
                </a:lnTo>
                <a:lnTo>
                  <a:pt x="4318" y="8254"/>
                </a:lnTo>
                <a:lnTo>
                  <a:pt x="9525" y="3936"/>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85" name="object 1986"/>
          <p:cNvSpPr>
            <a:spLocks noChangeArrowheads="1"/>
          </p:cNvSpPr>
          <p:nvPr/>
        </p:nvSpPr>
        <p:spPr bwMode="auto">
          <a:xfrm>
            <a:off x="8034338" y="5257800"/>
            <a:ext cx="9525" cy="7938"/>
          </a:xfrm>
          <a:custGeom>
            <a:avLst/>
            <a:gdLst>
              <a:gd name="T0" fmla="*/ 0 w 9525"/>
              <a:gd name="T1" fmla="*/ 0 h 8254"/>
              <a:gd name="T2" fmla="*/ 9525 w 9525"/>
              <a:gd name="T3" fmla="*/ 8254 h 8254"/>
            </a:gdLst>
            <a:ahLst/>
            <a:cxnLst/>
            <a:rect l="T0" t="T1" r="T2" b="T3"/>
            <a:pathLst>
              <a:path w="9525" h="8254">
                <a:moveTo>
                  <a:pt x="4699" y="0"/>
                </a:moveTo>
                <a:lnTo>
                  <a:pt x="0" y="4318"/>
                </a:lnTo>
                <a:lnTo>
                  <a:pt x="4699" y="8255"/>
                </a:lnTo>
                <a:lnTo>
                  <a:pt x="9525" y="4318"/>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86" name="object 1987"/>
          <p:cNvSpPr>
            <a:spLocks noChangeArrowheads="1"/>
          </p:cNvSpPr>
          <p:nvPr/>
        </p:nvSpPr>
        <p:spPr bwMode="auto">
          <a:xfrm>
            <a:off x="8048625" y="5246688"/>
            <a:ext cx="9525" cy="6350"/>
          </a:xfrm>
          <a:custGeom>
            <a:avLst/>
            <a:gdLst>
              <a:gd name="T0" fmla="*/ 0 w 9525"/>
              <a:gd name="T1" fmla="*/ 0 h 6985"/>
              <a:gd name="T2" fmla="*/ 9525 w 9525"/>
              <a:gd name="T3" fmla="*/ 6985 h 6985"/>
            </a:gdLst>
            <a:ahLst/>
            <a:cxnLst/>
            <a:rect l="T0" t="T1" r="T2" b="T3"/>
            <a:pathLst>
              <a:path w="9525" h="6985">
                <a:moveTo>
                  <a:pt x="4825" y="0"/>
                </a:moveTo>
                <a:lnTo>
                  <a:pt x="0" y="3810"/>
                </a:lnTo>
                <a:lnTo>
                  <a:pt x="4825" y="6858"/>
                </a:lnTo>
                <a:lnTo>
                  <a:pt x="9525" y="3810"/>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87" name="object 1988"/>
          <p:cNvSpPr>
            <a:spLocks noChangeArrowheads="1"/>
          </p:cNvSpPr>
          <p:nvPr/>
        </p:nvSpPr>
        <p:spPr bwMode="auto">
          <a:xfrm>
            <a:off x="8061325" y="5233988"/>
            <a:ext cx="9525" cy="7937"/>
          </a:xfrm>
          <a:custGeom>
            <a:avLst/>
            <a:gdLst>
              <a:gd name="T0" fmla="*/ 0 w 9525"/>
              <a:gd name="T1" fmla="*/ 0 h 8254"/>
              <a:gd name="T2" fmla="*/ 9525 w 9525"/>
              <a:gd name="T3" fmla="*/ 8254 h 8254"/>
            </a:gdLst>
            <a:ahLst/>
            <a:cxnLst/>
            <a:rect l="T0" t="T1" r="T2" b="T3"/>
            <a:pathLst>
              <a:path w="9525" h="8254">
                <a:moveTo>
                  <a:pt x="4952" y="0"/>
                </a:moveTo>
                <a:lnTo>
                  <a:pt x="0" y="3682"/>
                </a:lnTo>
                <a:lnTo>
                  <a:pt x="4952" y="8254"/>
                </a:lnTo>
                <a:lnTo>
                  <a:pt x="9398" y="3682"/>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88" name="object 1989"/>
          <p:cNvSpPr>
            <a:spLocks noChangeArrowheads="1"/>
          </p:cNvSpPr>
          <p:nvPr/>
        </p:nvSpPr>
        <p:spPr bwMode="auto">
          <a:xfrm>
            <a:off x="8075613" y="5221288"/>
            <a:ext cx="9525" cy="7937"/>
          </a:xfrm>
          <a:custGeom>
            <a:avLst/>
            <a:gdLst>
              <a:gd name="T0" fmla="*/ 0 w 9525"/>
              <a:gd name="T1" fmla="*/ 0 h 8254"/>
              <a:gd name="T2" fmla="*/ 9525 w 9525"/>
              <a:gd name="T3" fmla="*/ 8254 h 8254"/>
            </a:gdLst>
            <a:ahLst/>
            <a:cxnLst/>
            <a:rect l="T0" t="T1" r="T2" b="T3"/>
            <a:pathLst>
              <a:path w="9525" h="8254">
                <a:moveTo>
                  <a:pt x="4571" y="0"/>
                </a:moveTo>
                <a:lnTo>
                  <a:pt x="0" y="3937"/>
                </a:lnTo>
                <a:lnTo>
                  <a:pt x="4571" y="8128"/>
                </a:lnTo>
                <a:lnTo>
                  <a:pt x="9525" y="3937"/>
                </a:lnTo>
                <a:lnTo>
                  <a:pt x="457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89" name="object 1990"/>
          <p:cNvSpPr>
            <a:spLocks noChangeArrowheads="1"/>
          </p:cNvSpPr>
          <p:nvPr/>
        </p:nvSpPr>
        <p:spPr bwMode="auto">
          <a:xfrm>
            <a:off x="8086725" y="5210175"/>
            <a:ext cx="9525" cy="7938"/>
          </a:xfrm>
          <a:custGeom>
            <a:avLst/>
            <a:gdLst>
              <a:gd name="T0" fmla="*/ 0 w 9525"/>
              <a:gd name="T1" fmla="*/ 0 h 8254"/>
              <a:gd name="T2" fmla="*/ 9525 w 9525"/>
              <a:gd name="T3" fmla="*/ 8254 h 8254"/>
            </a:gdLst>
            <a:ahLst/>
            <a:cxnLst/>
            <a:rect l="T0" t="T1" r="T2" b="T3"/>
            <a:pathLst>
              <a:path w="9525" h="8254">
                <a:moveTo>
                  <a:pt x="4318" y="0"/>
                </a:moveTo>
                <a:lnTo>
                  <a:pt x="0" y="4318"/>
                </a:lnTo>
                <a:lnTo>
                  <a:pt x="4318" y="8255"/>
                </a:lnTo>
                <a:lnTo>
                  <a:pt x="9525" y="4318"/>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0" name="object 1991"/>
          <p:cNvSpPr>
            <a:spLocks noChangeArrowheads="1"/>
          </p:cNvSpPr>
          <p:nvPr/>
        </p:nvSpPr>
        <p:spPr bwMode="auto">
          <a:xfrm>
            <a:off x="8102600" y="5199063"/>
            <a:ext cx="7938" cy="7937"/>
          </a:xfrm>
          <a:custGeom>
            <a:avLst/>
            <a:gdLst>
              <a:gd name="T0" fmla="*/ 0 w 8254"/>
              <a:gd name="T1" fmla="*/ 0 h 6985"/>
              <a:gd name="T2" fmla="*/ 8254 w 8254"/>
              <a:gd name="T3" fmla="*/ 6985 h 6985"/>
            </a:gdLst>
            <a:ahLst/>
            <a:cxnLst/>
            <a:rect l="T0" t="T1" r="T2" b="T3"/>
            <a:pathLst>
              <a:path w="8254" h="6985">
                <a:moveTo>
                  <a:pt x="4190" y="0"/>
                </a:moveTo>
                <a:lnTo>
                  <a:pt x="0" y="3556"/>
                </a:lnTo>
                <a:lnTo>
                  <a:pt x="4190" y="6985"/>
                </a:lnTo>
                <a:lnTo>
                  <a:pt x="7873" y="3556"/>
                </a:lnTo>
                <a:lnTo>
                  <a:pt x="41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1" name="object 1992"/>
          <p:cNvSpPr>
            <a:spLocks noChangeArrowheads="1"/>
          </p:cNvSpPr>
          <p:nvPr/>
        </p:nvSpPr>
        <p:spPr bwMode="auto">
          <a:xfrm>
            <a:off x="8113713" y="5186363"/>
            <a:ext cx="9525" cy="9525"/>
          </a:xfrm>
          <a:custGeom>
            <a:avLst/>
            <a:gdLst>
              <a:gd name="T0" fmla="*/ 0 w 9525"/>
              <a:gd name="T1" fmla="*/ 0 h 8254"/>
              <a:gd name="T2" fmla="*/ 9525 w 9525"/>
              <a:gd name="T3" fmla="*/ 8254 h 8254"/>
            </a:gdLst>
            <a:ahLst/>
            <a:cxnLst/>
            <a:rect l="T0" t="T1" r="T2" b="T3"/>
            <a:pathLst>
              <a:path w="9525" h="8254">
                <a:moveTo>
                  <a:pt x="4953" y="0"/>
                </a:moveTo>
                <a:lnTo>
                  <a:pt x="0" y="4191"/>
                </a:lnTo>
                <a:lnTo>
                  <a:pt x="4953" y="8255"/>
                </a:lnTo>
                <a:lnTo>
                  <a:pt x="9525" y="4191"/>
                </a:lnTo>
                <a:lnTo>
                  <a:pt x="495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2" name="object 1993"/>
          <p:cNvSpPr>
            <a:spLocks noChangeArrowheads="1"/>
          </p:cNvSpPr>
          <p:nvPr/>
        </p:nvSpPr>
        <p:spPr bwMode="auto">
          <a:xfrm>
            <a:off x="8128000" y="5175250"/>
            <a:ext cx="9525" cy="7938"/>
          </a:xfrm>
          <a:custGeom>
            <a:avLst/>
            <a:gdLst>
              <a:gd name="T0" fmla="*/ 0 w 8254"/>
              <a:gd name="T1" fmla="*/ 0 h 6985"/>
              <a:gd name="T2" fmla="*/ 8254 w 8254"/>
              <a:gd name="T3" fmla="*/ 6985 h 6985"/>
            </a:gdLst>
            <a:ahLst/>
            <a:cxnLst/>
            <a:rect l="T0" t="T1" r="T2" b="T3"/>
            <a:pathLst>
              <a:path w="8254" h="6985">
                <a:moveTo>
                  <a:pt x="3810" y="0"/>
                </a:moveTo>
                <a:lnTo>
                  <a:pt x="0" y="3429"/>
                </a:lnTo>
                <a:lnTo>
                  <a:pt x="3810" y="6857"/>
                </a:lnTo>
                <a:lnTo>
                  <a:pt x="7874" y="3429"/>
                </a:lnTo>
                <a:lnTo>
                  <a:pt x="381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3" name="object 1994"/>
          <p:cNvSpPr>
            <a:spLocks noChangeArrowheads="1"/>
          </p:cNvSpPr>
          <p:nvPr/>
        </p:nvSpPr>
        <p:spPr bwMode="auto">
          <a:xfrm>
            <a:off x="8140700" y="5164138"/>
            <a:ext cx="9525" cy="7937"/>
          </a:xfrm>
          <a:custGeom>
            <a:avLst/>
            <a:gdLst>
              <a:gd name="T0" fmla="*/ 0 w 9525"/>
              <a:gd name="T1" fmla="*/ 0 h 8254"/>
              <a:gd name="T2" fmla="*/ 9525 w 9525"/>
              <a:gd name="T3" fmla="*/ 8254 h 8254"/>
            </a:gdLst>
            <a:ahLst/>
            <a:cxnLst/>
            <a:rect l="T0" t="T1" r="T2" b="T3"/>
            <a:pathLst>
              <a:path w="9525" h="8254">
                <a:moveTo>
                  <a:pt x="4699" y="0"/>
                </a:moveTo>
                <a:lnTo>
                  <a:pt x="0" y="4317"/>
                </a:lnTo>
                <a:lnTo>
                  <a:pt x="4699" y="8254"/>
                </a:lnTo>
                <a:lnTo>
                  <a:pt x="9398" y="4317"/>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4" name="object 1995"/>
          <p:cNvSpPr>
            <a:spLocks noChangeArrowheads="1"/>
          </p:cNvSpPr>
          <p:nvPr/>
        </p:nvSpPr>
        <p:spPr bwMode="auto">
          <a:xfrm>
            <a:off x="8154988" y="5153025"/>
            <a:ext cx="9525" cy="6350"/>
          </a:xfrm>
          <a:custGeom>
            <a:avLst/>
            <a:gdLst>
              <a:gd name="T0" fmla="*/ 0 w 8254"/>
              <a:gd name="T1" fmla="*/ 0 h 6985"/>
              <a:gd name="T2" fmla="*/ 8254 w 8254"/>
              <a:gd name="T3" fmla="*/ 6985 h 6985"/>
            </a:gdLst>
            <a:ahLst/>
            <a:cxnLst/>
            <a:rect l="T0" t="T1" r="T2" b="T3"/>
            <a:pathLst>
              <a:path w="8254" h="6985">
                <a:moveTo>
                  <a:pt x="3937" y="0"/>
                </a:moveTo>
                <a:lnTo>
                  <a:pt x="0" y="3301"/>
                </a:lnTo>
                <a:lnTo>
                  <a:pt x="3937" y="6857"/>
                </a:lnTo>
                <a:lnTo>
                  <a:pt x="7874" y="3301"/>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5" name="object 1996"/>
          <p:cNvSpPr>
            <a:spLocks noChangeArrowheads="1"/>
          </p:cNvSpPr>
          <p:nvPr/>
        </p:nvSpPr>
        <p:spPr bwMode="auto">
          <a:xfrm>
            <a:off x="8167688" y="5140325"/>
            <a:ext cx="9525" cy="7938"/>
          </a:xfrm>
          <a:custGeom>
            <a:avLst/>
            <a:gdLst>
              <a:gd name="T0" fmla="*/ 0 w 9525"/>
              <a:gd name="T1" fmla="*/ 0 h 8254"/>
              <a:gd name="T2" fmla="*/ 9525 w 9525"/>
              <a:gd name="T3" fmla="*/ 8254 h 8254"/>
            </a:gdLst>
            <a:ahLst/>
            <a:cxnLst/>
            <a:rect l="T0" t="T1" r="T2" b="T3"/>
            <a:pathLst>
              <a:path w="9525" h="8254">
                <a:moveTo>
                  <a:pt x="5207" y="0"/>
                </a:moveTo>
                <a:lnTo>
                  <a:pt x="0" y="3937"/>
                </a:lnTo>
                <a:lnTo>
                  <a:pt x="5207" y="8254"/>
                </a:lnTo>
                <a:lnTo>
                  <a:pt x="9525" y="3937"/>
                </a:lnTo>
                <a:lnTo>
                  <a:pt x="520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6" name="object 1997"/>
          <p:cNvSpPr>
            <a:spLocks noChangeArrowheads="1"/>
          </p:cNvSpPr>
          <p:nvPr/>
        </p:nvSpPr>
        <p:spPr bwMode="auto">
          <a:xfrm>
            <a:off x="8181975" y="5129213"/>
            <a:ext cx="9525" cy="6350"/>
          </a:xfrm>
          <a:custGeom>
            <a:avLst/>
            <a:gdLst>
              <a:gd name="T0" fmla="*/ 0 w 8254"/>
              <a:gd name="T1" fmla="*/ 0 h 6985"/>
              <a:gd name="T2" fmla="*/ 8254 w 8254"/>
              <a:gd name="T3" fmla="*/ 6985 h 6985"/>
            </a:gdLst>
            <a:ahLst/>
            <a:cxnLst/>
            <a:rect l="T0" t="T1" r="T2" b="T3"/>
            <a:pathLst>
              <a:path w="8254" h="6985">
                <a:moveTo>
                  <a:pt x="3683" y="0"/>
                </a:moveTo>
                <a:lnTo>
                  <a:pt x="0" y="3682"/>
                </a:lnTo>
                <a:lnTo>
                  <a:pt x="3683" y="6857"/>
                </a:lnTo>
                <a:lnTo>
                  <a:pt x="7874" y="3682"/>
                </a:lnTo>
                <a:lnTo>
                  <a:pt x="368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7" name="object 1998"/>
          <p:cNvSpPr>
            <a:spLocks noChangeArrowheads="1"/>
          </p:cNvSpPr>
          <p:nvPr/>
        </p:nvSpPr>
        <p:spPr bwMode="auto">
          <a:xfrm>
            <a:off x="8194675" y="5116513"/>
            <a:ext cx="9525" cy="7937"/>
          </a:xfrm>
          <a:custGeom>
            <a:avLst/>
            <a:gdLst>
              <a:gd name="T0" fmla="*/ 0 w 9525"/>
              <a:gd name="T1" fmla="*/ 0 h 8254"/>
              <a:gd name="T2" fmla="*/ 9525 w 9525"/>
              <a:gd name="T3" fmla="*/ 8254 h 8254"/>
            </a:gdLst>
            <a:ahLst/>
            <a:cxnLst/>
            <a:rect l="T0" t="T1" r="T2" b="T3"/>
            <a:pathLst>
              <a:path w="9525" h="8254">
                <a:moveTo>
                  <a:pt x="4699" y="0"/>
                </a:moveTo>
                <a:lnTo>
                  <a:pt x="0" y="4064"/>
                </a:lnTo>
                <a:lnTo>
                  <a:pt x="4699" y="8255"/>
                </a:lnTo>
                <a:lnTo>
                  <a:pt x="9525" y="4064"/>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8" name="object 1999"/>
          <p:cNvSpPr>
            <a:spLocks noChangeArrowheads="1"/>
          </p:cNvSpPr>
          <p:nvPr/>
        </p:nvSpPr>
        <p:spPr bwMode="auto">
          <a:xfrm>
            <a:off x="8208963" y="5105400"/>
            <a:ext cx="7937" cy="7938"/>
          </a:xfrm>
          <a:custGeom>
            <a:avLst/>
            <a:gdLst>
              <a:gd name="T0" fmla="*/ 0 w 8254"/>
              <a:gd name="T1" fmla="*/ 0 h 6985"/>
              <a:gd name="T2" fmla="*/ 8254 w 8254"/>
              <a:gd name="T3" fmla="*/ 6985 h 6985"/>
            </a:gdLst>
            <a:ahLst/>
            <a:cxnLst/>
            <a:rect l="T0" t="T1" r="T2" b="T3"/>
            <a:pathLst>
              <a:path w="8254" h="6985">
                <a:moveTo>
                  <a:pt x="4191" y="0"/>
                </a:moveTo>
                <a:lnTo>
                  <a:pt x="0" y="3302"/>
                </a:lnTo>
                <a:lnTo>
                  <a:pt x="4191" y="6858"/>
                </a:lnTo>
                <a:lnTo>
                  <a:pt x="7874" y="3302"/>
                </a:lnTo>
                <a:lnTo>
                  <a:pt x="419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099" name="object 2000"/>
          <p:cNvSpPr>
            <a:spLocks noChangeArrowheads="1"/>
          </p:cNvSpPr>
          <p:nvPr/>
        </p:nvSpPr>
        <p:spPr bwMode="auto">
          <a:xfrm>
            <a:off x="8221663" y="5094288"/>
            <a:ext cx="9525" cy="7937"/>
          </a:xfrm>
          <a:custGeom>
            <a:avLst/>
            <a:gdLst>
              <a:gd name="T0" fmla="*/ 0 w 9525"/>
              <a:gd name="T1" fmla="*/ 0 h 8254"/>
              <a:gd name="T2" fmla="*/ 9525 w 9525"/>
              <a:gd name="T3" fmla="*/ 8254 h 8254"/>
            </a:gdLst>
            <a:ahLst/>
            <a:cxnLst/>
            <a:rect l="T0" t="T1" r="T2" b="T3"/>
            <a:pathLst>
              <a:path w="9525" h="8254">
                <a:moveTo>
                  <a:pt x="4318" y="0"/>
                </a:moveTo>
                <a:lnTo>
                  <a:pt x="0" y="4191"/>
                </a:lnTo>
                <a:lnTo>
                  <a:pt x="4318" y="8255"/>
                </a:lnTo>
                <a:lnTo>
                  <a:pt x="9525" y="4191"/>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0" name="object 2001"/>
          <p:cNvSpPr>
            <a:spLocks noChangeArrowheads="1"/>
          </p:cNvSpPr>
          <p:nvPr/>
        </p:nvSpPr>
        <p:spPr bwMode="auto">
          <a:xfrm>
            <a:off x="8235950" y="5083175"/>
            <a:ext cx="7938" cy="6350"/>
          </a:xfrm>
          <a:custGeom>
            <a:avLst/>
            <a:gdLst>
              <a:gd name="T0" fmla="*/ 0 w 8254"/>
              <a:gd name="T1" fmla="*/ 0 h 6985"/>
              <a:gd name="T2" fmla="*/ 8254 w 8254"/>
              <a:gd name="T3" fmla="*/ 6985 h 6985"/>
            </a:gdLst>
            <a:ahLst/>
            <a:cxnLst/>
            <a:rect l="T0" t="T1" r="T2" b="T3"/>
            <a:pathLst>
              <a:path w="8254" h="6985">
                <a:moveTo>
                  <a:pt x="3937" y="0"/>
                </a:moveTo>
                <a:lnTo>
                  <a:pt x="0" y="3810"/>
                </a:lnTo>
                <a:lnTo>
                  <a:pt x="3937" y="6858"/>
                </a:lnTo>
                <a:lnTo>
                  <a:pt x="7874" y="3810"/>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1" name="object 2002"/>
          <p:cNvSpPr>
            <a:spLocks noChangeArrowheads="1"/>
          </p:cNvSpPr>
          <p:nvPr/>
        </p:nvSpPr>
        <p:spPr bwMode="auto">
          <a:xfrm>
            <a:off x="8248650" y="5070475"/>
            <a:ext cx="9525" cy="7938"/>
          </a:xfrm>
          <a:custGeom>
            <a:avLst/>
            <a:gdLst>
              <a:gd name="T0" fmla="*/ 0 w 9525"/>
              <a:gd name="T1" fmla="*/ 0 h 8254"/>
              <a:gd name="T2" fmla="*/ 9525 w 9525"/>
              <a:gd name="T3" fmla="*/ 8254 h 8254"/>
            </a:gdLst>
            <a:ahLst/>
            <a:cxnLst/>
            <a:rect l="T0" t="T1" r="T2" b="T3"/>
            <a:pathLst>
              <a:path w="9525" h="8254">
                <a:moveTo>
                  <a:pt x="4825" y="0"/>
                </a:moveTo>
                <a:lnTo>
                  <a:pt x="0" y="4063"/>
                </a:lnTo>
                <a:lnTo>
                  <a:pt x="4825" y="8254"/>
                </a:lnTo>
                <a:lnTo>
                  <a:pt x="9525" y="4063"/>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2" name="object 2003"/>
          <p:cNvSpPr>
            <a:spLocks noChangeArrowheads="1"/>
          </p:cNvSpPr>
          <p:nvPr/>
        </p:nvSpPr>
        <p:spPr bwMode="auto">
          <a:xfrm>
            <a:off x="8262938" y="5059363"/>
            <a:ext cx="7937" cy="6350"/>
          </a:xfrm>
          <a:custGeom>
            <a:avLst/>
            <a:gdLst>
              <a:gd name="T0" fmla="*/ 0 w 8254"/>
              <a:gd name="T1" fmla="*/ 0 h 6985"/>
              <a:gd name="T2" fmla="*/ 8254 w 8254"/>
              <a:gd name="T3" fmla="*/ 6985 h 6985"/>
            </a:gdLst>
            <a:ahLst/>
            <a:cxnLst/>
            <a:rect l="T0" t="T1" r="T2" b="T3"/>
            <a:pathLst>
              <a:path w="8254" h="6985">
                <a:moveTo>
                  <a:pt x="4064" y="0"/>
                </a:moveTo>
                <a:lnTo>
                  <a:pt x="0" y="3175"/>
                </a:lnTo>
                <a:lnTo>
                  <a:pt x="4064" y="6857"/>
                </a:lnTo>
                <a:lnTo>
                  <a:pt x="7874" y="3175"/>
                </a:lnTo>
                <a:lnTo>
                  <a:pt x="406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3" name="object 2004"/>
          <p:cNvSpPr>
            <a:spLocks noChangeArrowheads="1"/>
          </p:cNvSpPr>
          <p:nvPr/>
        </p:nvSpPr>
        <p:spPr bwMode="auto">
          <a:xfrm>
            <a:off x="8275638" y="5046663"/>
            <a:ext cx="9525" cy="7937"/>
          </a:xfrm>
          <a:custGeom>
            <a:avLst/>
            <a:gdLst>
              <a:gd name="T0" fmla="*/ 0 w 9525"/>
              <a:gd name="T1" fmla="*/ 0 h 8254"/>
              <a:gd name="T2" fmla="*/ 9525 w 9525"/>
              <a:gd name="T3" fmla="*/ 8254 h 8254"/>
            </a:gdLst>
            <a:ahLst/>
            <a:cxnLst/>
            <a:rect l="T0" t="T1" r="T2" b="T3"/>
            <a:pathLst>
              <a:path w="9525" h="8254">
                <a:moveTo>
                  <a:pt x="4318" y="0"/>
                </a:moveTo>
                <a:lnTo>
                  <a:pt x="0" y="4318"/>
                </a:lnTo>
                <a:lnTo>
                  <a:pt x="4318" y="8255"/>
                </a:lnTo>
                <a:lnTo>
                  <a:pt x="9525" y="4318"/>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4" name="object 2005"/>
          <p:cNvSpPr>
            <a:spLocks noChangeArrowheads="1"/>
          </p:cNvSpPr>
          <p:nvPr/>
        </p:nvSpPr>
        <p:spPr bwMode="auto">
          <a:xfrm>
            <a:off x="8289925" y="5035550"/>
            <a:ext cx="7938" cy="7938"/>
          </a:xfrm>
          <a:custGeom>
            <a:avLst/>
            <a:gdLst>
              <a:gd name="T0" fmla="*/ 0 w 8254"/>
              <a:gd name="T1" fmla="*/ 0 h 8254"/>
              <a:gd name="T2" fmla="*/ 8254 w 8254"/>
              <a:gd name="T3" fmla="*/ 8254 h 8254"/>
            </a:gdLst>
            <a:ahLst/>
            <a:cxnLst/>
            <a:rect l="T0" t="T1" r="T2" b="T3"/>
            <a:pathLst>
              <a:path w="8254" h="8254">
                <a:moveTo>
                  <a:pt x="5079" y="0"/>
                </a:moveTo>
                <a:lnTo>
                  <a:pt x="3809" y="1016"/>
                </a:lnTo>
                <a:lnTo>
                  <a:pt x="0" y="4191"/>
                </a:lnTo>
                <a:lnTo>
                  <a:pt x="4572" y="8255"/>
                </a:lnTo>
                <a:lnTo>
                  <a:pt x="7874" y="4826"/>
                </a:lnTo>
                <a:lnTo>
                  <a:pt x="507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5" name="object 2006"/>
          <p:cNvSpPr>
            <a:spLocks noChangeArrowheads="1"/>
          </p:cNvSpPr>
          <p:nvPr/>
        </p:nvSpPr>
        <p:spPr bwMode="auto">
          <a:xfrm>
            <a:off x="8294688" y="5032375"/>
            <a:ext cx="11112" cy="7938"/>
          </a:xfrm>
          <a:custGeom>
            <a:avLst/>
            <a:gdLst>
              <a:gd name="T0" fmla="*/ 0 w 11429"/>
              <a:gd name="T1" fmla="*/ 0 h 8254"/>
              <a:gd name="T2" fmla="*/ 11429 w 11429"/>
              <a:gd name="T3" fmla="*/ 8254 h 8254"/>
            </a:gdLst>
            <a:ahLst/>
            <a:cxnLst/>
            <a:rect l="T0" t="T1" r="T2" b="T3"/>
            <a:pathLst>
              <a:path w="11429" h="8254">
                <a:moveTo>
                  <a:pt x="11049" y="0"/>
                </a:moveTo>
                <a:lnTo>
                  <a:pt x="0" y="3175"/>
                </a:lnTo>
                <a:lnTo>
                  <a:pt x="2413" y="8255"/>
                </a:lnTo>
                <a:lnTo>
                  <a:pt x="1104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6" name="object 2007"/>
          <p:cNvSpPr>
            <a:spLocks noChangeArrowheads="1"/>
          </p:cNvSpPr>
          <p:nvPr/>
        </p:nvSpPr>
        <p:spPr bwMode="auto">
          <a:xfrm>
            <a:off x="8293100" y="5035550"/>
            <a:ext cx="3175" cy="6350"/>
          </a:xfrm>
          <a:custGeom>
            <a:avLst/>
            <a:gdLst>
              <a:gd name="T0" fmla="*/ 0 w 3175"/>
              <a:gd name="T1" fmla="*/ 0 h 5714"/>
              <a:gd name="T2" fmla="*/ 3175 w 3175"/>
              <a:gd name="T3" fmla="*/ 5714 h 5714"/>
            </a:gdLst>
            <a:ahLst/>
            <a:cxnLst/>
            <a:rect l="T0" t="T1" r="T2" b="T3"/>
            <a:pathLst>
              <a:path w="3175" h="5714">
                <a:moveTo>
                  <a:pt x="1143" y="0"/>
                </a:moveTo>
                <a:lnTo>
                  <a:pt x="0" y="381"/>
                </a:lnTo>
                <a:lnTo>
                  <a:pt x="2031" y="5588"/>
                </a:lnTo>
                <a:lnTo>
                  <a:pt x="3175" y="4826"/>
                </a:lnTo>
                <a:lnTo>
                  <a:pt x="114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7" name="object 2008"/>
          <p:cNvSpPr>
            <a:spLocks noChangeArrowheads="1"/>
          </p:cNvSpPr>
          <p:nvPr/>
        </p:nvSpPr>
        <p:spPr bwMode="auto">
          <a:xfrm>
            <a:off x="8275638" y="5038725"/>
            <a:ext cx="7937" cy="6350"/>
          </a:xfrm>
          <a:custGeom>
            <a:avLst/>
            <a:gdLst>
              <a:gd name="T0" fmla="*/ 0 w 8254"/>
              <a:gd name="T1" fmla="*/ 0 h 6985"/>
              <a:gd name="T2" fmla="*/ 8254 w 8254"/>
              <a:gd name="T3" fmla="*/ 6985 h 6985"/>
            </a:gdLst>
            <a:ahLst/>
            <a:cxnLst/>
            <a:rect l="T0" t="T1" r="T2" b="T3"/>
            <a:pathLst>
              <a:path w="8254" h="6985">
                <a:moveTo>
                  <a:pt x="6223" y="0"/>
                </a:moveTo>
                <a:lnTo>
                  <a:pt x="0" y="1396"/>
                </a:lnTo>
                <a:lnTo>
                  <a:pt x="1650" y="6857"/>
                </a:lnTo>
                <a:lnTo>
                  <a:pt x="7874" y="5460"/>
                </a:lnTo>
                <a:lnTo>
                  <a:pt x="622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8" name="object 2009"/>
          <p:cNvSpPr>
            <a:spLocks noChangeArrowheads="1"/>
          </p:cNvSpPr>
          <p:nvPr/>
        </p:nvSpPr>
        <p:spPr bwMode="auto">
          <a:xfrm>
            <a:off x="8256588" y="5043488"/>
            <a:ext cx="7937" cy="7937"/>
          </a:xfrm>
          <a:custGeom>
            <a:avLst/>
            <a:gdLst>
              <a:gd name="T0" fmla="*/ 0 w 8254"/>
              <a:gd name="T1" fmla="*/ 0 h 6985"/>
              <a:gd name="T2" fmla="*/ 8254 w 8254"/>
              <a:gd name="T3" fmla="*/ 6985 h 6985"/>
            </a:gdLst>
            <a:ahLst/>
            <a:cxnLst/>
            <a:rect l="T0" t="T1" r="T2" b="T3"/>
            <a:pathLst>
              <a:path w="8254" h="6985">
                <a:moveTo>
                  <a:pt x="5842" y="0"/>
                </a:moveTo>
                <a:lnTo>
                  <a:pt x="0" y="1524"/>
                </a:lnTo>
                <a:lnTo>
                  <a:pt x="1904" y="6858"/>
                </a:lnTo>
                <a:lnTo>
                  <a:pt x="7874" y="5461"/>
                </a:lnTo>
                <a:lnTo>
                  <a:pt x="584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09" name="object 2010"/>
          <p:cNvSpPr>
            <a:spLocks noChangeArrowheads="1"/>
          </p:cNvSpPr>
          <p:nvPr/>
        </p:nvSpPr>
        <p:spPr bwMode="auto">
          <a:xfrm>
            <a:off x="8239125" y="5048250"/>
            <a:ext cx="7938" cy="6350"/>
          </a:xfrm>
          <a:custGeom>
            <a:avLst/>
            <a:gdLst>
              <a:gd name="T0" fmla="*/ 0 w 8254"/>
              <a:gd name="T1" fmla="*/ 0 h 6985"/>
              <a:gd name="T2" fmla="*/ 8254 w 8254"/>
              <a:gd name="T3" fmla="*/ 6985 h 6985"/>
            </a:gdLst>
            <a:ahLst/>
            <a:cxnLst/>
            <a:rect l="T0" t="T1" r="T2" b="T3"/>
            <a:pathLst>
              <a:path w="8254" h="6985">
                <a:moveTo>
                  <a:pt x="5842" y="0"/>
                </a:moveTo>
                <a:lnTo>
                  <a:pt x="0" y="1397"/>
                </a:lnTo>
                <a:lnTo>
                  <a:pt x="1524" y="6857"/>
                </a:lnTo>
                <a:lnTo>
                  <a:pt x="7874" y="5333"/>
                </a:lnTo>
                <a:lnTo>
                  <a:pt x="584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0" name="object 2011"/>
          <p:cNvSpPr>
            <a:spLocks noChangeArrowheads="1"/>
          </p:cNvSpPr>
          <p:nvPr/>
        </p:nvSpPr>
        <p:spPr bwMode="auto">
          <a:xfrm>
            <a:off x="8220075" y="5053013"/>
            <a:ext cx="7938" cy="7937"/>
          </a:xfrm>
          <a:custGeom>
            <a:avLst/>
            <a:gdLst>
              <a:gd name="T0" fmla="*/ 0 w 8254"/>
              <a:gd name="T1" fmla="*/ 0 h 6985"/>
              <a:gd name="T2" fmla="*/ 8254 w 8254"/>
              <a:gd name="T3" fmla="*/ 6985 h 6985"/>
            </a:gdLst>
            <a:ahLst/>
            <a:cxnLst/>
            <a:rect l="T0" t="T1" r="T2" b="T3"/>
            <a:pathLst>
              <a:path w="8254" h="6985">
                <a:moveTo>
                  <a:pt x="5969" y="0"/>
                </a:moveTo>
                <a:lnTo>
                  <a:pt x="0" y="1650"/>
                </a:lnTo>
                <a:lnTo>
                  <a:pt x="2031" y="6857"/>
                </a:lnTo>
                <a:lnTo>
                  <a:pt x="8000" y="5587"/>
                </a:lnTo>
                <a:lnTo>
                  <a:pt x="596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1" name="object 2012"/>
          <p:cNvSpPr>
            <a:spLocks noChangeArrowheads="1"/>
          </p:cNvSpPr>
          <p:nvPr/>
        </p:nvSpPr>
        <p:spPr bwMode="auto">
          <a:xfrm>
            <a:off x="8329613" y="5073650"/>
            <a:ext cx="9525" cy="6350"/>
          </a:xfrm>
          <a:custGeom>
            <a:avLst/>
            <a:gdLst>
              <a:gd name="T0" fmla="*/ 0 w 9525"/>
              <a:gd name="T1" fmla="*/ 0 h 6985"/>
              <a:gd name="T2" fmla="*/ 9525 w 9525"/>
              <a:gd name="T3" fmla="*/ 6985 h 6985"/>
            </a:gdLst>
            <a:ahLst/>
            <a:cxnLst/>
            <a:rect l="T0" t="T1" r="T2" b="T3"/>
            <a:pathLst>
              <a:path w="9525" h="6985">
                <a:moveTo>
                  <a:pt x="4572" y="0"/>
                </a:moveTo>
                <a:lnTo>
                  <a:pt x="0" y="3810"/>
                </a:lnTo>
                <a:lnTo>
                  <a:pt x="4572" y="6857"/>
                </a:lnTo>
                <a:lnTo>
                  <a:pt x="9525" y="3810"/>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2" name="object 2013"/>
          <p:cNvSpPr>
            <a:spLocks noChangeArrowheads="1"/>
          </p:cNvSpPr>
          <p:nvPr/>
        </p:nvSpPr>
        <p:spPr bwMode="auto">
          <a:xfrm>
            <a:off x="8316913" y="5083175"/>
            <a:ext cx="7937" cy="9525"/>
          </a:xfrm>
          <a:custGeom>
            <a:avLst/>
            <a:gdLst>
              <a:gd name="T0" fmla="*/ 0 w 8254"/>
              <a:gd name="T1" fmla="*/ 0 h 8254"/>
              <a:gd name="T2" fmla="*/ 8254 w 8254"/>
              <a:gd name="T3" fmla="*/ 8254 h 8254"/>
            </a:gdLst>
            <a:ahLst/>
            <a:cxnLst/>
            <a:rect l="T0" t="T1" r="T2" b="T3"/>
            <a:pathLst>
              <a:path w="8254" h="8254">
                <a:moveTo>
                  <a:pt x="4318" y="0"/>
                </a:moveTo>
                <a:lnTo>
                  <a:pt x="0" y="3937"/>
                </a:lnTo>
                <a:lnTo>
                  <a:pt x="4318" y="8255"/>
                </a:lnTo>
                <a:lnTo>
                  <a:pt x="7874" y="393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3" name="object 2014"/>
          <p:cNvSpPr>
            <a:spLocks noChangeArrowheads="1"/>
          </p:cNvSpPr>
          <p:nvPr/>
        </p:nvSpPr>
        <p:spPr bwMode="auto">
          <a:xfrm>
            <a:off x="8302625" y="5094288"/>
            <a:ext cx="9525" cy="9525"/>
          </a:xfrm>
          <a:custGeom>
            <a:avLst/>
            <a:gdLst>
              <a:gd name="T0" fmla="*/ 0 w 9525"/>
              <a:gd name="T1" fmla="*/ 0 h 8254"/>
              <a:gd name="T2" fmla="*/ 9525 w 9525"/>
              <a:gd name="T3" fmla="*/ 8254 h 8254"/>
            </a:gdLst>
            <a:ahLst/>
            <a:cxnLst/>
            <a:rect l="T0" t="T1" r="T2" b="T3"/>
            <a:pathLst>
              <a:path w="9525" h="8254">
                <a:moveTo>
                  <a:pt x="4572" y="0"/>
                </a:moveTo>
                <a:lnTo>
                  <a:pt x="0" y="3937"/>
                </a:lnTo>
                <a:lnTo>
                  <a:pt x="4572" y="8255"/>
                </a:lnTo>
                <a:lnTo>
                  <a:pt x="9525" y="3937"/>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4" name="object 2015"/>
          <p:cNvSpPr>
            <a:spLocks noChangeArrowheads="1"/>
          </p:cNvSpPr>
          <p:nvPr/>
        </p:nvSpPr>
        <p:spPr bwMode="auto">
          <a:xfrm>
            <a:off x="8289925" y="5106988"/>
            <a:ext cx="7938" cy="7937"/>
          </a:xfrm>
          <a:custGeom>
            <a:avLst/>
            <a:gdLst>
              <a:gd name="T0" fmla="*/ 0 w 8254"/>
              <a:gd name="T1" fmla="*/ 0 h 8254"/>
              <a:gd name="T2" fmla="*/ 8254 w 8254"/>
              <a:gd name="T3" fmla="*/ 8254 h 8254"/>
            </a:gdLst>
            <a:ahLst/>
            <a:cxnLst/>
            <a:rect l="T0" t="T1" r="T2" b="T3"/>
            <a:pathLst>
              <a:path w="8254" h="8254">
                <a:moveTo>
                  <a:pt x="3809" y="0"/>
                </a:moveTo>
                <a:lnTo>
                  <a:pt x="0" y="4064"/>
                </a:lnTo>
                <a:lnTo>
                  <a:pt x="3809" y="8255"/>
                </a:lnTo>
                <a:lnTo>
                  <a:pt x="7874" y="4064"/>
                </a:lnTo>
                <a:lnTo>
                  <a:pt x="380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5" name="object 2016"/>
          <p:cNvSpPr>
            <a:spLocks noChangeArrowheads="1"/>
          </p:cNvSpPr>
          <p:nvPr/>
        </p:nvSpPr>
        <p:spPr bwMode="auto">
          <a:xfrm>
            <a:off x="8275638" y="5119688"/>
            <a:ext cx="9525" cy="6350"/>
          </a:xfrm>
          <a:custGeom>
            <a:avLst/>
            <a:gdLst>
              <a:gd name="T0" fmla="*/ 0 w 9525"/>
              <a:gd name="T1" fmla="*/ 0 h 6985"/>
              <a:gd name="T2" fmla="*/ 9525 w 9525"/>
              <a:gd name="T3" fmla="*/ 6985 h 6985"/>
            </a:gdLst>
            <a:ahLst/>
            <a:cxnLst/>
            <a:rect l="T0" t="T1" r="T2" b="T3"/>
            <a:pathLst>
              <a:path w="9525" h="6985">
                <a:moveTo>
                  <a:pt x="4952" y="0"/>
                </a:moveTo>
                <a:lnTo>
                  <a:pt x="0" y="3428"/>
                </a:lnTo>
                <a:lnTo>
                  <a:pt x="4952" y="6857"/>
                </a:lnTo>
                <a:lnTo>
                  <a:pt x="9525" y="3428"/>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6" name="object 2017"/>
          <p:cNvSpPr>
            <a:spLocks noChangeArrowheads="1"/>
          </p:cNvSpPr>
          <p:nvPr/>
        </p:nvSpPr>
        <p:spPr bwMode="auto">
          <a:xfrm>
            <a:off x="8262938" y="5130800"/>
            <a:ext cx="9525" cy="6350"/>
          </a:xfrm>
          <a:custGeom>
            <a:avLst/>
            <a:gdLst>
              <a:gd name="T0" fmla="*/ 0 w 9525"/>
              <a:gd name="T1" fmla="*/ 0 h 6985"/>
              <a:gd name="T2" fmla="*/ 9525 w 9525"/>
              <a:gd name="T3" fmla="*/ 6985 h 6985"/>
            </a:gdLst>
            <a:ahLst/>
            <a:cxnLst/>
            <a:rect l="T0" t="T1" r="T2" b="T3"/>
            <a:pathLst>
              <a:path w="9525" h="6985">
                <a:moveTo>
                  <a:pt x="4952" y="0"/>
                </a:moveTo>
                <a:lnTo>
                  <a:pt x="0" y="3428"/>
                </a:lnTo>
                <a:lnTo>
                  <a:pt x="4952" y="6857"/>
                </a:lnTo>
                <a:lnTo>
                  <a:pt x="9398" y="3428"/>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7" name="object 2018"/>
          <p:cNvSpPr>
            <a:spLocks noChangeArrowheads="1"/>
          </p:cNvSpPr>
          <p:nvPr/>
        </p:nvSpPr>
        <p:spPr bwMode="auto">
          <a:xfrm>
            <a:off x="8248650" y="5141913"/>
            <a:ext cx="9525" cy="7937"/>
          </a:xfrm>
          <a:custGeom>
            <a:avLst/>
            <a:gdLst>
              <a:gd name="T0" fmla="*/ 0 w 9525"/>
              <a:gd name="T1" fmla="*/ 0 h 8254"/>
              <a:gd name="T2" fmla="*/ 9525 w 9525"/>
              <a:gd name="T3" fmla="*/ 8254 h 8254"/>
            </a:gdLst>
            <a:ahLst/>
            <a:cxnLst/>
            <a:rect l="T0" t="T1" r="T2" b="T3"/>
            <a:pathLst>
              <a:path w="9525" h="8254">
                <a:moveTo>
                  <a:pt x="4825" y="0"/>
                </a:moveTo>
                <a:lnTo>
                  <a:pt x="0" y="4190"/>
                </a:lnTo>
                <a:lnTo>
                  <a:pt x="4825" y="8254"/>
                </a:lnTo>
                <a:lnTo>
                  <a:pt x="9525" y="4190"/>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8" name="object 2019"/>
          <p:cNvSpPr>
            <a:spLocks noChangeArrowheads="1"/>
          </p:cNvSpPr>
          <p:nvPr/>
        </p:nvSpPr>
        <p:spPr bwMode="auto">
          <a:xfrm>
            <a:off x="8235950" y="5154613"/>
            <a:ext cx="7938" cy="7937"/>
          </a:xfrm>
          <a:custGeom>
            <a:avLst/>
            <a:gdLst>
              <a:gd name="T0" fmla="*/ 0 w 8254"/>
              <a:gd name="T1" fmla="*/ 0 h 8254"/>
              <a:gd name="T2" fmla="*/ 8254 w 8254"/>
              <a:gd name="T3" fmla="*/ 8254 h 8254"/>
            </a:gdLst>
            <a:ahLst/>
            <a:cxnLst/>
            <a:rect l="T0" t="T1" r="T2" b="T3"/>
            <a:pathLst>
              <a:path w="8254" h="8254">
                <a:moveTo>
                  <a:pt x="3555" y="0"/>
                </a:moveTo>
                <a:lnTo>
                  <a:pt x="0" y="4190"/>
                </a:lnTo>
                <a:lnTo>
                  <a:pt x="3555" y="8127"/>
                </a:lnTo>
                <a:lnTo>
                  <a:pt x="7874" y="4190"/>
                </a:lnTo>
                <a:lnTo>
                  <a:pt x="35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19" name="object 2020"/>
          <p:cNvSpPr>
            <a:spLocks noChangeArrowheads="1"/>
          </p:cNvSpPr>
          <p:nvPr/>
        </p:nvSpPr>
        <p:spPr bwMode="auto">
          <a:xfrm>
            <a:off x="8221663" y="5165725"/>
            <a:ext cx="9525" cy="7938"/>
          </a:xfrm>
          <a:custGeom>
            <a:avLst/>
            <a:gdLst>
              <a:gd name="T0" fmla="*/ 0 w 9525"/>
              <a:gd name="T1" fmla="*/ 0 h 6985"/>
              <a:gd name="T2" fmla="*/ 9525 w 9525"/>
              <a:gd name="T3" fmla="*/ 6985 h 6985"/>
            </a:gdLst>
            <a:ahLst/>
            <a:cxnLst/>
            <a:rect l="T0" t="T1" r="T2" b="T3"/>
            <a:pathLst>
              <a:path w="9525" h="6985">
                <a:moveTo>
                  <a:pt x="4952" y="0"/>
                </a:moveTo>
                <a:lnTo>
                  <a:pt x="0" y="3047"/>
                </a:lnTo>
                <a:lnTo>
                  <a:pt x="4952" y="6857"/>
                </a:lnTo>
                <a:lnTo>
                  <a:pt x="9525" y="3047"/>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0" name="object 2021"/>
          <p:cNvSpPr>
            <a:spLocks noChangeArrowheads="1"/>
          </p:cNvSpPr>
          <p:nvPr/>
        </p:nvSpPr>
        <p:spPr bwMode="auto">
          <a:xfrm>
            <a:off x="8208963" y="5176838"/>
            <a:ext cx="9525" cy="7937"/>
          </a:xfrm>
          <a:custGeom>
            <a:avLst/>
            <a:gdLst>
              <a:gd name="T0" fmla="*/ 0 w 9525"/>
              <a:gd name="T1" fmla="*/ 0 h 6985"/>
              <a:gd name="T2" fmla="*/ 9525 w 9525"/>
              <a:gd name="T3" fmla="*/ 6985 h 6985"/>
            </a:gdLst>
            <a:ahLst/>
            <a:cxnLst/>
            <a:rect l="T0" t="T1" r="T2" b="T3"/>
            <a:pathLst>
              <a:path w="9525" h="6985">
                <a:moveTo>
                  <a:pt x="4825" y="0"/>
                </a:moveTo>
                <a:lnTo>
                  <a:pt x="0" y="3175"/>
                </a:lnTo>
                <a:lnTo>
                  <a:pt x="4825" y="6985"/>
                </a:lnTo>
                <a:lnTo>
                  <a:pt x="9525" y="3175"/>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1" name="object 2022"/>
          <p:cNvSpPr>
            <a:spLocks noChangeArrowheads="1"/>
          </p:cNvSpPr>
          <p:nvPr/>
        </p:nvSpPr>
        <p:spPr bwMode="auto">
          <a:xfrm>
            <a:off x="8194675" y="5187950"/>
            <a:ext cx="9525" cy="7938"/>
          </a:xfrm>
          <a:custGeom>
            <a:avLst/>
            <a:gdLst>
              <a:gd name="T0" fmla="*/ 0 w 9525"/>
              <a:gd name="T1" fmla="*/ 0 h 8254"/>
              <a:gd name="T2" fmla="*/ 9525 w 9525"/>
              <a:gd name="T3" fmla="*/ 8254 h 8254"/>
            </a:gdLst>
            <a:ahLst/>
            <a:cxnLst/>
            <a:rect l="T0" t="T1" r="T2" b="T3"/>
            <a:pathLst>
              <a:path w="9525" h="8254">
                <a:moveTo>
                  <a:pt x="4572" y="0"/>
                </a:moveTo>
                <a:lnTo>
                  <a:pt x="0" y="4445"/>
                </a:lnTo>
                <a:lnTo>
                  <a:pt x="4572" y="8255"/>
                </a:lnTo>
                <a:lnTo>
                  <a:pt x="9525" y="4445"/>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2" name="object 2023"/>
          <p:cNvSpPr>
            <a:spLocks noChangeArrowheads="1"/>
          </p:cNvSpPr>
          <p:nvPr/>
        </p:nvSpPr>
        <p:spPr bwMode="auto">
          <a:xfrm>
            <a:off x="8181975" y="5200650"/>
            <a:ext cx="9525" cy="7938"/>
          </a:xfrm>
          <a:custGeom>
            <a:avLst/>
            <a:gdLst>
              <a:gd name="T0" fmla="*/ 0 w 8254"/>
              <a:gd name="T1" fmla="*/ 0 h 8254"/>
              <a:gd name="T2" fmla="*/ 8254 w 8254"/>
              <a:gd name="T3" fmla="*/ 8254 h 8254"/>
            </a:gdLst>
            <a:ahLst/>
            <a:cxnLst/>
            <a:rect l="T0" t="T1" r="T2" b="T3"/>
            <a:pathLst>
              <a:path w="8254" h="8254">
                <a:moveTo>
                  <a:pt x="3937" y="0"/>
                </a:moveTo>
                <a:lnTo>
                  <a:pt x="0" y="4318"/>
                </a:lnTo>
                <a:lnTo>
                  <a:pt x="3937" y="8255"/>
                </a:lnTo>
                <a:lnTo>
                  <a:pt x="7874" y="4318"/>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3" name="object 2024"/>
          <p:cNvSpPr>
            <a:spLocks noChangeArrowheads="1"/>
          </p:cNvSpPr>
          <p:nvPr/>
        </p:nvSpPr>
        <p:spPr bwMode="auto">
          <a:xfrm>
            <a:off x="8169275" y="5211763"/>
            <a:ext cx="9525" cy="7937"/>
          </a:xfrm>
          <a:custGeom>
            <a:avLst/>
            <a:gdLst>
              <a:gd name="T0" fmla="*/ 0 w 8254"/>
              <a:gd name="T1" fmla="*/ 0 h 8254"/>
              <a:gd name="T2" fmla="*/ 8254 w 8254"/>
              <a:gd name="T3" fmla="*/ 8254 h 8254"/>
            </a:gdLst>
            <a:ahLst/>
            <a:cxnLst/>
            <a:rect l="T0" t="T1" r="T2" b="T3"/>
            <a:pathLst>
              <a:path w="8254" h="8254">
                <a:moveTo>
                  <a:pt x="3937" y="0"/>
                </a:moveTo>
                <a:lnTo>
                  <a:pt x="0" y="3937"/>
                </a:lnTo>
                <a:lnTo>
                  <a:pt x="3937" y="8255"/>
                </a:lnTo>
                <a:lnTo>
                  <a:pt x="7874" y="3937"/>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4" name="object 2025"/>
          <p:cNvSpPr>
            <a:spLocks noChangeArrowheads="1"/>
          </p:cNvSpPr>
          <p:nvPr/>
        </p:nvSpPr>
        <p:spPr bwMode="auto">
          <a:xfrm>
            <a:off x="8154988" y="5224463"/>
            <a:ext cx="9525" cy="6350"/>
          </a:xfrm>
          <a:custGeom>
            <a:avLst/>
            <a:gdLst>
              <a:gd name="T0" fmla="*/ 0 w 9525"/>
              <a:gd name="T1" fmla="*/ 0 h 6985"/>
              <a:gd name="T2" fmla="*/ 9525 w 9525"/>
              <a:gd name="T3" fmla="*/ 6985 h 6985"/>
            </a:gdLst>
            <a:ahLst/>
            <a:cxnLst/>
            <a:rect l="T0" t="T1" r="T2" b="T3"/>
            <a:pathLst>
              <a:path w="9525" h="6985">
                <a:moveTo>
                  <a:pt x="4699" y="0"/>
                </a:moveTo>
                <a:lnTo>
                  <a:pt x="0" y="3174"/>
                </a:lnTo>
                <a:lnTo>
                  <a:pt x="4699" y="6857"/>
                </a:lnTo>
                <a:lnTo>
                  <a:pt x="9525" y="3174"/>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5" name="object 2026"/>
          <p:cNvSpPr>
            <a:spLocks noChangeArrowheads="1"/>
          </p:cNvSpPr>
          <p:nvPr/>
        </p:nvSpPr>
        <p:spPr bwMode="auto">
          <a:xfrm>
            <a:off x="8140700" y="5235575"/>
            <a:ext cx="9525" cy="7938"/>
          </a:xfrm>
          <a:custGeom>
            <a:avLst/>
            <a:gdLst>
              <a:gd name="T0" fmla="*/ 0 w 9525"/>
              <a:gd name="T1" fmla="*/ 0 h 8254"/>
              <a:gd name="T2" fmla="*/ 9525 w 9525"/>
              <a:gd name="T3" fmla="*/ 8254 h 8254"/>
            </a:gdLst>
            <a:ahLst/>
            <a:cxnLst/>
            <a:rect l="T0" t="T1" r="T2" b="T3"/>
            <a:pathLst>
              <a:path w="9525" h="8254">
                <a:moveTo>
                  <a:pt x="4572" y="0"/>
                </a:moveTo>
                <a:lnTo>
                  <a:pt x="0" y="4445"/>
                </a:lnTo>
                <a:lnTo>
                  <a:pt x="4572" y="8255"/>
                </a:lnTo>
                <a:lnTo>
                  <a:pt x="9398" y="4445"/>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6" name="object 2027"/>
          <p:cNvSpPr>
            <a:spLocks noChangeArrowheads="1"/>
          </p:cNvSpPr>
          <p:nvPr/>
        </p:nvSpPr>
        <p:spPr bwMode="auto">
          <a:xfrm>
            <a:off x="8128000" y="5246688"/>
            <a:ext cx="9525" cy="7937"/>
          </a:xfrm>
          <a:custGeom>
            <a:avLst/>
            <a:gdLst>
              <a:gd name="T0" fmla="*/ 0 w 8254"/>
              <a:gd name="T1" fmla="*/ 0 h 6985"/>
              <a:gd name="T2" fmla="*/ 8254 w 8254"/>
              <a:gd name="T3" fmla="*/ 6985 h 6985"/>
            </a:gdLst>
            <a:ahLst/>
            <a:cxnLst/>
            <a:rect l="T0" t="T1" r="T2" b="T3"/>
            <a:pathLst>
              <a:path w="8254" h="6985">
                <a:moveTo>
                  <a:pt x="4318" y="0"/>
                </a:moveTo>
                <a:lnTo>
                  <a:pt x="0" y="3809"/>
                </a:lnTo>
                <a:lnTo>
                  <a:pt x="4318" y="6857"/>
                </a:lnTo>
                <a:lnTo>
                  <a:pt x="7874" y="3809"/>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7" name="object 2028"/>
          <p:cNvSpPr>
            <a:spLocks noChangeArrowheads="1"/>
          </p:cNvSpPr>
          <p:nvPr/>
        </p:nvSpPr>
        <p:spPr bwMode="auto">
          <a:xfrm>
            <a:off x="8115300" y="5257800"/>
            <a:ext cx="9525" cy="9525"/>
          </a:xfrm>
          <a:custGeom>
            <a:avLst/>
            <a:gdLst>
              <a:gd name="T0" fmla="*/ 0 w 8254"/>
              <a:gd name="T1" fmla="*/ 0 h 8254"/>
              <a:gd name="T2" fmla="*/ 8254 w 8254"/>
              <a:gd name="T3" fmla="*/ 8254 h 8254"/>
            </a:gdLst>
            <a:ahLst/>
            <a:cxnLst/>
            <a:rect l="T0" t="T1" r="T2" b="T3"/>
            <a:pathLst>
              <a:path w="8254" h="8254">
                <a:moveTo>
                  <a:pt x="4318" y="0"/>
                </a:moveTo>
                <a:lnTo>
                  <a:pt x="0" y="3936"/>
                </a:lnTo>
                <a:lnTo>
                  <a:pt x="4318" y="8254"/>
                </a:lnTo>
                <a:lnTo>
                  <a:pt x="7874" y="3936"/>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8" name="object 2029"/>
          <p:cNvSpPr>
            <a:spLocks noChangeArrowheads="1"/>
          </p:cNvSpPr>
          <p:nvPr/>
        </p:nvSpPr>
        <p:spPr bwMode="auto">
          <a:xfrm>
            <a:off x="8102600" y="5270500"/>
            <a:ext cx="9525" cy="7938"/>
          </a:xfrm>
          <a:custGeom>
            <a:avLst/>
            <a:gdLst>
              <a:gd name="T0" fmla="*/ 0 w 9525"/>
              <a:gd name="T1" fmla="*/ 0 h 6985"/>
              <a:gd name="T2" fmla="*/ 9525 w 9525"/>
              <a:gd name="T3" fmla="*/ 6985 h 6985"/>
            </a:gdLst>
            <a:ahLst/>
            <a:cxnLst/>
            <a:rect l="T0" t="T1" r="T2" b="T3"/>
            <a:pathLst>
              <a:path w="9525" h="6985">
                <a:moveTo>
                  <a:pt x="4190" y="0"/>
                </a:moveTo>
                <a:lnTo>
                  <a:pt x="0" y="3429"/>
                </a:lnTo>
                <a:lnTo>
                  <a:pt x="4190" y="6858"/>
                </a:lnTo>
                <a:lnTo>
                  <a:pt x="9397" y="3429"/>
                </a:lnTo>
                <a:lnTo>
                  <a:pt x="41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29" name="object 2030"/>
          <p:cNvSpPr>
            <a:spLocks noChangeArrowheads="1"/>
          </p:cNvSpPr>
          <p:nvPr/>
        </p:nvSpPr>
        <p:spPr bwMode="auto">
          <a:xfrm>
            <a:off x="8086725" y="5281613"/>
            <a:ext cx="9525" cy="7937"/>
          </a:xfrm>
          <a:custGeom>
            <a:avLst/>
            <a:gdLst>
              <a:gd name="T0" fmla="*/ 0 w 9525"/>
              <a:gd name="T1" fmla="*/ 0 h 8254"/>
              <a:gd name="T2" fmla="*/ 9525 w 9525"/>
              <a:gd name="T3" fmla="*/ 8254 h 8254"/>
            </a:gdLst>
            <a:ahLst/>
            <a:cxnLst/>
            <a:rect l="T0" t="T1" r="T2" b="T3"/>
            <a:pathLst>
              <a:path w="9525" h="8254">
                <a:moveTo>
                  <a:pt x="4572" y="0"/>
                </a:moveTo>
                <a:lnTo>
                  <a:pt x="0" y="4190"/>
                </a:lnTo>
                <a:lnTo>
                  <a:pt x="4572" y="8255"/>
                </a:lnTo>
                <a:lnTo>
                  <a:pt x="9525" y="4190"/>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0" name="object 2031"/>
          <p:cNvSpPr>
            <a:spLocks noChangeArrowheads="1"/>
          </p:cNvSpPr>
          <p:nvPr/>
        </p:nvSpPr>
        <p:spPr bwMode="auto">
          <a:xfrm>
            <a:off x="8075613" y="5294313"/>
            <a:ext cx="9525" cy="6350"/>
          </a:xfrm>
          <a:custGeom>
            <a:avLst/>
            <a:gdLst>
              <a:gd name="T0" fmla="*/ 0 w 9525"/>
              <a:gd name="T1" fmla="*/ 0 h 6985"/>
              <a:gd name="T2" fmla="*/ 9525 w 9525"/>
              <a:gd name="T3" fmla="*/ 6985 h 6985"/>
            </a:gdLst>
            <a:ahLst/>
            <a:cxnLst/>
            <a:rect l="T0" t="T1" r="T2" b="T3"/>
            <a:pathLst>
              <a:path w="9525" h="6985">
                <a:moveTo>
                  <a:pt x="4952" y="0"/>
                </a:moveTo>
                <a:lnTo>
                  <a:pt x="0" y="3682"/>
                </a:lnTo>
                <a:lnTo>
                  <a:pt x="4952" y="6857"/>
                </a:lnTo>
                <a:lnTo>
                  <a:pt x="9525" y="3682"/>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1" name="object 2032"/>
          <p:cNvSpPr>
            <a:spLocks noChangeArrowheads="1"/>
          </p:cNvSpPr>
          <p:nvPr/>
        </p:nvSpPr>
        <p:spPr bwMode="auto">
          <a:xfrm>
            <a:off x="8062913" y="5305425"/>
            <a:ext cx="7937" cy="7938"/>
          </a:xfrm>
          <a:custGeom>
            <a:avLst/>
            <a:gdLst>
              <a:gd name="T0" fmla="*/ 0 w 8254"/>
              <a:gd name="T1" fmla="*/ 0 h 8254"/>
              <a:gd name="T2" fmla="*/ 8254 w 8254"/>
              <a:gd name="T3" fmla="*/ 8254 h 8254"/>
            </a:gdLst>
            <a:ahLst/>
            <a:cxnLst/>
            <a:rect l="T0" t="T1" r="T2" b="T3"/>
            <a:pathLst>
              <a:path w="8254" h="8254">
                <a:moveTo>
                  <a:pt x="3809" y="0"/>
                </a:moveTo>
                <a:lnTo>
                  <a:pt x="0" y="3428"/>
                </a:lnTo>
                <a:lnTo>
                  <a:pt x="3301" y="8254"/>
                </a:lnTo>
                <a:lnTo>
                  <a:pt x="4190" y="7873"/>
                </a:lnTo>
                <a:lnTo>
                  <a:pt x="7874" y="4190"/>
                </a:lnTo>
                <a:lnTo>
                  <a:pt x="380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2" name="object 2033"/>
          <p:cNvSpPr>
            <a:spLocks noChangeArrowheads="1"/>
          </p:cNvSpPr>
          <p:nvPr/>
        </p:nvSpPr>
        <p:spPr bwMode="auto">
          <a:xfrm>
            <a:off x="8053388" y="5308600"/>
            <a:ext cx="12700" cy="7938"/>
          </a:xfrm>
          <a:custGeom>
            <a:avLst/>
            <a:gdLst>
              <a:gd name="T0" fmla="*/ 0 w 12700"/>
              <a:gd name="T1" fmla="*/ 0 h 8254"/>
              <a:gd name="T2" fmla="*/ 12700 w 12700"/>
              <a:gd name="T3" fmla="*/ 8254 h 8254"/>
            </a:gdLst>
            <a:ahLst/>
            <a:cxnLst/>
            <a:rect l="T0" t="T1" r="T2" b="T3"/>
            <a:pathLst>
              <a:path w="12700" h="8254">
                <a:moveTo>
                  <a:pt x="9398" y="0"/>
                </a:moveTo>
                <a:lnTo>
                  <a:pt x="0" y="8255"/>
                </a:lnTo>
                <a:lnTo>
                  <a:pt x="12573" y="4825"/>
                </a:lnTo>
                <a:lnTo>
                  <a:pt x="939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3" name="object 2034"/>
          <p:cNvSpPr>
            <a:spLocks noChangeArrowheads="1"/>
          </p:cNvSpPr>
          <p:nvPr/>
        </p:nvSpPr>
        <p:spPr bwMode="auto">
          <a:xfrm>
            <a:off x="8064500" y="5308600"/>
            <a:ext cx="3175" cy="4763"/>
          </a:xfrm>
          <a:custGeom>
            <a:avLst/>
            <a:gdLst>
              <a:gd name="T0" fmla="*/ 0 w 3175"/>
              <a:gd name="T1" fmla="*/ 0 h 5714"/>
              <a:gd name="T2" fmla="*/ 3175 w 3175"/>
              <a:gd name="T3" fmla="*/ 5714 h 5714"/>
            </a:gdLst>
            <a:ahLst/>
            <a:cxnLst/>
            <a:rect l="T0" t="T1" r="T2" b="T3"/>
            <a:pathLst>
              <a:path w="3175" h="5714">
                <a:moveTo>
                  <a:pt x="888" y="0"/>
                </a:moveTo>
                <a:lnTo>
                  <a:pt x="0" y="0"/>
                </a:lnTo>
                <a:lnTo>
                  <a:pt x="2158" y="5461"/>
                </a:lnTo>
                <a:lnTo>
                  <a:pt x="3175" y="5461"/>
                </a:lnTo>
                <a:lnTo>
                  <a:pt x="88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4" name="object 2035"/>
          <p:cNvSpPr>
            <a:spLocks noChangeArrowheads="1"/>
          </p:cNvSpPr>
          <p:nvPr/>
        </p:nvSpPr>
        <p:spPr bwMode="auto">
          <a:xfrm>
            <a:off x="8077200" y="5302250"/>
            <a:ext cx="7938" cy="6350"/>
          </a:xfrm>
          <a:custGeom>
            <a:avLst/>
            <a:gdLst>
              <a:gd name="T0" fmla="*/ 0 w 8254"/>
              <a:gd name="T1" fmla="*/ 0 h 6985"/>
              <a:gd name="T2" fmla="*/ 8254 w 8254"/>
              <a:gd name="T3" fmla="*/ 6985 h 6985"/>
            </a:gdLst>
            <a:ahLst/>
            <a:cxnLst/>
            <a:rect l="T0" t="T1" r="T2" b="T3"/>
            <a:pathLst>
              <a:path w="8254" h="6985">
                <a:moveTo>
                  <a:pt x="6095" y="0"/>
                </a:moveTo>
                <a:lnTo>
                  <a:pt x="0" y="1397"/>
                </a:lnTo>
                <a:lnTo>
                  <a:pt x="1523" y="6858"/>
                </a:lnTo>
                <a:lnTo>
                  <a:pt x="8000" y="5334"/>
                </a:lnTo>
                <a:lnTo>
                  <a:pt x="609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5" name="object 2036"/>
          <p:cNvSpPr>
            <a:spLocks noChangeArrowheads="1"/>
          </p:cNvSpPr>
          <p:nvPr/>
        </p:nvSpPr>
        <p:spPr bwMode="auto">
          <a:xfrm>
            <a:off x="8096250" y="5297488"/>
            <a:ext cx="7938" cy="7937"/>
          </a:xfrm>
          <a:custGeom>
            <a:avLst/>
            <a:gdLst>
              <a:gd name="T0" fmla="*/ 0 w 8254"/>
              <a:gd name="T1" fmla="*/ 0 h 6985"/>
              <a:gd name="T2" fmla="*/ 8254 w 8254"/>
              <a:gd name="T3" fmla="*/ 6985 h 6985"/>
            </a:gdLst>
            <a:ahLst/>
            <a:cxnLst/>
            <a:rect l="T0" t="T1" r="T2" b="T3"/>
            <a:pathLst>
              <a:path w="8254" h="6985">
                <a:moveTo>
                  <a:pt x="5841" y="0"/>
                </a:moveTo>
                <a:lnTo>
                  <a:pt x="0" y="1523"/>
                </a:lnTo>
                <a:lnTo>
                  <a:pt x="1904" y="6857"/>
                </a:lnTo>
                <a:lnTo>
                  <a:pt x="7873" y="5460"/>
                </a:lnTo>
                <a:lnTo>
                  <a:pt x="584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6" name="object 2037"/>
          <p:cNvSpPr>
            <a:spLocks noChangeArrowheads="1"/>
          </p:cNvSpPr>
          <p:nvPr/>
        </p:nvSpPr>
        <p:spPr bwMode="auto">
          <a:xfrm>
            <a:off x="8112125" y="5292725"/>
            <a:ext cx="9525" cy="6350"/>
          </a:xfrm>
          <a:custGeom>
            <a:avLst/>
            <a:gdLst>
              <a:gd name="T0" fmla="*/ 0 w 8254"/>
              <a:gd name="T1" fmla="*/ 0 h 6985"/>
              <a:gd name="T2" fmla="*/ 8254 w 8254"/>
              <a:gd name="T3" fmla="*/ 6985 h 6985"/>
            </a:gdLst>
            <a:ahLst/>
            <a:cxnLst/>
            <a:rect l="T0" t="T1" r="T2" b="T3"/>
            <a:pathLst>
              <a:path w="8254" h="6985">
                <a:moveTo>
                  <a:pt x="6350" y="0"/>
                </a:moveTo>
                <a:lnTo>
                  <a:pt x="0" y="1396"/>
                </a:lnTo>
                <a:lnTo>
                  <a:pt x="1778" y="6858"/>
                </a:lnTo>
                <a:lnTo>
                  <a:pt x="7874" y="5206"/>
                </a:lnTo>
                <a:lnTo>
                  <a:pt x="6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7" name="object 2038"/>
          <p:cNvSpPr>
            <a:spLocks noChangeArrowheads="1"/>
          </p:cNvSpPr>
          <p:nvPr/>
        </p:nvSpPr>
        <p:spPr bwMode="auto">
          <a:xfrm>
            <a:off x="8131175" y="5287963"/>
            <a:ext cx="9525" cy="7937"/>
          </a:xfrm>
          <a:custGeom>
            <a:avLst/>
            <a:gdLst>
              <a:gd name="T0" fmla="*/ 0 w 8254"/>
              <a:gd name="T1" fmla="*/ 0 h 6985"/>
              <a:gd name="T2" fmla="*/ 8254 w 8254"/>
              <a:gd name="T3" fmla="*/ 6985 h 6985"/>
            </a:gdLst>
            <a:ahLst/>
            <a:cxnLst/>
            <a:rect l="T0" t="T1" r="T2" b="T3"/>
            <a:pathLst>
              <a:path w="8254" h="6985">
                <a:moveTo>
                  <a:pt x="5969" y="0"/>
                </a:moveTo>
                <a:lnTo>
                  <a:pt x="0" y="1650"/>
                </a:lnTo>
                <a:lnTo>
                  <a:pt x="2032" y="6857"/>
                </a:lnTo>
                <a:lnTo>
                  <a:pt x="7874" y="5079"/>
                </a:lnTo>
                <a:lnTo>
                  <a:pt x="596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8" name="object 2039"/>
          <p:cNvSpPr>
            <a:spLocks noChangeArrowheads="1"/>
          </p:cNvSpPr>
          <p:nvPr/>
        </p:nvSpPr>
        <p:spPr bwMode="auto">
          <a:xfrm>
            <a:off x="9210675" y="5268913"/>
            <a:ext cx="9525" cy="7937"/>
          </a:xfrm>
          <a:custGeom>
            <a:avLst/>
            <a:gdLst>
              <a:gd name="T0" fmla="*/ 0 w 9525"/>
              <a:gd name="T1" fmla="*/ 0 h 8254"/>
              <a:gd name="T2" fmla="*/ 9525 w 9525"/>
              <a:gd name="T3" fmla="*/ 8254 h 8254"/>
            </a:gdLst>
            <a:ahLst/>
            <a:cxnLst/>
            <a:rect l="T0" t="T1" r="T2" b="T3"/>
            <a:pathLst>
              <a:path w="9525" h="8254">
                <a:moveTo>
                  <a:pt x="4572" y="0"/>
                </a:moveTo>
                <a:lnTo>
                  <a:pt x="0" y="4318"/>
                </a:lnTo>
                <a:lnTo>
                  <a:pt x="4572" y="8255"/>
                </a:lnTo>
                <a:lnTo>
                  <a:pt x="9525" y="4318"/>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39" name="object 2040"/>
          <p:cNvSpPr>
            <a:spLocks noChangeArrowheads="1"/>
          </p:cNvSpPr>
          <p:nvPr/>
        </p:nvSpPr>
        <p:spPr bwMode="auto">
          <a:xfrm>
            <a:off x="9197975" y="5257800"/>
            <a:ext cx="9525" cy="7938"/>
          </a:xfrm>
          <a:custGeom>
            <a:avLst/>
            <a:gdLst>
              <a:gd name="T0" fmla="*/ 0 w 9525"/>
              <a:gd name="T1" fmla="*/ 0 h 6985"/>
              <a:gd name="T2" fmla="*/ 9525 w 9525"/>
              <a:gd name="T3" fmla="*/ 6985 h 6985"/>
            </a:gdLst>
            <a:ahLst/>
            <a:cxnLst/>
            <a:rect l="T0" t="T1" r="T2" b="T3"/>
            <a:pathLst>
              <a:path w="9525" h="6985">
                <a:moveTo>
                  <a:pt x="4952" y="0"/>
                </a:moveTo>
                <a:lnTo>
                  <a:pt x="0" y="3682"/>
                </a:lnTo>
                <a:lnTo>
                  <a:pt x="4952" y="6857"/>
                </a:lnTo>
                <a:lnTo>
                  <a:pt x="9525" y="3682"/>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0" name="object 2041"/>
          <p:cNvSpPr>
            <a:spLocks noChangeArrowheads="1"/>
          </p:cNvSpPr>
          <p:nvPr/>
        </p:nvSpPr>
        <p:spPr bwMode="auto">
          <a:xfrm>
            <a:off x="9185275" y="5246688"/>
            <a:ext cx="7938" cy="7937"/>
          </a:xfrm>
          <a:custGeom>
            <a:avLst/>
            <a:gdLst>
              <a:gd name="T0" fmla="*/ 0 w 8254"/>
              <a:gd name="T1" fmla="*/ 0 h 8254"/>
              <a:gd name="T2" fmla="*/ 8254 w 8254"/>
              <a:gd name="T3" fmla="*/ 8254 h 8254"/>
            </a:gdLst>
            <a:ahLst/>
            <a:cxnLst/>
            <a:rect l="T0" t="T1" r="T2" b="T3"/>
            <a:pathLst>
              <a:path w="8254" h="8254">
                <a:moveTo>
                  <a:pt x="4318" y="0"/>
                </a:moveTo>
                <a:lnTo>
                  <a:pt x="0" y="4191"/>
                </a:lnTo>
                <a:lnTo>
                  <a:pt x="4318" y="8255"/>
                </a:lnTo>
                <a:lnTo>
                  <a:pt x="7874" y="4191"/>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1" name="object 2042"/>
          <p:cNvSpPr>
            <a:spLocks noChangeArrowheads="1"/>
          </p:cNvSpPr>
          <p:nvPr/>
        </p:nvSpPr>
        <p:spPr bwMode="auto">
          <a:xfrm>
            <a:off x="9170988" y="5235575"/>
            <a:ext cx="9525" cy="6350"/>
          </a:xfrm>
          <a:custGeom>
            <a:avLst/>
            <a:gdLst>
              <a:gd name="T0" fmla="*/ 0 w 9525"/>
              <a:gd name="T1" fmla="*/ 0 h 6985"/>
              <a:gd name="T2" fmla="*/ 9525 w 9525"/>
              <a:gd name="T3" fmla="*/ 6985 h 6985"/>
            </a:gdLst>
            <a:ahLst/>
            <a:cxnLst/>
            <a:rect l="T0" t="T1" r="T2" b="T3"/>
            <a:pathLst>
              <a:path w="9525" h="6985">
                <a:moveTo>
                  <a:pt x="4445" y="0"/>
                </a:moveTo>
                <a:lnTo>
                  <a:pt x="0" y="3048"/>
                </a:lnTo>
                <a:lnTo>
                  <a:pt x="4445" y="6858"/>
                </a:lnTo>
                <a:lnTo>
                  <a:pt x="9398" y="3048"/>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2" name="object 2043"/>
          <p:cNvSpPr>
            <a:spLocks noChangeArrowheads="1"/>
          </p:cNvSpPr>
          <p:nvPr/>
        </p:nvSpPr>
        <p:spPr bwMode="auto">
          <a:xfrm>
            <a:off x="9158288" y="5222875"/>
            <a:ext cx="7937" cy="7938"/>
          </a:xfrm>
          <a:custGeom>
            <a:avLst/>
            <a:gdLst>
              <a:gd name="T0" fmla="*/ 0 w 8254"/>
              <a:gd name="T1" fmla="*/ 0 h 8254"/>
              <a:gd name="T2" fmla="*/ 8254 w 8254"/>
              <a:gd name="T3" fmla="*/ 8254 h 8254"/>
            </a:gdLst>
            <a:ahLst/>
            <a:cxnLst/>
            <a:rect l="T0" t="T1" r="T2" b="T3"/>
            <a:pathLst>
              <a:path w="8254" h="8254">
                <a:moveTo>
                  <a:pt x="3555" y="0"/>
                </a:moveTo>
                <a:lnTo>
                  <a:pt x="0" y="4317"/>
                </a:lnTo>
                <a:lnTo>
                  <a:pt x="3555" y="8254"/>
                </a:lnTo>
                <a:lnTo>
                  <a:pt x="7874" y="4317"/>
                </a:lnTo>
                <a:lnTo>
                  <a:pt x="35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3" name="object 2044"/>
          <p:cNvSpPr>
            <a:spLocks noChangeArrowheads="1"/>
          </p:cNvSpPr>
          <p:nvPr/>
        </p:nvSpPr>
        <p:spPr bwMode="auto">
          <a:xfrm>
            <a:off x="9144000" y="5211763"/>
            <a:ext cx="9525" cy="6350"/>
          </a:xfrm>
          <a:custGeom>
            <a:avLst/>
            <a:gdLst>
              <a:gd name="T0" fmla="*/ 0 w 9525"/>
              <a:gd name="T1" fmla="*/ 0 h 6985"/>
              <a:gd name="T2" fmla="*/ 9525 w 9525"/>
              <a:gd name="T3" fmla="*/ 6985 h 6985"/>
            </a:gdLst>
            <a:ahLst/>
            <a:cxnLst/>
            <a:rect l="T0" t="T1" r="T2" b="T3"/>
            <a:pathLst>
              <a:path w="9525" h="6985">
                <a:moveTo>
                  <a:pt x="4952" y="0"/>
                </a:moveTo>
                <a:lnTo>
                  <a:pt x="0" y="3428"/>
                </a:lnTo>
                <a:lnTo>
                  <a:pt x="4952" y="6857"/>
                </a:lnTo>
                <a:lnTo>
                  <a:pt x="9525" y="3428"/>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4" name="object 2045"/>
          <p:cNvSpPr>
            <a:spLocks noChangeArrowheads="1"/>
          </p:cNvSpPr>
          <p:nvPr/>
        </p:nvSpPr>
        <p:spPr bwMode="auto">
          <a:xfrm>
            <a:off x="9131300" y="5199063"/>
            <a:ext cx="7938" cy="7937"/>
          </a:xfrm>
          <a:custGeom>
            <a:avLst/>
            <a:gdLst>
              <a:gd name="T0" fmla="*/ 0 w 8254"/>
              <a:gd name="T1" fmla="*/ 0 h 8254"/>
              <a:gd name="T2" fmla="*/ 8254 w 8254"/>
              <a:gd name="T3" fmla="*/ 8254 h 8254"/>
            </a:gdLst>
            <a:ahLst/>
            <a:cxnLst/>
            <a:rect l="T0" t="T1" r="T2" b="T3"/>
            <a:pathLst>
              <a:path w="8254" h="8254">
                <a:moveTo>
                  <a:pt x="4191" y="0"/>
                </a:moveTo>
                <a:lnTo>
                  <a:pt x="0" y="4191"/>
                </a:lnTo>
                <a:lnTo>
                  <a:pt x="4191" y="8255"/>
                </a:lnTo>
                <a:lnTo>
                  <a:pt x="8000" y="4191"/>
                </a:lnTo>
                <a:lnTo>
                  <a:pt x="419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5" name="object 2046"/>
          <p:cNvSpPr>
            <a:spLocks noChangeArrowheads="1"/>
          </p:cNvSpPr>
          <p:nvPr/>
        </p:nvSpPr>
        <p:spPr bwMode="auto">
          <a:xfrm>
            <a:off x="9117013" y="5187950"/>
            <a:ext cx="9525" cy="7938"/>
          </a:xfrm>
          <a:custGeom>
            <a:avLst/>
            <a:gdLst>
              <a:gd name="T0" fmla="*/ 0 w 9525"/>
              <a:gd name="T1" fmla="*/ 0 h 6985"/>
              <a:gd name="T2" fmla="*/ 9525 w 9525"/>
              <a:gd name="T3" fmla="*/ 6985 h 6985"/>
            </a:gdLst>
            <a:ahLst/>
            <a:cxnLst/>
            <a:rect l="T0" t="T1" r="T2" b="T3"/>
            <a:pathLst>
              <a:path w="9525" h="6985">
                <a:moveTo>
                  <a:pt x="4825" y="0"/>
                </a:moveTo>
                <a:lnTo>
                  <a:pt x="0" y="3683"/>
                </a:lnTo>
                <a:lnTo>
                  <a:pt x="4825" y="6858"/>
                </a:lnTo>
                <a:lnTo>
                  <a:pt x="9525" y="3683"/>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6" name="object 2047"/>
          <p:cNvSpPr>
            <a:spLocks noChangeArrowheads="1"/>
          </p:cNvSpPr>
          <p:nvPr/>
        </p:nvSpPr>
        <p:spPr bwMode="auto">
          <a:xfrm>
            <a:off x="9104313" y="5175250"/>
            <a:ext cx="7937" cy="9525"/>
          </a:xfrm>
          <a:custGeom>
            <a:avLst/>
            <a:gdLst>
              <a:gd name="T0" fmla="*/ 0 w 8254"/>
              <a:gd name="T1" fmla="*/ 0 h 8254"/>
              <a:gd name="T2" fmla="*/ 8254 w 8254"/>
              <a:gd name="T3" fmla="*/ 8254 h 8254"/>
            </a:gdLst>
            <a:ahLst/>
            <a:cxnLst/>
            <a:rect l="T0" t="T1" r="T2" b="T3"/>
            <a:pathLst>
              <a:path w="8254" h="8254">
                <a:moveTo>
                  <a:pt x="3555" y="0"/>
                </a:moveTo>
                <a:lnTo>
                  <a:pt x="0" y="4063"/>
                </a:lnTo>
                <a:lnTo>
                  <a:pt x="3555" y="8255"/>
                </a:lnTo>
                <a:lnTo>
                  <a:pt x="7874" y="4063"/>
                </a:lnTo>
                <a:lnTo>
                  <a:pt x="35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7" name="object 2048"/>
          <p:cNvSpPr>
            <a:spLocks noChangeArrowheads="1"/>
          </p:cNvSpPr>
          <p:nvPr/>
        </p:nvSpPr>
        <p:spPr bwMode="auto">
          <a:xfrm>
            <a:off x="9090025" y="5165725"/>
            <a:ext cx="9525" cy="6350"/>
          </a:xfrm>
          <a:custGeom>
            <a:avLst/>
            <a:gdLst>
              <a:gd name="T0" fmla="*/ 0 w 9525"/>
              <a:gd name="T1" fmla="*/ 0 h 6985"/>
              <a:gd name="T2" fmla="*/ 9525 w 9525"/>
              <a:gd name="T3" fmla="*/ 6985 h 6985"/>
            </a:gdLst>
            <a:ahLst/>
            <a:cxnLst/>
            <a:rect l="T0" t="T1" r="T2" b="T3"/>
            <a:pathLst>
              <a:path w="9525" h="6985">
                <a:moveTo>
                  <a:pt x="4699" y="0"/>
                </a:moveTo>
                <a:lnTo>
                  <a:pt x="0" y="3301"/>
                </a:lnTo>
                <a:lnTo>
                  <a:pt x="4699" y="6857"/>
                </a:lnTo>
                <a:lnTo>
                  <a:pt x="9398" y="3301"/>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8" name="object 2049"/>
          <p:cNvSpPr>
            <a:spLocks noChangeArrowheads="1"/>
          </p:cNvSpPr>
          <p:nvPr/>
        </p:nvSpPr>
        <p:spPr bwMode="auto">
          <a:xfrm>
            <a:off x="9077325" y="5153025"/>
            <a:ext cx="7938" cy="7938"/>
          </a:xfrm>
          <a:custGeom>
            <a:avLst/>
            <a:gdLst>
              <a:gd name="T0" fmla="*/ 0 w 8254"/>
              <a:gd name="T1" fmla="*/ 0 h 8254"/>
              <a:gd name="T2" fmla="*/ 8254 w 8254"/>
              <a:gd name="T3" fmla="*/ 8254 h 8254"/>
            </a:gdLst>
            <a:ahLst/>
            <a:cxnLst/>
            <a:rect l="T0" t="T1" r="T2" b="T3"/>
            <a:pathLst>
              <a:path w="8254" h="8254">
                <a:moveTo>
                  <a:pt x="3937" y="0"/>
                </a:moveTo>
                <a:lnTo>
                  <a:pt x="0" y="3936"/>
                </a:lnTo>
                <a:lnTo>
                  <a:pt x="3937" y="8254"/>
                </a:lnTo>
                <a:lnTo>
                  <a:pt x="7874" y="3936"/>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49" name="object 2050"/>
          <p:cNvSpPr>
            <a:spLocks noChangeArrowheads="1"/>
          </p:cNvSpPr>
          <p:nvPr/>
        </p:nvSpPr>
        <p:spPr bwMode="auto">
          <a:xfrm>
            <a:off x="9063038" y="5141913"/>
            <a:ext cx="9525" cy="6350"/>
          </a:xfrm>
          <a:custGeom>
            <a:avLst/>
            <a:gdLst>
              <a:gd name="T0" fmla="*/ 0 w 9525"/>
              <a:gd name="T1" fmla="*/ 0 h 6985"/>
              <a:gd name="T2" fmla="*/ 9525 w 9525"/>
              <a:gd name="T3" fmla="*/ 6985 h 6985"/>
            </a:gdLst>
            <a:ahLst/>
            <a:cxnLst/>
            <a:rect l="T0" t="T1" r="T2" b="T3"/>
            <a:pathLst>
              <a:path w="9525" h="6985">
                <a:moveTo>
                  <a:pt x="4572" y="0"/>
                </a:moveTo>
                <a:lnTo>
                  <a:pt x="0" y="3809"/>
                </a:lnTo>
                <a:lnTo>
                  <a:pt x="4572" y="6857"/>
                </a:lnTo>
                <a:lnTo>
                  <a:pt x="9525" y="3809"/>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0" name="object 2051"/>
          <p:cNvSpPr>
            <a:spLocks noChangeArrowheads="1"/>
          </p:cNvSpPr>
          <p:nvPr/>
        </p:nvSpPr>
        <p:spPr bwMode="auto">
          <a:xfrm>
            <a:off x="9050338" y="5129213"/>
            <a:ext cx="7937" cy="7937"/>
          </a:xfrm>
          <a:custGeom>
            <a:avLst/>
            <a:gdLst>
              <a:gd name="T0" fmla="*/ 0 w 8254"/>
              <a:gd name="T1" fmla="*/ 0 h 8254"/>
              <a:gd name="T2" fmla="*/ 8254 w 8254"/>
              <a:gd name="T3" fmla="*/ 8254 h 8254"/>
            </a:gdLst>
            <a:ahLst/>
            <a:cxnLst/>
            <a:rect l="T0" t="T1" r="T2" b="T3"/>
            <a:pathLst>
              <a:path w="8254" h="8254">
                <a:moveTo>
                  <a:pt x="4318" y="0"/>
                </a:moveTo>
                <a:lnTo>
                  <a:pt x="0" y="4318"/>
                </a:lnTo>
                <a:lnTo>
                  <a:pt x="4318" y="8255"/>
                </a:lnTo>
                <a:lnTo>
                  <a:pt x="8000" y="393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1" name="object 2052"/>
          <p:cNvSpPr>
            <a:spLocks noChangeArrowheads="1"/>
          </p:cNvSpPr>
          <p:nvPr/>
        </p:nvSpPr>
        <p:spPr bwMode="auto">
          <a:xfrm>
            <a:off x="9036050" y="5118100"/>
            <a:ext cx="9525" cy="6350"/>
          </a:xfrm>
          <a:custGeom>
            <a:avLst/>
            <a:gdLst>
              <a:gd name="T0" fmla="*/ 0 w 9525"/>
              <a:gd name="T1" fmla="*/ 0 h 6985"/>
              <a:gd name="T2" fmla="*/ 9525 w 9525"/>
              <a:gd name="T3" fmla="*/ 6985 h 6985"/>
            </a:gdLst>
            <a:ahLst/>
            <a:cxnLst/>
            <a:rect l="T0" t="T1" r="T2" b="T3"/>
            <a:pathLst>
              <a:path w="9525" h="6985">
                <a:moveTo>
                  <a:pt x="4825" y="0"/>
                </a:moveTo>
                <a:lnTo>
                  <a:pt x="0" y="3175"/>
                </a:lnTo>
                <a:lnTo>
                  <a:pt x="4825" y="6858"/>
                </a:lnTo>
                <a:lnTo>
                  <a:pt x="9525" y="3175"/>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2" name="object 2053"/>
          <p:cNvSpPr>
            <a:spLocks noChangeArrowheads="1"/>
          </p:cNvSpPr>
          <p:nvPr/>
        </p:nvSpPr>
        <p:spPr bwMode="auto">
          <a:xfrm>
            <a:off x="9023350" y="5105400"/>
            <a:ext cx="7938" cy="9525"/>
          </a:xfrm>
          <a:custGeom>
            <a:avLst/>
            <a:gdLst>
              <a:gd name="T0" fmla="*/ 0 w 8254"/>
              <a:gd name="T1" fmla="*/ 0 h 8254"/>
              <a:gd name="T2" fmla="*/ 8254 w 8254"/>
              <a:gd name="T3" fmla="*/ 8254 h 8254"/>
            </a:gdLst>
            <a:ahLst/>
            <a:cxnLst/>
            <a:rect l="T0" t="T1" r="T2" b="T3"/>
            <a:pathLst>
              <a:path w="8254" h="8254">
                <a:moveTo>
                  <a:pt x="3683" y="0"/>
                </a:moveTo>
                <a:lnTo>
                  <a:pt x="0" y="4318"/>
                </a:lnTo>
                <a:lnTo>
                  <a:pt x="3683" y="8255"/>
                </a:lnTo>
                <a:lnTo>
                  <a:pt x="7874" y="4318"/>
                </a:lnTo>
                <a:lnTo>
                  <a:pt x="368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3" name="object 2054"/>
          <p:cNvSpPr>
            <a:spLocks noChangeArrowheads="1"/>
          </p:cNvSpPr>
          <p:nvPr/>
        </p:nvSpPr>
        <p:spPr bwMode="auto">
          <a:xfrm>
            <a:off x="9009063" y="5094288"/>
            <a:ext cx="9525" cy="9525"/>
          </a:xfrm>
          <a:custGeom>
            <a:avLst/>
            <a:gdLst>
              <a:gd name="T0" fmla="*/ 0 w 9525"/>
              <a:gd name="T1" fmla="*/ 0 h 8254"/>
              <a:gd name="T2" fmla="*/ 9525 w 9525"/>
              <a:gd name="T3" fmla="*/ 8254 h 8254"/>
            </a:gdLst>
            <a:ahLst/>
            <a:cxnLst/>
            <a:rect l="T0" t="T1" r="T2" b="T3"/>
            <a:pathLst>
              <a:path w="9525" h="8254">
                <a:moveTo>
                  <a:pt x="4445" y="0"/>
                </a:moveTo>
                <a:lnTo>
                  <a:pt x="0" y="4318"/>
                </a:lnTo>
                <a:lnTo>
                  <a:pt x="4445" y="8255"/>
                </a:lnTo>
                <a:lnTo>
                  <a:pt x="9398" y="4318"/>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4" name="object 2055"/>
          <p:cNvSpPr>
            <a:spLocks noChangeArrowheads="1"/>
          </p:cNvSpPr>
          <p:nvPr/>
        </p:nvSpPr>
        <p:spPr bwMode="auto">
          <a:xfrm>
            <a:off x="8996363" y="5083175"/>
            <a:ext cx="9525" cy="7938"/>
          </a:xfrm>
          <a:custGeom>
            <a:avLst/>
            <a:gdLst>
              <a:gd name="T0" fmla="*/ 0 w 9525"/>
              <a:gd name="T1" fmla="*/ 0 h 8254"/>
              <a:gd name="T2" fmla="*/ 9525 w 9525"/>
              <a:gd name="T3" fmla="*/ 8254 h 8254"/>
            </a:gdLst>
            <a:ahLst/>
            <a:cxnLst/>
            <a:rect l="T0" t="T1" r="T2" b="T3"/>
            <a:pathLst>
              <a:path w="9525" h="8254">
                <a:moveTo>
                  <a:pt x="4952" y="0"/>
                </a:moveTo>
                <a:lnTo>
                  <a:pt x="0" y="4191"/>
                </a:lnTo>
                <a:lnTo>
                  <a:pt x="4952" y="8255"/>
                </a:lnTo>
                <a:lnTo>
                  <a:pt x="9525" y="4191"/>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5" name="object 2056"/>
          <p:cNvSpPr>
            <a:spLocks noChangeArrowheads="1"/>
          </p:cNvSpPr>
          <p:nvPr/>
        </p:nvSpPr>
        <p:spPr bwMode="auto">
          <a:xfrm>
            <a:off x="8982075" y="5072063"/>
            <a:ext cx="9525" cy="6350"/>
          </a:xfrm>
          <a:custGeom>
            <a:avLst/>
            <a:gdLst>
              <a:gd name="T0" fmla="*/ 0 w 9525"/>
              <a:gd name="T1" fmla="*/ 0 h 6985"/>
              <a:gd name="T2" fmla="*/ 9525 w 9525"/>
              <a:gd name="T3" fmla="*/ 6985 h 6985"/>
            </a:gdLst>
            <a:ahLst/>
            <a:cxnLst/>
            <a:rect l="T0" t="T1" r="T2" b="T3"/>
            <a:pathLst>
              <a:path w="9525" h="6985">
                <a:moveTo>
                  <a:pt x="5207" y="0"/>
                </a:moveTo>
                <a:lnTo>
                  <a:pt x="0" y="3047"/>
                </a:lnTo>
                <a:lnTo>
                  <a:pt x="5207" y="6857"/>
                </a:lnTo>
                <a:lnTo>
                  <a:pt x="9525" y="3047"/>
                </a:lnTo>
                <a:lnTo>
                  <a:pt x="520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6" name="object 2057"/>
          <p:cNvSpPr>
            <a:spLocks noChangeArrowheads="1"/>
          </p:cNvSpPr>
          <p:nvPr/>
        </p:nvSpPr>
        <p:spPr bwMode="auto">
          <a:xfrm>
            <a:off x="8969375" y="5060950"/>
            <a:ext cx="9525" cy="6350"/>
          </a:xfrm>
          <a:custGeom>
            <a:avLst/>
            <a:gdLst>
              <a:gd name="T0" fmla="*/ 0 w 8254"/>
              <a:gd name="T1" fmla="*/ 0 h 6985"/>
              <a:gd name="T2" fmla="*/ 8254 w 8254"/>
              <a:gd name="T3" fmla="*/ 6985 h 6985"/>
            </a:gdLst>
            <a:ahLst/>
            <a:cxnLst/>
            <a:rect l="T0" t="T1" r="T2" b="T3"/>
            <a:pathLst>
              <a:path w="8254" h="6985">
                <a:moveTo>
                  <a:pt x="3683" y="0"/>
                </a:moveTo>
                <a:lnTo>
                  <a:pt x="0" y="3428"/>
                </a:lnTo>
                <a:lnTo>
                  <a:pt x="3683" y="6857"/>
                </a:lnTo>
                <a:lnTo>
                  <a:pt x="8000" y="3428"/>
                </a:lnTo>
                <a:lnTo>
                  <a:pt x="368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7" name="object 2058"/>
          <p:cNvSpPr>
            <a:spLocks noChangeArrowheads="1"/>
          </p:cNvSpPr>
          <p:nvPr/>
        </p:nvSpPr>
        <p:spPr bwMode="auto">
          <a:xfrm>
            <a:off x="8955088" y="5048250"/>
            <a:ext cx="9525" cy="7938"/>
          </a:xfrm>
          <a:custGeom>
            <a:avLst/>
            <a:gdLst>
              <a:gd name="T0" fmla="*/ 0 w 9525"/>
              <a:gd name="T1" fmla="*/ 0 h 8254"/>
              <a:gd name="T2" fmla="*/ 9525 w 9525"/>
              <a:gd name="T3" fmla="*/ 8254 h 8254"/>
            </a:gdLst>
            <a:ahLst/>
            <a:cxnLst/>
            <a:rect l="T0" t="T1" r="T2" b="T3"/>
            <a:pathLst>
              <a:path w="9525" h="8254">
                <a:moveTo>
                  <a:pt x="4572" y="0"/>
                </a:moveTo>
                <a:lnTo>
                  <a:pt x="0" y="4063"/>
                </a:lnTo>
                <a:lnTo>
                  <a:pt x="4572" y="8255"/>
                </a:lnTo>
                <a:lnTo>
                  <a:pt x="9525" y="4063"/>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8" name="object 2059"/>
          <p:cNvSpPr>
            <a:spLocks noChangeArrowheads="1"/>
          </p:cNvSpPr>
          <p:nvPr/>
        </p:nvSpPr>
        <p:spPr bwMode="auto">
          <a:xfrm>
            <a:off x="8942388" y="5035550"/>
            <a:ext cx="9525" cy="7938"/>
          </a:xfrm>
          <a:custGeom>
            <a:avLst/>
            <a:gdLst>
              <a:gd name="T0" fmla="*/ 0 w 9525"/>
              <a:gd name="T1" fmla="*/ 0 h 8254"/>
              <a:gd name="T2" fmla="*/ 9525 w 9525"/>
              <a:gd name="T3" fmla="*/ 8254 h 8254"/>
            </a:gdLst>
            <a:ahLst/>
            <a:cxnLst/>
            <a:rect l="T0" t="T1" r="T2" b="T3"/>
            <a:pathLst>
              <a:path w="9525" h="8254">
                <a:moveTo>
                  <a:pt x="3556" y="0"/>
                </a:moveTo>
                <a:lnTo>
                  <a:pt x="0" y="5080"/>
                </a:lnTo>
                <a:lnTo>
                  <a:pt x="4445" y="8255"/>
                </a:lnTo>
                <a:lnTo>
                  <a:pt x="9398" y="3937"/>
                </a:lnTo>
                <a:lnTo>
                  <a:pt x="5334" y="762"/>
                </a:lnTo>
                <a:lnTo>
                  <a:pt x="355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59" name="object 2060"/>
          <p:cNvSpPr>
            <a:spLocks noChangeArrowheads="1"/>
          </p:cNvSpPr>
          <p:nvPr/>
        </p:nvSpPr>
        <p:spPr bwMode="auto">
          <a:xfrm>
            <a:off x="8934450" y="5032375"/>
            <a:ext cx="12700" cy="9525"/>
          </a:xfrm>
          <a:custGeom>
            <a:avLst/>
            <a:gdLst>
              <a:gd name="T0" fmla="*/ 0 w 11429"/>
              <a:gd name="T1" fmla="*/ 0 h 8254"/>
              <a:gd name="T2" fmla="*/ 11429 w 11429"/>
              <a:gd name="T3" fmla="*/ 8254 h 8254"/>
            </a:gdLst>
            <a:ahLst/>
            <a:cxnLst/>
            <a:rect l="T0" t="T1" r="T2" b="T3"/>
            <a:pathLst>
              <a:path w="11429" h="8254">
                <a:moveTo>
                  <a:pt x="0" y="0"/>
                </a:moveTo>
                <a:lnTo>
                  <a:pt x="8128" y="8255"/>
                </a:lnTo>
                <a:lnTo>
                  <a:pt x="11175" y="3429"/>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0" name="object 2061"/>
          <p:cNvSpPr>
            <a:spLocks noChangeArrowheads="1"/>
          </p:cNvSpPr>
          <p:nvPr/>
        </p:nvSpPr>
        <p:spPr bwMode="auto">
          <a:xfrm>
            <a:off x="8943975" y="5035550"/>
            <a:ext cx="3175" cy="6350"/>
          </a:xfrm>
          <a:custGeom>
            <a:avLst/>
            <a:gdLst>
              <a:gd name="T0" fmla="*/ 0 w 3175"/>
              <a:gd name="T1" fmla="*/ 0 h 5714"/>
              <a:gd name="T2" fmla="*/ 3175 w 3175"/>
              <a:gd name="T3" fmla="*/ 5714 h 5714"/>
            </a:gdLst>
            <a:ahLst/>
            <a:cxnLst/>
            <a:rect l="T0" t="T1" r="T2" b="T3"/>
            <a:pathLst>
              <a:path w="3175" h="5714">
                <a:moveTo>
                  <a:pt x="1778" y="0"/>
                </a:moveTo>
                <a:lnTo>
                  <a:pt x="0" y="5207"/>
                </a:lnTo>
                <a:lnTo>
                  <a:pt x="889" y="5588"/>
                </a:lnTo>
                <a:lnTo>
                  <a:pt x="3175" y="381"/>
                </a:lnTo>
                <a:lnTo>
                  <a:pt x="177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1" name="object 2062"/>
          <p:cNvSpPr>
            <a:spLocks noChangeArrowheads="1"/>
          </p:cNvSpPr>
          <p:nvPr/>
        </p:nvSpPr>
        <p:spPr bwMode="auto">
          <a:xfrm>
            <a:off x="8958263" y="5040313"/>
            <a:ext cx="9525" cy="6350"/>
          </a:xfrm>
          <a:custGeom>
            <a:avLst/>
            <a:gdLst>
              <a:gd name="T0" fmla="*/ 0 w 8254"/>
              <a:gd name="T1" fmla="*/ 0 h 6985"/>
              <a:gd name="T2" fmla="*/ 8254 w 8254"/>
              <a:gd name="T3" fmla="*/ 6985 h 6985"/>
            </a:gdLst>
            <a:ahLst/>
            <a:cxnLst/>
            <a:rect l="T0" t="T1" r="T2" b="T3"/>
            <a:pathLst>
              <a:path w="8254" h="6985">
                <a:moveTo>
                  <a:pt x="2032" y="0"/>
                </a:moveTo>
                <a:lnTo>
                  <a:pt x="0" y="5079"/>
                </a:lnTo>
                <a:lnTo>
                  <a:pt x="6350" y="6857"/>
                </a:lnTo>
                <a:lnTo>
                  <a:pt x="7874" y="1650"/>
                </a:lnTo>
                <a:lnTo>
                  <a:pt x="203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2" name="object 2063"/>
          <p:cNvSpPr>
            <a:spLocks noChangeArrowheads="1"/>
          </p:cNvSpPr>
          <p:nvPr/>
        </p:nvSpPr>
        <p:spPr bwMode="auto">
          <a:xfrm>
            <a:off x="8975725" y="5043488"/>
            <a:ext cx="9525" cy="7937"/>
          </a:xfrm>
          <a:custGeom>
            <a:avLst/>
            <a:gdLst>
              <a:gd name="T0" fmla="*/ 0 w 8254"/>
              <a:gd name="T1" fmla="*/ 0 h 6985"/>
              <a:gd name="T2" fmla="*/ 8254 w 8254"/>
              <a:gd name="T3" fmla="*/ 6985 h 6985"/>
            </a:gdLst>
            <a:ahLst/>
            <a:cxnLst/>
            <a:rect l="T0" t="T1" r="T2" b="T3"/>
            <a:pathLst>
              <a:path w="8254" h="6985">
                <a:moveTo>
                  <a:pt x="1650" y="0"/>
                </a:moveTo>
                <a:lnTo>
                  <a:pt x="0" y="5207"/>
                </a:lnTo>
                <a:lnTo>
                  <a:pt x="5969" y="6858"/>
                </a:lnTo>
                <a:lnTo>
                  <a:pt x="7874" y="1778"/>
                </a:lnTo>
                <a:lnTo>
                  <a:pt x="16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3" name="object 2064"/>
          <p:cNvSpPr>
            <a:spLocks noChangeArrowheads="1"/>
          </p:cNvSpPr>
          <p:nvPr/>
        </p:nvSpPr>
        <p:spPr bwMode="auto">
          <a:xfrm>
            <a:off x="8994775" y="5049838"/>
            <a:ext cx="9525" cy="6350"/>
          </a:xfrm>
          <a:custGeom>
            <a:avLst/>
            <a:gdLst>
              <a:gd name="T0" fmla="*/ 0 w 8254"/>
              <a:gd name="T1" fmla="*/ 0 h 6985"/>
              <a:gd name="T2" fmla="*/ 8254 w 8254"/>
              <a:gd name="T3" fmla="*/ 6985 h 6985"/>
            </a:gdLst>
            <a:ahLst/>
            <a:cxnLst/>
            <a:rect l="T0" t="T1" r="T2" b="T3"/>
            <a:pathLst>
              <a:path w="8254" h="6985">
                <a:moveTo>
                  <a:pt x="1905" y="0"/>
                </a:moveTo>
                <a:lnTo>
                  <a:pt x="0" y="5333"/>
                </a:lnTo>
                <a:lnTo>
                  <a:pt x="5842" y="6984"/>
                </a:lnTo>
                <a:lnTo>
                  <a:pt x="7874" y="1396"/>
                </a:lnTo>
                <a:lnTo>
                  <a:pt x="190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4" name="object 2065"/>
          <p:cNvSpPr>
            <a:spLocks noChangeArrowheads="1"/>
          </p:cNvSpPr>
          <p:nvPr/>
        </p:nvSpPr>
        <p:spPr bwMode="auto">
          <a:xfrm>
            <a:off x="9012238" y="5053013"/>
            <a:ext cx="7937" cy="7937"/>
          </a:xfrm>
          <a:custGeom>
            <a:avLst/>
            <a:gdLst>
              <a:gd name="T0" fmla="*/ 0 w 8254"/>
              <a:gd name="T1" fmla="*/ 0 h 6985"/>
              <a:gd name="T2" fmla="*/ 8254 w 8254"/>
              <a:gd name="T3" fmla="*/ 6985 h 6985"/>
            </a:gdLst>
            <a:ahLst/>
            <a:cxnLst/>
            <a:rect l="T0" t="T1" r="T2" b="T3"/>
            <a:pathLst>
              <a:path w="8254" h="6985">
                <a:moveTo>
                  <a:pt x="1777" y="0"/>
                </a:moveTo>
                <a:lnTo>
                  <a:pt x="0" y="5206"/>
                </a:lnTo>
                <a:lnTo>
                  <a:pt x="6730" y="6857"/>
                </a:lnTo>
                <a:lnTo>
                  <a:pt x="8000" y="1269"/>
                </a:lnTo>
                <a:lnTo>
                  <a:pt x="177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5" name="object 2066"/>
          <p:cNvSpPr>
            <a:spLocks noChangeArrowheads="1"/>
          </p:cNvSpPr>
          <p:nvPr/>
        </p:nvSpPr>
        <p:spPr bwMode="auto">
          <a:xfrm>
            <a:off x="8902700" y="5073650"/>
            <a:ext cx="9525" cy="7938"/>
          </a:xfrm>
          <a:custGeom>
            <a:avLst/>
            <a:gdLst>
              <a:gd name="T0" fmla="*/ 0 w 9525"/>
              <a:gd name="T1" fmla="*/ 0 h 8254"/>
              <a:gd name="T2" fmla="*/ 9525 w 9525"/>
              <a:gd name="T3" fmla="*/ 8254 h 8254"/>
            </a:gdLst>
            <a:ahLst/>
            <a:cxnLst/>
            <a:rect l="T0" t="T1" r="T2" b="T3"/>
            <a:pathLst>
              <a:path w="9525" h="8254">
                <a:moveTo>
                  <a:pt x="4698" y="0"/>
                </a:moveTo>
                <a:lnTo>
                  <a:pt x="0" y="4318"/>
                </a:lnTo>
                <a:lnTo>
                  <a:pt x="4698" y="8255"/>
                </a:lnTo>
                <a:lnTo>
                  <a:pt x="9525" y="4318"/>
                </a:lnTo>
                <a:lnTo>
                  <a:pt x="469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6" name="object 2067"/>
          <p:cNvSpPr>
            <a:spLocks noChangeArrowheads="1"/>
          </p:cNvSpPr>
          <p:nvPr/>
        </p:nvSpPr>
        <p:spPr bwMode="auto">
          <a:xfrm>
            <a:off x="8915400" y="5084763"/>
            <a:ext cx="9525" cy="7937"/>
          </a:xfrm>
          <a:custGeom>
            <a:avLst/>
            <a:gdLst>
              <a:gd name="T0" fmla="*/ 0 w 8254"/>
              <a:gd name="T1" fmla="*/ 0 h 6985"/>
              <a:gd name="T2" fmla="*/ 8254 w 8254"/>
              <a:gd name="T3" fmla="*/ 6985 h 6985"/>
            </a:gdLst>
            <a:ahLst/>
            <a:cxnLst/>
            <a:rect l="T0" t="T1" r="T2" b="T3"/>
            <a:pathLst>
              <a:path w="8254" h="6985">
                <a:moveTo>
                  <a:pt x="3937" y="0"/>
                </a:moveTo>
                <a:lnTo>
                  <a:pt x="0" y="3556"/>
                </a:lnTo>
                <a:lnTo>
                  <a:pt x="3937" y="6858"/>
                </a:lnTo>
                <a:lnTo>
                  <a:pt x="7874" y="3556"/>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7" name="object 2068"/>
          <p:cNvSpPr>
            <a:spLocks noChangeArrowheads="1"/>
          </p:cNvSpPr>
          <p:nvPr/>
        </p:nvSpPr>
        <p:spPr bwMode="auto">
          <a:xfrm>
            <a:off x="8928100" y="5095875"/>
            <a:ext cx="9525" cy="7938"/>
          </a:xfrm>
          <a:custGeom>
            <a:avLst/>
            <a:gdLst>
              <a:gd name="T0" fmla="*/ 0 w 9525"/>
              <a:gd name="T1" fmla="*/ 0 h 8254"/>
              <a:gd name="T2" fmla="*/ 9525 w 9525"/>
              <a:gd name="T3" fmla="*/ 8254 h 8254"/>
            </a:gdLst>
            <a:ahLst/>
            <a:cxnLst/>
            <a:rect l="T0" t="T1" r="T2" b="T3"/>
            <a:pathLst>
              <a:path w="9525" h="8254">
                <a:moveTo>
                  <a:pt x="4953" y="0"/>
                </a:moveTo>
                <a:lnTo>
                  <a:pt x="0" y="3937"/>
                </a:lnTo>
                <a:lnTo>
                  <a:pt x="4953" y="8255"/>
                </a:lnTo>
                <a:lnTo>
                  <a:pt x="9398" y="3937"/>
                </a:lnTo>
                <a:lnTo>
                  <a:pt x="495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8" name="object 2069"/>
          <p:cNvSpPr>
            <a:spLocks noChangeArrowheads="1"/>
          </p:cNvSpPr>
          <p:nvPr/>
        </p:nvSpPr>
        <p:spPr bwMode="auto">
          <a:xfrm>
            <a:off x="8942388" y="5106988"/>
            <a:ext cx="9525" cy="7937"/>
          </a:xfrm>
          <a:custGeom>
            <a:avLst/>
            <a:gdLst>
              <a:gd name="T0" fmla="*/ 0 w 8254"/>
              <a:gd name="T1" fmla="*/ 0 h 8254"/>
              <a:gd name="T2" fmla="*/ 8254 w 8254"/>
              <a:gd name="T3" fmla="*/ 8254 h 8254"/>
            </a:gdLst>
            <a:ahLst/>
            <a:cxnLst/>
            <a:rect l="T0" t="T1" r="T2" b="T3"/>
            <a:pathLst>
              <a:path w="8254" h="8254">
                <a:moveTo>
                  <a:pt x="3556" y="0"/>
                </a:moveTo>
                <a:lnTo>
                  <a:pt x="0" y="3937"/>
                </a:lnTo>
                <a:lnTo>
                  <a:pt x="3556" y="8255"/>
                </a:lnTo>
                <a:lnTo>
                  <a:pt x="7874" y="3937"/>
                </a:lnTo>
                <a:lnTo>
                  <a:pt x="355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69" name="object 2070"/>
          <p:cNvSpPr>
            <a:spLocks noChangeArrowheads="1"/>
          </p:cNvSpPr>
          <p:nvPr/>
        </p:nvSpPr>
        <p:spPr bwMode="auto">
          <a:xfrm>
            <a:off x="8955088" y="5119688"/>
            <a:ext cx="9525" cy="7937"/>
          </a:xfrm>
          <a:custGeom>
            <a:avLst/>
            <a:gdLst>
              <a:gd name="T0" fmla="*/ 0 w 9525"/>
              <a:gd name="T1" fmla="*/ 0 h 8254"/>
              <a:gd name="T2" fmla="*/ 9525 w 9525"/>
              <a:gd name="T3" fmla="*/ 8254 h 8254"/>
            </a:gdLst>
            <a:ahLst/>
            <a:cxnLst/>
            <a:rect l="T0" t="T1" r="T2" b="T3"/>
            <a:pathLst>
              <a:path w="9525" h="8254">
                <a:moveTo>
                  <a:pt x="4318" y="0"/>
                </a:moveTo>
                <a:lnTo>
                  <a:pt x="0" y="4190"/>
                </a:lnTo>
                <a:lnTo>
                  <a:pt x="4318" y="8255"/>
                </a:lnTo>
                <a:lnTo>
                  <a:pt x="9525" y="4190"/>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0" name="object 2071"/>
          <p:cNvSpPr>
            <a:spLocks noChangeArrowheads="1"/>
          </p:cNvSpPr>
          <p:nvPr/>
        </p:nvSpPr>
        <p:spPr bwMode="auto">
          <a:xfrm>
            <a:off x="8969375" y="5132388"/>
            <a:ext cx="9525" cy="6350"/>
          </a:xfrm>
          <a:custGeom>
            <a:avLst/>
            <a:gdLst>
              <a:gd name="T0" fmla="*/ 0 w 8254"/>
              <a:gd name="T1" fmla="*/ 0 h 6985"/>
              <a:gd name="T2" fmla="*/ 8254 w 8254"/>
              <a:gd name="T3" fmla="*/ 6985 h 6985"/>
            </a:gdLst>
            <a:ahLst/>
            <a:cxnLst/>
            <a:rect l="T0" t="T1" r="T2" b="T3"/>
            <a:pathLst>
              <a:path w="8254" h="6985">
                <a:moveTo>
                  <a:pt x="4318" y="0"/>
                </a:moveTo>
                <a:lnTo>
                  <a:pt x="0" y="3809"/>
                </a:lnTo>
                <a:lnTo>
                  <a:pt x="4318" y="6984"/>
                </a:lnTo>
                <a:lnTo>
                  <a:pt x="8000" y="3809"/>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1" name="object 2072"/>
          <p:cNvSpPr>
            <a:spLocks noChangeArrowheads="1"/>
          </p:cNvSpPr>
          <p:nvPr/>
        </p:nvSpPr>
        <p:spPr bwMode="auto">
          <a:xfrm>
            <a:off x="8982075" y="5143500"/>
            <a:ext cx="9525" cy="7938"/>
          </a:xfrm>
          <a:custGeom>
            <a:avLst/>
            <a:gdLst>
              <a:gd name="T0" fmla="*/ 0 w 9525"/>
              <a:gd name="T1" fmla="*/ 0 h 8254"/>
              <a:gd name="T2" fmla="*/ 9525 w 9525"/>
              <a:gd name="T3" fmla="*/ 8254 h 8254"/>
            </a:gdLst>
            <a:ahLst/>
            <a:cxnLst/>
            <a:rect l="T0" t="T1" r="T2" b="T3"/>
            <a:pathLst>
              <a:path w="9525" h="8254">
                <a:moveTo>
                  <a:pt x="4952" y="0"/>
                </a:moveTo>
                <a:lnTo>
                  <a:pt x="0" y="3936"/>
                </a:lnTo>
                <a:lnTo>
                  <a:pt x="4952" y="8254"/>
                </a:lnTo>
                <a:lnTo>
                  <a:pt x="9525" y="3936"/>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2" name="object 2073"/>
          <p:cNvSpPr>
            <a:spLocks noChangeArrowheads="1"/>
          </p:cNvSpPr>
          <p:nvPr/>
        </p:nvSpPr>
        <p:spPr bwMode="auto">
          <a:xfrm>
            <a:off x="8994775" y="5154613"/>
            <a:ext cx="9525" cy="7937"/>
          </a:xfrm>
          <a:custGeom>
            <a:avLst/>
            <a:gdLst>
              <a:gd name="T0" fmla="*/ 0 w 9525"/>
              <a:gd name="T1" fmla="*/ 0 h 8254"/>
              <a:gd name="T2" fmla="*/ 9525 w 9525"/>
              <a:gd name="T3" fmla="*/ 8254 h 8254"/>
            </a:gdLst>
            <a:ahLst/>
            <a:cxnLst/>
            <a:rect l="T0" t="T1" r="T2" b="T3"/>
            <a:pathLst>
              <a:path w="9525" h="8254">
                <a:moveTo>
                  <a:pt x="4445" y="0"/>
                </a:moveTo>
                <a:lnTo>
                  <a:pt x="0" y="4063"/>
                </a:lnTo>
                <a:lnTo>
                  <a:pt x="4445" y="8127"/>
                </a:lnTo>
                <a:lnTo>
                  <a:pt x="9398" y="4063"/>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3" name="object 2074"/>
          <p:cNvSpPr>
            <a:spLocks noChangeArrowheads="1"/>
          </p:cNvSpPr>
          <p:nvPr/>
        </p:nvSpPr>
        <p:spPr bwMode="auto">
          <a:xfrm>
            <a:off x="9009063" y="5165725"/>
            <a:ext cx="9525" cy="9525"/>
          </a:xfrm>
          <a:custGeom>
            <a:avLst/>
            <a:gdLst>
              <a:gd name="T0" fmla="*/ 0 w 9525"/>
              <a:gd name="T1" fmla="*/ 0 h 8254"/>
              <a:gd name="T2" fmla="*/ 9525 w 9525"/>
              <a:gd name="T3" fmla="*/ 8254 h 8254"/>
            </a:gdLst>
            <a:ahLst/>
            <a:cxnLst/>
            <a:rect l="T0" t="T1" r="T2" b="T3"/>
            <a:pathLst>
              <a:path w="9525" h="8254">
                <a:moveTo>
                  <a:pt x="4318" y="0"/>
                </a:moveTo>
                <a:lnTo>
                  <a:pt x="0" y="4317"/>
                </a:lnTo>
                <a:lnTo>
                  <a:pt x="4318" y="8254"/>
                </a:lnTo>
                <a:lnTo>
                  <a:pt x="9398" y="431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4" name="object 2075"/>
          <p:cNvSpPr>
            <a:spLocks noChangeArrowheads="1"/>
          </p:cNvSpPr>
          <p:nvPr/>
        </p:nvSpPr>
        <p:spPr bwMode="auto">
          <a:xfrm>
            <a:off x="9023350" y="5178425"/>
            <a:ext cx="7938" cy="7938"/>
          </a:xfrm>
          <a:custGeom>
            <a:avLst/>
            <a:gdLst>
              <a:gd name="T0" fmla="*/ 0 w 8254"/>
              <a:gd name="T1" fmla="*/ 0 h 6985"/>
              <a:gd name="T2" fmla="*/ 8254 w 8254"/>
              <a:gd name="T3" fmla="*/ 6985 h 6985"/>
            </a:gdLst>
            <a:ahLst/>
            <a:cxnLst/>
            <a:rect l="T0" t="T1" r="T2" b="T3"/>
            <a:pathLst>
              <a:path w="8254" h="6985">
                <a:moveTo>
                  <a:pt x="3937" y="0"/>
                </a:moveTo>
                <a:lnTo>
                  <a:pt x="0" y="3175"/>
                </a:lnTo>
                <a:lnTo>
                  <a:pt x="3937" y="6858"/>
                </a:lnTo>
                <a:lnTo>
                  <a:pt x="7874" y="3175"/>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5" name="object 2076"/>
          <p:cNvSpPr>
            <a:spLocks noChangeArrowheads="1"/>
          </p:cNvSpPr>
          <p:nvPr/>
        </p:nvSpPr>
        <p:spPr bwMode="auto">
          <a:xfrm>
            <a:off x="9036050" y="5189538"/>
            <a:ext cx="9525" cy="7937"/>
          </a:xfrm>
          <a:custGeom>
            <a:avLst/>
            <a:gdLst>
              <a:gd name="T0" fmla="*/ 0 w 9525"/>
              <a:gd name="T1" fmla="*/ 0 h 6985"/>
              <a:gd name="T2" fmla="*/ 9525 w 9525"/>
              <a:gd name="T3" fmla="*/ 6985 h 6985"/>
            </a:gdLst>
            <a:ahLst/>
            <a:cxnLst/>
            <a:rect l="T0" t="T1" r="T2" b="T3"/>
            <a:pathLst>
              <a:path w="9525" h="6985">
                <a:moveTo>
                  <a:pt x="5206" y="0"/>
                </a:moveTo>
                <a:lnTo>
                  <a:pt x="0" y="3429"/>
                </a:lnTo>
                <a:lnTo>
                  <a:pt x="5206" y="6858"/>
                </a:lnTo>
                <a:lnTo>
                  <a:pt x="9525" y="3429"/>
                </a:lnTo>
                <a:lnTo>
                  <a:pt x="520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6" name="object 2077"/>
          <p:cNvSpPr>
            <a:spLocks noChangeArrowheads="1"/>
          </p:cNvSpPr>
          <p:nvPr/>
        </p:nvSpPr>
        <p:spPr bwMode="auto">
          <a:xfrm>
            <a:off x="9048750" y="5200650"/>
            <a:ext cx="9525" cy="7938"/>
          </a:xfrm>
          <a:custGeom>
            <a:avLst/>
            <a:gdLst>
              <a:gd name="T0" fmla="*/ 0 w 9525"/>
              <a:gd name="T1" fmla="*/ 0 h 8254"/>
              <a:gd name="T2" fmla="*/ 9525 w 9525"/>
              <a:gd name="T3" fmla="*/ 8254 h 8254"/>
            </a:gdLst>
            <a:ahLst/>
            <a:cxnLst/>
            <a:rect l="T0" t="T1" r="T2" b="T3"/>
            <a:pathLst>
              <a:path w="9525" h="8254">
                <a:moveTo>
                  <a:pt x="4572" y="0"/>
                </a:moveTo>
                <a:lnTo>
                  <a:pt x="0" y="4191"/>
                </a:lnTo>
                <a:lnTo>
                  <a:pt x="4572" y="8255"/>
                </a:lnTo>
                <a:lnTo>
                  <a:pt x="9525" y="4191"/>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7" name="object 2078"/>
          <p:cNvSpPr>
            <a:spLocks noChangeArrowheads="1"/>
          </p:cNvSpPr>
          <p:nvPr/>
        </p:nvSpPr>
        <p:spPr bwMode="auto">
          <a:xfrm>
            <a:off x="9063038" y="5213350"/>
            <a:ext cx="9525" cy="7938"/>
          </a:xfrm>
          <a:custGeom>
            <a:avLst/>
            <a:gdLst>
              <a:gd name="T0" fmla="*/ 0 w 9525"/>
              <a:gd name="T1" fmla="*/ 0 h 8254"/>
              <a:gd name="T2" fmla="*/ 9525 w 9525"/>
              <a:gd name="T3" fmla="*/ 8254 h 8254"/>
            </a:gdLst>
            <a:ahLst/>
            <a:cxnLst/>
            <a:rect l="T0" t="T1" r="T2" b="T3"/>
            <a:pathLst>
              <a:path w="9525" h="8254">
                <a:moveTo>
                  <a:pt x="4699" y="0"/>
                </a:moveTo>
                <a:lnTo>
                  <a:pt x="0" y="4317"/>
                </a:lnTo>
                <a:lnTo>
                  <a:pt x="4699" y="8254"/>
                </a:lnTo>
                <a:lnTo>
                  <a:pt x="9525" y="4317"/>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8" name="object 2079"/>
          <p:cNvSpPr>
            <a:spLocks noChangeArrowheads="1"/>
          </p:cNvSpPr>
          <p:nvPr/>
        </p:nvSpPr>
        <p:spPr bwMode="auto">
          <a:xfrm>
            <a:off x="9077325" y="5224463"/>
            <a:ext cx="7938" cy="7937"/>
          </a:xfrm>
          <a:custGeom>
            <a:avLst/>
            <a:gdLst>
              <a:gd name="T0" fmla="*/ 0 w 8254"/>
              <a:gd name="T1" fmla="*/ 0 h 8254"/>
              <a:gd name="T2" fmla="*/ 8254 w 8254"/>
              <a:gd name="T3" fmla="*/ 8254 h 8254"/>
            </a:gdLst>
            <a:ahLst/>
            <a:cxnLst/>
            <a:rect l="T0" t="T1" r="T2" b="T3"/>
            <a:pathLst>
              <a:path w="8254" h="8254">
                <a:moveTo>
                  <a:pt x="3937" y="0"/>
                </a:moveTo>
                <a:lnTo>
                  <a:pt x="0" y="3936"/>
                </a:lnTo>
                <a:lnTo>
                  <a:pt x="3937" y="8254"/>
                </a:lnTo>
                <a:lnTo>
                  <a:pt x="7874" y="3936"/>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79" name="object 2080"/>
          <p:cNvSpPr>
            <a:spLocks noChangeArrowheads="1"/>
          </p:cNvSpPr>
          <p:nvPr/>
        </p:nvSpPr>
        <p:spPr bwMode="auto">
          <a:xfrm>
            <a:off x="9090025" y="5237163"/>
            <a:ext cx="9525" cy="6350"/>
          </a:xfrm>
          <a:custGeom>
            <a:avLst/>
            <a:gdLst>
              <a:gd name="T0" fmla="*/ 0 w 9525"/>
              <a:gd name="T1" fmla="*/ 0 h 6985"/>
              <a:gd name="T2" fmla="*/ 9525 w 9525"/>
              <a:gd name="T3" fmla="*/ 6985 h 6985"/>
            </a:gdLst>
            <a:ahLst/>
            <a:cxnLst/>
            <a:rect l="T0" t="T1" r="T2" b="T3"/>
            <a:pathLst>
              <a:path w="9525" h="6985">
                <a:moveTo>
                  <a:pt x="5079" y="0"/>
                </a:moveTo>
                <a:lnTo>
                  <a:pt x="0" y="3048"/>
                </a:lnTo>
                <a:lnTo>
                  <a:pt x="5079" y="6858"/>
                </a:lnTo>
                <a:lnTo>
                  <a:pt x="9398" y="3048"/>
                </a:lnTo>
                <a:lnTo>
                  <a:pt x="507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0" name="object 2081"/>
          <p:cNvSpPr>
            <a:spLocks noChangeArrowheads="1"/>
          </p:cNvSpPr>
          <p:nvPr/>
        </p:nvSpPr>
        <p:spPr bwMode="auto">
          <a:xfrm>
            <a:off x="9102725" y="5246688"/>
            <a:ext cx="9525" cy="9525"/>
          </a:xfrm>
          <a:custGeom>
            <a:avLst/>
            <a:gdLst>
              <a:gd name="T0" fmla="*/ 0 w 9525"/>
              <a:gd name="T1" fmla="*/ 0 h 8254"/>
              <a:gd name="T2" fmla="*/ 9525 w 9525"/>
              <a:gd name="T3" fmla="*/ 8254 h 8254"/>
            </a:gdLst>
            <a:ahLst/>
            <a:cxnLst/>
            <a:rect l="T0" t="T1" r="T2" b="T3"/>
            <a:pathLst>
              <a:path w="9525" h="8254">
                <a:moveTo>
                  <a:pt x="4825" y="0"/>
                </a:moveTo>
                <a:lnTo>
                  <a:pt x="0" y="4444"/>
                </a:lnTo>
                <a:lnTo>
                  <a:pt x="4825" y="8254"/>
                </a:lnTo>
                <a:lnTo>
                  <a:pt x="9525" y="4444"/>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1" name="object 2082"/>
          <p:cNvSpPr>
            <a:spLocks noChangeArrowheads="1"/>
          </p:cNvSpPr>
          <p:nvPr/>
        </p:nvSpPr>
        <p:spPr bwMode="auto">
          <a:xfrm>
            <a:off x="9117013" y="5259388"/>
            <a:ext cx="9525" cy="7937"/>
          </a:xfrm>
          <a:custGeom>
            <a:avLst/>
            <a:gdLst>
              <a:gd name="T0" fmla="*/ 0 w 9525"/>
              <a:gd name="T1" fmla="*/ 0 h 8254"/>
              <a:gd name="T2" fmla="*/ 9525 w 9525"/>
              <a:gd name="T3" fmla="*/ 8254 h 8254"/>
            </a:gdLst>
            <a:ahLst/>
            <a:cxnLst/>
            <a:rect l="T0" t="T1" r="T2" b="T3"/>
            <a:pathLst>
              <a:path w="9525" h="8254">
                <a:moveTo>
                  <a:pt x="4825" y="0"/>
                </a:moveTo>
                <a:lnTo>
                  <a:pt x="0" y="4318"/>
                </a:lnTo>
                <a:lnTo>
                  <a:pt x="4825" y="8255"/>
                </a:lnTo>
                <a:lnTo>
                  <a:pt x="9525" y="4318"/>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2" name="object 2083"/>
          <p:cNvSpPr>
            <a:spLocks noChangeArrowheads="1"/>
          </p:cNvSpPr>
          <p:nvPr/>
        </p:nvSpPr>
        <p:spPr bwMode="auto">
          <a:xfrm>
            <a:off x="9129713" y="5270500"/>
            <a:ext cx="9525" cy="7938"/>
          </a:xfrm>
          <a:custGeom>
            <a:avLst/>
            <a:gdLst>
              <a:gd name="T0" fmla="*/ 0 w 9525"/>
              <a:gd name="T1" fmla="*/ 0 h 8254"/>
              <a:gd name="T2" fmla="*/ 9525 w 9525"/>
              <a:gd name="T3" fmla="*/ 8254 h 8254"/>
            </a:gdLst>
            <a:ahLst/>
            <a:cxnLst/>
            <a:rect l="T0" t="T1" r="T2" b="T3"/>
            <a:pathLst>
              <a:path w="9525" h="8254">
                <a:moveTo>
                  <a:pt x="4952" y="0"/>
                </a:moveTo>
                <a:lnTo>
                  <a:pt x="0" y="3937"/>
                </a:lnTo>
                <a:lnTo>
                  <a:pt x="4952" y="8255"/>
                </a:lnTo>
                <a:lnTo>
                  <a:pt x="9525" y="3937"/>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3" name="object 2084"/>
          <p:cNvSpPr>
            <a:spLocks noChangeArrowheads="1"/>
          </p:cNvSpPr>
          <p:nvPr/>
        </p:nvSpPr>
        <p:spPr bwMode="auto">
          <a:xfrm>
            <a:off x="9144000" y="5283200"/>
            <a:ext cx="9525" cy="6350"/>
          </a:xfrm>
          <a:custGeom>
            <a:avLst/>
            <a:gdLst>
              <a:gd name="T0" fmla="*/ 0 w 9525"/>
              <a:gd name="T1" fmla="*/ 0 h 6985"/>
              <a:gd name="T2" fmla="*/ 9525 w 9525"/>
              <a:gd name="T3" fmla="*/ 6985 h 6985"/>
            </a:gdLst>
            <a:ahLst/>
            <a:cxnLst/>
            <a:rect l="T0" t="T1" r="T2" b="T3"/>
            <a:pathLst>
              <a:path w="9525" h="6985">
                <a:moveTo>
                  <a:pt x="4318" y="0"/>
                </a:moveTo>
                <a:lnTo>
                  <a:pt x="0" y="3174"/>
                </a:lnTo>
                <a:lnTo>
                  <a:pt x="4318" y="6857"/>
                </a:lnTo>
                <a:lnTo>
                  <a:pt x="9525" y="3174"/>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4" name="object 2085"/>
          <p:cNvSpPr>
            <a:spLocks noChangeArrowheads="1"/>
          </p:cNvSpPr>
          <p:nvPr/>
        </p:nvSpPr>
        <p:spPr bwMode="auto">
          <a:xfrm>
            <a:off x="9156700" y="5294313"/>
            <a:ext cx="9525" cy="7937"/>
          </a:xfrm>
          <a:custGeom>
            <a:avLst/>
            <a:gdLst>
              <a:gd name="T0" fmla="*/ 0 w 9525"/>
              <a:gd name="T1" fmla="*/ 0 h 8254"/>
              <a:gd name="T2" fmla="*/ 9525 w 9525"/>
              <a:gd name="T3" fmla="*/ 8254 h 8254"/>
            </a:gdLst>
            <a:ahLst/>
            <a:cxnLst/>
            <a:rect l="T0" t="T1" r="T2" b="T3"/>
            <a:pathLst>
              <a:path w="9525" h="8254">
                <a:moveTo>
                  <a:pt x="4699" y="0"/>
                </a:moveTo>
                <a:lnTo>
                  <a:pt x="0" y="4444"/>
                </a:lnTo>
                <a:lnTo>
                  <a:pt x="4699" y="8254"/>
                </a:lnTo>
                <a:lnTo>
                  <a:pt x="9398" y="4444"/>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5" name="object 2086"/>
          <p:cNvSpPr>
            <a:spLocks noChangeArrowheads="1"/>
          </p:cNvSpPr>
          <p:nvPr/>
        </p:nvSpPr>
        <p:spPr bwMode="auto">
          <a:xfrm>
            <a:off x="9170988" y="5307013"/>
            <a:ext cx="7937" cy="6350"/>
          </a:xfrm>
          <a:custGeom>
            <a:avLst/>
            <a:gdLst>
              <a:gd name="T0" fmla="*/ 0 w 8254"/>
              <a:gd name="T1" fmla="*/ 0 h 6985"/>
              <a:gd name="T2" fmla="*/ 8254 w 8254"/>
              <a:gd name="T3" fmla="*/ 6985 h 6985"/>
            </a:gdLst>
            <a:ahLst/>
            <a:cxnLst/>
            <a:rect l="T0" t="T1" r="T2" b="T3"/>
            <a:pathLst>
              <a:path w="8254" h="6985">
                <a:moveTo>
                  <a:pt x="4445" y="0"/>
                </a:moveTo>
                <a:lnTo>
                  <a:pt x="0" y="3810"/>
                </a:lnTo>
                <a:lnTo>
                  <a:pt x="3682" y="6604"/>
                </a:lnTo>
                <a:lnTo>
                  <a:pt x="4825" y="6858"/>
                </a:lnTo>
                <a:lnTo>
                  <a:pt x="7874" y="2794"/>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6" name="object 2087"/>
          <p:cNvSpPr>
            <a:spLocks noChangeArrowheads="1"/>
          </p:cNvSpPr>
          <p:nvPr/>
        </p:nvSpPr>
        <p:spPr bwMode="auto">
          <a:xfrm>
            <a:off x="9175750" y="5308600"/>
            <a:ext cx="12700" cy="9525"/>
          </a:xfrm>
          <a:custGeom>
            <a:avLst/>
            <a:gdLst>
              <a:gd name="T0" fmla="*/ 0 w 12700"/>
              <a:gd name="T1" fmla="*/ 0 h 8254"/>
              <a:gd name="T2" fmla="*/ 12700 w 12700"/>
              <a:gd name="T3" fmla="*/ 8254 h 8254"/>
            </a:gdLst>
            <a:ahLst/>
            <a:cxnLst/>
            <a:rect l="T0" t="T1" r="T2" b="T3"/>
            <a:pathLst>
              <a:path w="12700" h="8254">
                <a:moveTo>
                  <a:pt x="3428" y="0"/>
                </a:moveTo>
                <a:lnTo>
                  <a:pt x="0" y="4825"/>
                </a:lnTo>
                <a:lnTo>
                  <a:pt x="12700" y="8254"/>
                </a:lnTo>
                <a:lnTo>
                  <a:pt x="342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7" name="object 2088"/>
          <p:cNvSpPr>
            <a:spLocks noChangeArrowheads="1"/>
          </p:cNvSpPr>
          <p:nvPr/>
        </p:nvSpPr>
        <p:spPr bwMode="auto">
          <a:xfrm>
            <a:off x="9174163" y="5308600"/>
            <a:ext cx="3175" cy="4763"/>
          </a:xfrm>
          <a:custGeom>
            <a:avLst/>
            <a:gdLst>
              <a:gd name="T0" fmla="*/ 0 w 3175"/>
              <a:gd name="T1" fmla="*/ 0 h 5714"/>
              <a:gd name="T2" fmla="*/ 3175 w 3175"/>
              <a:gd name="T3" fmla="*/ 5714 h 5714"/>
            </a:gdLst>
            <a:ahLst/>
            <a:cxnLst/>
            <a:rect l="T0" t="T1" r="T2" b="T3"/>
            <a:pathLst>
              <a:path w="3175" h="5714">
                <a:moveTo>
                  <a:pt x="3048" y="0"/>
                </a:moveTo>
                <a:lnTo>
                  <a:pt x="1270" y="0"/>
                </a:lnTo>
                <a:lnTo>
                  <a:pt x="0" y="5461"/>
                </a:lnTo>
                <a:lnTo>
                  <a:pt x="888" y="5461"/>
                </a:lnTo>
                <a:lnTo>
                  <a:pt x="304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8" name="object 2089"/>
          <p:cNvSpPr>
            <a:spLocks noChangeArrowheads="1"/>
          </p:cNvSpPr>
          <p:nvPr/>
        </p:nvSpPr>
        <p:spPr bwMode="auto">
          <a:xfrm>
            <a:off x="9156700" y="5303838"/>
            <a:ext cx="7938" cy="6350"/>
          </a:xfrm>
          <a:custGeom>
            <a:avLst/>
            <a:gdLst>
              <a:gd name="T0" fmla="*/ 0 w 8254"/>
              <a:gd name="T1" fmla="*/ 0 h 6985"/>
              <a:gd name="T2" fmla="*/ 8254 w 8254"/>
              <a:gd name="T3" fmla="*/ 6985 h 6985"/>
            </a:gdLst>
            <a:ahLst/>
            <a:cxnLst/>
            <a:rect l="T0" t="T1" r="T2" b="T3"/>
            <a:pathLst>
              <a:path w="8254" h="6985">
                <a:moveTo>
                  <a:pt x="1904" y="0"/>
                </a:moveTo>
                <a:lnTo>
                  <a:pt x="0" y="5079"/>
                </a:lnTo>
                <a:lnTo>
                  <a:pt x="5842" y="6857"/>
                </a:lnTo>
                <a:lnTo>
                  <a:pt x="7874" y="1650"/>
                </a:lnTo>
                <a:lnTo>
                  <a:pt x="190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89" name="object 2090"/>
          <p:cNvSpPr>
            <a:spLocks noChangeArrowheads="1"/>
          </p:cNvSpPr>
          <p:nvPr/>
        </p:nvSpPr>
        <p:spPr bwMode="auto">
          <a:xfrm>
            <a:off x="9137650" y="5299075"/>
            <a:ext cx="7938" cy="6350"/>
          </a:xfrm>
          <a:custGeom>
            <a:avLst/>
            <a:gdLst>
              <a:gd name="T0" fmla="*/ 0 w 8254"/>
              <a:gd name="T1" fmla="*/ 0 h 5714"/>
              <a:gd name="T2" fmla="*/ 8254 w 8254"/>
              <a:gd name="T3" fmla="*/ 5714 h 5714"/>
            </a:gdLst>
            <a:ahLst/>
            <a:cxnLst/>
            <a:rect l="T0" t="T1" r="T2" b="T3"/>
            <a:pathLst>
              <a:path w="8254" h="5714">
                <a:moveTo>
                  <a:pt x="1524" y="0"/>
                </a:moveTo>
                <a:lnTo>
                  <a:pt x="0" y="4190"/>
                </a:lnTo>
                <a:lnTo>
                  <a:pt x="6096" y="5460"/>
                </a:lnTo>
                <a:lnTo>
                  <a:pt x="7874" y="1396"/>
                </a:lnTo>
                <a:lnTo>
                  <a:pt x="152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90" name="object 2091"/>
          <p:cNvSpPr>
            <a:spLocks noChangeArrowheads="1"/>
          </p:cNvSpPr>
          <p:nvPr/>
        </p:nvSpPr>
        <p:spPr bwMode="auto">
          <a:xfrm>
            <a:off x="9120188" y="5294313"/>
            <a:ext cx="7937" cy="6350"/>
          </a:xfrm>
          <a:custGeom>
            <a:avLst/>
            <a:gdLst>
              <a:gd name="T0" fmla="*/ 0 w 8254"/>
              <a:gd name="T1" fmla="*/ 0 h 6985"/>
              <a:gd name="T2" fmla="*/ 8254 w 8254"/>
              <a:gd name="T3" fmla="*/ 6985 h 6985"/>
            </a:gdLst>
            <a:ahLst/>
            <a:cxnLst/>
            <a:rect l="T0" t="T1" r="T2" b="T3"/>
            <a:pathLst>
              <a:path w="8254" h="6985">
                <a:moveTo>
                  <a:pt x="1650" y="0"/>
                </a:moveTo>
                <a:lnTo>
                  <a:pt x="0" y="5079"/>
                </a:lnTo>
                <a:lnTo>
                  <a:pt x="6223" y="6857"/>
                </a:lnTo>
                <a:lnTo>
                  <a:pt x="7874" y="1650"/>
                </a:lnTo>
                <a:lnTo>
                  <a:pt x="16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91" name="object 2092"/>
          <p:cNvSpPr>
            <a:spLocks noChangeArrowheads="1"/>
          </p:cNvSpPr>
          <p:nvPr/>
        </p:nvSpPr>
        <p:spPr bwMode="auto">
          <a:xfrm>
            <a:off x="9101138" y="5289550"/>
            <a:ext cx="7937" cy="6350"/>
          </a:xfrm>
          <a:custGeom>
            <a:avLst/>
            <a:gdLst>
              <a:gd name="T0" fmla="*/ 0 w 8254"/>
              <a:gd name="T1" fmla="*/ 0 h 5714"/>
              <a:gd name="T2" fmla="*/ 8254 w 8254"/>
              <a:gd name="T3" fmla="*/ 5714 h 5714"/>
            </a:gdLst>
            <a:ahLst/>
            <a:cxnLst/>
            <a:rect l="T0" t="T1" r="T2" b="T3"/>
            <a:pathLst>
              <a:path w="8254" h="5714">
                <a:moveTo>
                  <a:pt x="1904" y="0"/>
                </a:moveTo>
                <a:lnTo>
                  <a:pt x="0" y="4191"/>
                </a:lnTo>
                <a:lnTo>
                  <a:pt x="5842" y="5588"/>
                </a:lnTo>
                <a:lnTo>
                  <a:pt x="7874" y="1397"/>
                </a:lnTo>
                <a:lnTo>
                  <a:pt x="190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49192" name="object 2093"/>
          <p:cNvSpPr>
            <a:spLocks noChangeArrowheads="1"/>
          </p:cNvSpPr>
          <p:nvPr/>
        </p:nvSpPr>
        <p:spPr bwMode="auto">
          <a:xfrm>
            <a:off x="2276475" y="4086225"/>
            <a:ext cx="7734300" cy="0"/>
          </a:xfrm>
          <a:custGeom>
            <a:avLst/>
            <a:gdLst>
              <a:gd name="T0" fmla="*/ 0 w 7734300"/>
              <a:gd name="T1" fmla="*/ 7734300 w 7734300"/>
            </a:gdLst>
            <a:ahLst/>
            <a:cxnLst/>
            <a:rect l="T0" t="0" r="T1" b="0"/>
            <a:pathLst>
              <a:path w="7734300">
                <a:moveTo>
                  <a:pt x="0" y="0"/>
                </a:moveTo>
                <a:lnTo>
                  <a:pt x="7734300" y="0"/>
                </a:lnTo>
              </a:path>
            </a:pathLst>
          </a:custGeom>
          <a:noFill/>
          <a:ln w="9525">
            <a:solidFill>
              <a:srgbClr val="00AFE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Tree>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093788" y="1419225"/>
            <a:ext cx="10574337" cy="230822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spcBef>
                <a:spcPts val="600"/>
              </a:spcBef>
            </a:pPr>
            <a:r>
              <a:rPr lang="zh-CN" altLang="en-US" sz="1200">
                <a:latin typeface="微软雅黑" pitchFamily="82" charset="2"/>
                <a:ea typeface="微软雅黑" pitchFamily="82" charset="2"/>
              </a:rPr>
              <a:t>智慧农业基于精准传感器监测，利用云数据分析、网络后台管理。并将分析指令与各种控制设备进行联动完成农业生产、管理。解决了农业人力紧缺的问题，提高农业生产抗风险能力。助力弱势分散的小农生产向规模化、集约化、工业化转变。利用智慧农业物联网平台，通过农田、温室、林园等目标区域的大量传感节点，实时地收集温度、湿度、光照、气体浓度以及土壤水分、电导率等信息并汇总到中控系统。农业生产人员可通过监测数据对环境进行分析，从而有针对性地投放农业生产资料，并根据需要调动各种执行设备，进行调温、调光、换气等动作，实现对农业生长环境的智能控制。</a:t>
            </a: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平台数据分析：无线数据上传、平台综合分析；</a:t>
            </a: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环境实时监测：空气温湿度、土壤</a:t>
            </a:r>
            <a:r>
              <a:rPr lang="en-US" altLang="zh-CN" sz="1400">
                <a:latin typeface="微软雅黑" pitchFamily="82" charset="2"/>
                <a:ea typeface="微软雅黑" pitchFamily="82" charset="2"/>
              </a:rPr>
              <a:t>PH</a:t>
            </a:r>
            <a:r>
              <a:rPr lang="zh-CN" altLang="en-US" sz="1400">
                <a:latin typeface="微软雅黑" pitchFamily="82" charset="2"/>
                <a:ea typeface="微软雅黑" pitchFamily="82" charset="2"/>
              </a:rPr>
              <a:t>值、土壤温湿度、光照、</a:t>
            </a:r>
            <a:r>
              <a:rPr lang="en-US" altLang="zh-CN" sz="1400">
                <a:latin typeface="微软雅黑" pitchFamily="82" charset="2"/>
                <a:ea typeface="微软雅黑" pitchFamily="82" charset="2"/>
              </a:rPr>
              <a:t>CO2</a:t>
            </a:r>
            <a:r>
              <a:rPr lang="zh-CN" altLang="en-US" sz="1400">
                <a:latin typeface="微软雅黑" pitchFamily="82" charset="2"/>
                <a:ea typeface="微软雅黑" pitchFamily="82" charset="2"/>
              </a:rPr>
              <a:t>等数据监控；</a:t>
            </a: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前端设备：空气温湿度传感器、光照度传感器、土壤温湿度传感器、</a:t>
            </a:r>
            <a:r>
              <a:rPr lang="en-US" altLang="zh-CN" sz="1400">
                <a:latin typeface="微软雅黑" pitchFamily="82" charset="2"/>
                <a:ea typeface="微软雅黑" pitchFamily="82" charset="2"/>
              </a:rPr>
              <a:t>CO2</a:t>
            </a:r>
            <a:r>
              <a:rPr lang="zh-CN" altLang="en-US" sz="1400">
                <a:latin typeface="微软雅黑" pitchFamily="82" charset="2"/>
                <a:ea typeface="微软雅黑" pitchFamily="82" charset="2"/>
              </a:rPr>
              <a:t>传感器、土壤</a:t>
            </a:r>
            <a:r>
              <a:rPr lang="en-US" altLang="zh-CN" sz="1400">
                <a:latin typeface="微软雅黑" pitchFamily="82" charset="2"/>
                <a:ea typeface="微软雅黑" pitchFamily="82" charset="2"/>
              </a:rPr>
              <a:t>PH</a:t>
            </a:r>
            <a:r>
              <a:rPr lang="zh-CN" altLang="en-US" sz="1400">
                <a:latin typeface="微软雅黑" pitchFamily="82" charset="2"/>
                <a:ea typeface="微软雅黑" pitchFamily="82" charset="2"/>
              </a:rPr>
              <a:t>值传感器；</a:t>
            </a:r>
          </a:p>
        </p:txBody>
      </p:sp>
      <p:sp>
        <p:nvSpPr>
          <p:cNvPr id="50179" name="Rectangle 8"/>
          <p:cNvSpPr>
            <a:spLocks noChangeArrowheads="1"/>
          </p:cNvSpPr>
          <p:nvPr/>
        </p:nvSpPr>
        <p:spPr bwMode="auto">
          <a:xfrm>
            <a:off x="566738" y="700088"/>
            <a:ext cx="5486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基于</a:t>
            </a:r>
            <a:r>
              <a:rPr lang="en-US" altLang="zh-CN" sz="2500" b="1">
                <a:solidFill>
                  <a:srgbClr val="0170C1"/>
                </a:solidFill>
                <a:latin typeface="微软雅黑" pitchFamily="82" charset="2"/>
                <a:ea typeface="微软雅黑" pitchFamily="82" charset="2"/>
              </a:rPr>
              <a:t>LoRa</a:t>
            </a:r>
            <a:r>
              <a:rPr lang="zh-CN" altLang="en-US" sz="2500" b="1">
                <a:solidFill>
                  <a:srgbClr val="0170C1"/>
                </a:solidFill>
                <a:latin typeface="微软雅黑" pitchFamily="82" charset="2"/>
                <a:ea typeface="微软雅黑" pitchFamily="82" charset="2"/>
              </a:rPr>
              <a:t>的智慧农业物联网解决方案</a:t>
            </a:r>
          </a:p>
        </p:txBody>
      </p:sp>
      <p:sp>
        <p:nvSpPr>
          <p:cNvPr id="50180" name="object 2093"/>
          <p:cNvSpPr>
            <a:spLocks noChangeArrowheads="1"/>
          </p:cNvSpPr>
          <p:nvPr/>
        </p:nvSpPr>
        <p:spPr bwMode="auto">
          <a:xfrm>
            <a:off x="2276475" y="4086225"/>
            <a:ext cx="7734300" cy="0"/>
          </a:xfrm>
          <a:custGeom>
            <a:avLst/>
            <a:gdLst>
              <a:gd name="T0" fmla="*/ 0 w 7734300"/>
              <a:gd name="T1" fmla="*/ 7734300 w 7734300"/>
            </a:gdLst>
            <a:ahLst/>
            <a:cxnLst/>
            <a:rect l="T0" t="0" r="T1" b="0"/>
            <a:pathLst>
              <a:path w="7734300">
                <a:moveTo>
                  <a:pt x="0" y="0"/>
                </a:moveTo>
                <a:lnTo>
                  <a:pt x="7734300" y="0"/>
                </a:lnTo>
              </a:path>
            </a:pathLst>
          </a:custGeom>
          <a:noFill/>
          <a:ln w="9525">
            <a:solidFill>
              <a:srgbClr val="00AFE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0181" name="object 13"/>
          <p:cNvSpPr>
            <a:spLocks noChangeArrowheads="1"/>
          </p:cNvSpPr>
          <p:nvPr/>
        </p:nvSpPr>
        <p:spPr bwMode="auto">
          <a:xfrm>
            <a:off x="3713163" y="4208463"/>
            <a:ext cx="4497387" cy="254635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Tree>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093788" y="1419225"/>
            <a:ext cx="10574337" cy="249237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spcBef>
                <a:spcPts val="600"/>
              </a:spcBef>
            </a:pPr>
            <a:r>
              <a:rPr lang="zh-CN" altLang="en-US" sz="1400">
                <a:latin typeface="微软雅黑" pitchFamily="82" charset="2"/>
                <a:ea typeface="微软雅黑" pitchFamily="82" charset="2"/>
              </a:rPr>
              <a:t>路灯照明节能管理系统，通过</a:t>
            </a:r>
            <a:r>
              <a:rPr lang="en-US" altLang="zh-CN" sz="1400">
                <a:latin typeface="微软雅黑" pitchFamily="82" charset="2"/>
                <a:ea typeface="微软雅黑" pitchFamily="82" charset="2"/>
              </a:rPr>
              <a:t>LoRa</a:t>
            </a:r>
            <a:r>
              <a:rPr lang="zh-CN" altLang="en-US" sz="1400">
                <a:latin typeface="微软雅黑" pitchFamily="82" charset="2"/>
                <a:ea typeface="微软雅黑" pitchFamily="82" charset="2"/>
              </a:rPr>
              <a:t>作为数据传输途径，对每盏路灯进行远程监测和智能化管理。为市政提供具有远程控制、远程监测、实时自动检测管理等功能路灯控制系  统，实现节能；系统由监控中心、单</a:t>
            </a:r>
            <a:r>
              <a:rPr lang="en-US" altLang="zh-CN" sz="1400">
                <a:latin typeface="微软雅黑" pitchFamily="82" charset="2"/>
                <a:ea typeface="微软雅黑" pitchFamily="82" charset="2"/>
              </a:rPr>
              <a:t>/</a:t>
            </a:r>
            <a:r>
              <a:rPr lang="zh-CN" altLang="en-US" sz="1400">
                <a:latin typeface="微软雅黑" pitchFamily="82" charset="2"/>
                <a:ea typeface="微软雅黑" pitchFamily="82" charset="2"/>
              </a:rPr>
              <a:t>双灯控制节点、</a:t>
            </a:r>
            <a:r>
              <a:rPr lang="en-US" altLang="zh-CN" sz="1400">
                <a:latin typeface="微软雅黑" pitchFamily="82" charset="2"/>
                <a:ea typeface="微软雅黑" pitchFamily="82" charset="2"/>
              </a:rPr>
              <a:t>LoRa</a:t>
            </a:r>
            <a:r>
              <a:rPr lang="zh-CN" altLang="en-US" sz="1400">
                <a:latin typeface="微软雅黑" pitchFamily="82" charset="2"/>
                <a:ea typeface="微软雅黑" pitchFamily="82" charset="2"/>
              </a:rPr>
              <a:t>网关及云服务器构成。监控中心包括控制设备、服务器、显示设备、监控软件等。其中，</a:t>
            </a:r>
            <a:r>
              <a:rPr lang="en-US" altLang="zh-CN" sz="1400">
                <a:latin typeface="微软雅黑" pitchFamily="82" charset="2"/>
                <a:ea typeface="微软雅黑" pitchFamily="82" charset="2"/>
              </a:rPr>
              <a:t>LoRa</a:t>
            </a:r>
            <a:r>
              <a:rPr lang="zh-CN" altLang="en-US" sz="1400">
                <a:latin typeface="微软雅黑" pitchFamily="82" charset="2"/>
                <a:ea typeface="微软雅黑" pitchFamily="82" charset="2"/>
              </a:rPr>
              <a:t>网关负责控制节点与  云服务器、监控中心之间的通信，控制节点将路灯采集的数据通过网关上传至云服务器最终到达监控中心，同时接收和执行监控中心的指令，实现查询路灯状况、调光和报警等功能。</a:t>
            </a: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查询路灯状态如电流电压、功率、电量；  路灯故障、操作无响应情况显示报警；</a:t>
            </a:r>
            <a:endParaRPr lang="en-US" altLang="zh-CN" sz="1400">
              <a:latin typeface="微软雅黑" pitchFamily="82" charset="2"/>
              <a:ea typeface="微软雅黑" pitchFamily="82" charset="2"/>
            </a:endParaRP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环境数据采集（大气、温湿度、沙暴、降水）；</a:t>
            </a:r>
            <a:endParaRPr lang="en-US" altLang="zh-CN" sz="1400">
              <a:latin typeface="微软雅黑" pitchFamily="82" charset="2"/>
              <a:ea typeface="微软雅黑" pitchFamily="82" charset="2"/>
            </a:endParaRPr>
          </a:p>
          <a:p>
            <a:pPr>
              <a:lnSpc>
                <a:spcPct val="150000"/>
              </a:lnSpc>
              <a:spcBef>
                <a:spcPts val="600"/>
              </a:spcBef>
              <a:buFont typeface="Wingdings" pitchFamily="2" charset="2"/>
              <a:buChar char="u"/>
            </a:pPr>
            <a:r>
              <a:rPr lang="zh-CN" altLang="en-US" sz="1400">
                <a:latin typeface="微软雅黑" pitchFamily="82" charset="2"/>
                <a:ea typeface="微软雅黑" pitchFamily="82" charset="2"/>
              </a:rPr>
              <a:t>存储系统设备的执行记录，生成电能、亮灯率等分析数据曲线和报表</a:t>
            </a:r>
            <a:r>
              <a:rPr lang="en-US" altLang="zh-CN" sz="1400">
                <a:latin typeface="微软雅黑" pitchFamily="82" charset="2"/>
                <a:ea typeface="微软雅黑" pitchFamily="82" charset="2"/>
              </a:rPr>
              <a:t>.</a:t>
            </a:r>
          </a:p>
        </p:txBody>
      </p:sp>
      <p:sp>
        <p:nvSpPr>
          <p:cNvPr id="51203" name="Rectangle 8"/>
          <p:cNvSpPr>
            <a:spLocks noChangeArrowheads="1"/>
          </p:cNvSpPr>
          <p:nvPr/>
        </p:nvSpPr>
        <p:spPr bwMode="auto">
          <a:xfrm>
            <a:off x="566738" y="700088"/>
            <a:ext cx="51657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基于</a:t>
            </a:r>
            <a:r>
              <a:rPr lang="en-US" altLang="zh-CN" sz="2500" b="1">
                <a:solidFill>
                  <a:srgbClr val="0170C1"/>
                </a:solidFill>
                <a:latin typeface="微软雅黑" pitchFamily="82" charset="2"/>
                <a:ea typeface="微软雅黑" pitchFamily="82" charset="2"/>
              </a:rPr>
              <a:t>LoRa</a:t>
            </a:r>
            <a:r>
              <a:rPr lang="zh-CN" altLang="en-US" sz="2500" b="1">
                <a:solidFill>
                  <a:srgbClr val="0170C1"/>
                </a:solidFill>
                <a:latin typeface="微软雅黑" pitchFamily="82" charset="2"/>
                <a:ea typeface="微软雅黑" pitchFamily="82" charset="2"/>
              </a:rPr>
              <a:t>的路灯节能管理解决方案</a:t>
            </a:r>
          </a:p>
        </p:txBody>
      </p:sp>
      <p:sp>
        <p:nvSpPr>
          <p:cNvPr id="51204" name="object 8"/>
          <p:cNvSpPr>
            <a:spLocks noChangeArrowheads="1"/>
          </p:cNvSpPr>
          <p:nvPr/>
        </p:nvSpPr>
        <p:spPr bwMode="auto">
          <a:xfrm>
            <a:off x="7758113" y="5227638"/>
            <a:ext cx="738187" cy="639762"/>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05" name="object 9"/>
          <p:cNvSpPr>
            <a:spLocks noChangeArrowheads="1"/>
          </p:cNvSpPr>
          <p:nvPr/>
        </p:nvSpPr>
        <p:spPr bwMode="auto">
          <a:xfrm>
            <a:off x="8718550" y="5313363"/>
            <a:ext cx="315913" cy="490537"/>
          </a:xfrm>
          <a:custGeom>
            <a:avLst/>
            <a:gdLst>
              <a:gd name="T0" fmla="*/ 0 w 316229"/>
              <a:gd name="T1" fmla="*/ 0 h 490854"/>
              <a:gd name="T2" fmla="*/ 316229 w 316229"/>
              <a:gd name="T3" fmla="*/ 490854 h 490854"/>
            </a:gdLst>
            <a:ahLst/>
            <a:cxnLst/>
            <a:rect l="T0" t="T1" r="T2" b="T3"/>
            <a:pathLst>
              <a:path w="316229" h="490854">
                <a:moveTo>
                  <a:pt x="302005" y="477685"/>
                </a:moveTo>
                <a:lnTo>
                  <a:pt x="14224" y="477685"/>
                </a:lnTo>
                <a:lnTo>
                  <a:pt x="17779" y="478370"/>
                </a:lnTo>
                <a:lnTo>
                  <a:pt x="26797" y="479755"/>
                </a:lnTo>
                <a:lnTo>
                  <a:pt x="41909" y="481469"/>
                </a:lnTo>
                <a:lnTo>
                  <a:pt x="60451" y="483869"/>
                </a:lnTo>
                <a:lnTo>
                  <a:pt x="82296" y="486270"/>
                </a:lnTo>
                <a:lnTo>
                  <a:pt x="106806" y="488327"/>
                </a:lnTo>
                <a:lnTo>
                  <a:pt x="119125" y="489013"/>
                </a:lnTo>
                <a:lnTo>
                  <a:pt x="131699" y="490042"/>
                </a:lnTo>
                <a:lnTo>
                  <a:pt x="144779" y="490385"/>
                </a:lnTo>
                <a:lnTo>
                  <a:pt x="170560" y="490385"/>
                </a:lnTo>
                <a:lnTo>
                  <a:pt x="183642" y="490042"/>
                </a:lnTo>
                <a:lnTo>
                  <a:pt x="196215" y="489013"/>
                </a:lnTo>
                <a:lnTo>
                  <a:pt x="208533" y="488327"/>
                </a:lnTo>
                <a:lnTo>
                  <a:pt x="233045" y="486270"/>
                </a:lnTo>
                <a:lnTo>
                  <a:pt x="255270" y="483869"/>
                </a:lnTo>
                <a:lnTo>
                  <a:pt x="289305" y="479755"/>
                </a:lnTo>
                <a:lnTo>
                  <a:pt x="298830" y="478370"/>
                </a:lnTo>
                <a:lnTo>
                  <a:pt x="302005" y="477685"/>
                </a:lnTo>
                <a:close/>
              </a:path>
              <a:path w="316229" h="490854">
                <a:moveTo>
                  <a:pt x="304673" y="9905"/>
                </a:moveTo>
                <a:lnTo>
                  <a:pt x="11429" y="9905"/>
                </a:lnTo>
                <a:lnTo>
                  <a:pt x="8635" y="10667"/>
                </a:lnTo>
                <a:lnTo>
                  <a:pt x="0" y="465340"/>
                </a:lnTo>
                <a:lnTo>
                  <a:pt x="761" y="470141"/>
                </a:lnTo>
                <a:lnTo>
                  <a:pt x="11429" y="477685"/>
                </a:lnTo>
                <a:lnTo>
                  <a:pt x="305180" y="477685"/>
                </a:lnTo>
                <a:lnTo>
                  <a:pt x="307467" y="476656"/>
                </a:lnTo>
                <a:lnTo>
                  <a:pt x="310260" y="475627"/>
                </a:lnTo>
                <a:lnTo>
                  <a:pt x="312293" y="473913"/>
                </a:lnTo>
                <a:lnTo>
                  <a:pt x="314198" y="472198"/>
                </a:lnTo>
                <a:lnTo>
                  <a:pt x="315256" y="470484"/>
                </a:lnTo>
                <a:lnTo>
                  <a:pt x="161035" y="470484"/>
                </a:lnTo>
                <a:lnTo>
                  <a:pt x="158242" y="470141"/>
                </a:lnTo>
                <a:lnTo>
                  <a:pt x="155955" y="469798"/>
                </a:lnTo>
                <a:lnTo>
                  <a:pt x="148717" y="467740"/>
                </a:lnTo>
                <a:lnTo>
                  <a:pt x="146811" y="466369"/>
                </a:lnTo>
                <a:lnTo>
                  <a:pt x="144779" y="465340"/>
                </a:lnTo>
                <a:lnTo>
                  <a:pt x="138049" y="456755"/>
                </a:lnTo>
                <a:lnTo>
                  <a:pt x="136905" y="455040"/>
                </a:lnTo>
                <a:lnTo>
                  <a:pt x="136144" y="452983"/>
                </a:lnTo>
                <a:lnTo>
                  <a:pt x="136144" y="450583"/>
                </a:lnTo>
                <a:lnTo>
                  <a:pt x="135763" y="448513"/>
                </a:lnTo>
                <a:lnTo>
                  <a:pt x="136144" y="446112"/>
                </a:lnTo>
                <a:lnTo>
                  <a:pt x="136144" y="444055"/>
                </a:lnTo>
                <a:lnTo>
                  <a:pt x="136905" y="441705"/>
                </a:lnTo>
                <a:lnTo>
                  <a:pt x="138049" y="439546"/>
                </a:lnTo>
                <a:lnTo>
                  <a:pt x="138938" y="438276"/>
                </a:lnTo>
                <a:lnTo>
                  <a:pt x="140080" y="436117"/>
                </a:lnTo>
                <a:lnTo>
                  <a:pt x="158242" y="426592"/>
                </a:lnTo>
                <a:lnTo>
                  <a:pt x="316229" y="426592"/>
                </a:lnTo>
                <a:lnTo>
                  <a:pt x="316229" y="404875"/>
                </a:lnTo>
                <a:lnTo>
                  <a:pt x="42672" y="404875"/>
                </a:lnTo>
                <a:lnTo>
                  <a:pt x="40258" y="404621"/>
                </a:lnTo>
                <a:lnTo>
                  <a:pt x="31242" y="396366"/>
                </a:lnTo>
                <a:lnTo>
                  <a:pt x="31242" y="45338"/>
                </a:lnTo>
                <a:lnTo>
                  <a:pt x="40258" y="37083"/>
                </a:lnTo>
                <a:lnTo>
                  <a:pt x="316229" y="37083"/>
                </a:lnTo>
                <a:lnTo>
                  <a:pt x="316229" y="25653"/>
                </a:lnTo>
                <a:lnTo>
                  <a:pt x="113156" y="25653"/>
                </a:lnTo>
                <a:lnTo>
                  <a:pt x="113156" y="19938"/>
                </a:lnTo>
                <a:lnTo>
                  <a:pt x="316229" y="19938"/>
                </a:lnTo>
                <a:lnTo>
                  <a:pt x="316229" y="19557"/>
                </a:lnTo>
                <a:lnTo>
                  <a:pt x="307467" y="10667"/>
                </a:lnTo>
                <a:lnTo>
                  <a:pt x="304673" y="9905"/>
                </a:lnTo>
                <a:close/>
              </a:path>
              <a:path w="316229" h="490854">
                <a:moveTo>
                  <a:pt x="316229" y="426592"/>
                </a:moveTo>
                <a:lnTo>
                  <a:pt x="163829" y="426592"/>
                </a:lnTo>
                <a:lnTo>
                  <a:pt x="165734" y="426846"/>
                </a:lnTo>
                <a:lnTo>
                  <a:pt x="168148" y="427227"/>
                </a:lnTo>
                <a:lnTo>
                  <a:pt x="180085" y="434466"/>
                </a:lnTo>
                <a:lnTo>
                  <a:pt x="181991" y="436117"/>
                </a:lnTo>
                <a:lnTo>
                  <a:pt x="182752" y="438276"/>
                </a:lnTo>
                <a:lnTo>
                  <a:pt x="184403" y="439546"/>
                </a:lnTo>
                <a:lnTo>
                  <a:pt x="184784" y="441705"/>
                </a:lnTo>
                <a:lnTo>
                  <a:pt x="185547" y="444055"/>
                </a:lnTo>
                <a:lnTo>
                  <a:pt x="186435" y="446112"/>
                </a:lnTo>
                <a:lnTo>
                  <a:pt x="186435" y="450583"/>
                </a:lnTo>
                <a:lnTo>
                  <a:pt x="184784" y="455040"/>
                </a:lnTo>
                <a:lnTo>
                  <a:pt x="184403" y="456755"/>
                </a:lnTo>
                <a:lnTo>
                  <a:pt x="182752" y="458812"/>
                </a:lnTo>
                <a:lnTo>
                  <a:pt x="181991" y="460527"/>
                </a:lnTo>
                <a:lnTo>
                  <a:pt x="180085" y="462584"/>
                </a:lnTo>
                <a:lnTo>
                  <a:pt x="178816" y="463613"/>
                </a:lnTo>
                <a:lnTo>
                  <a:pt x="176910" y="465340"/>
                </a:lnTo>
                <a:lnTo>
                  <a:pt x="161035" y="470484"/>
                </a:lnTo>
                <a:lnTo>
                  <a:pt x="315256" y="470484"/>
                </a:lnTo>
                <a:lnTo>
                  <a:pt x="315468" y="470141"/>
                </a:lnTo>
                <a:lnTo>
                  <a:pt x="316229" y="467740"/>
                </a:lnTo>
                <a:lnTo>
                  <a:pt x="316229" y="426592"/>
                </a:lnTo>
                <a:close/>
              </a:path>
              <a:path w="316229" h="490854">
                <a:moveTo>
                  <a:pt x="316229" y="37083"/>
                </a:moveTo>
                <a:lnTo>
                  <a:pt x="278256" y="37083"/>
                </a:lnTo>
                <a:lnTo>
                  <a:pt x="280543" y="37718"/>
                </a:lnTo>
                <a:lnTo>
                  <a:pt x="282194" y="38734"/>
                </a:lnTo>
                <a:lnTo>
                  <a:pt x="287654" y="47624"/>
                </a:lnTo>
                <a:lnTo>
                  <a:pt x="287654" y="393953"/>
                </a:lnTo>
                <a:lnTo>
                  <a:pt x="287274" y="396366"/>
                </a:lnTo>
                <a:lnTo>
                  <a:pt x="286893" y="398398"/>
                </a:lnTo>
                <a:lnTo>
                  <a:pt x="285750" y="400176"/>
                </a:lnTo>
                <a:lnTo>
                  <a:pt x="284099" y="401827"/>
                </a:lnTo>
                <a:lnTo>
                  <a:pt x="282955" y="403224"/>
                </a:lnTo>
                <a:lnTo>
                  <a:pt x="280543" y="403859"/>
                </a:lnTo>
                <a:lnTo>
                  <a:pt x="278638" y="404621"/>
                </a:lnTo>
                <a:lnTo>
                  <a:pt x="276225" y="404875"/>
                </a:lnTo>
                <a:lnTo>
                  <a:pt x="316229" y="404875"/>
                </a:lnTo>
                <a:lnTo>
                  <a:pt x="316229" y="37083"/>
                </a:lnTo>
                <a:close/>
              </a:path>
              <a:path w="316229" h="490854">
                <a:moveTo>
                  <a:pt x="316229" y="19938"/>
                </a:moveTo>
                <a:lnTo>
                  <a:pt x="203453" y="19938"/>
                </a:lnTo>
                <a:lnTo>
                  <a:pt x="203453" y="25653"/>
                </a:lnTo>
                <a:lnTo>
                  <a:pt x="316229" y="25653"/>
                </a:lnTo>
                <a:lnTo>
                  <a:pt x="316229" y="19938"/>
                </a:lnTo>
                <a:close/>
              </a:path>
              <a:path w="316229" h="490854">
                <a:moveTo>
                  <a:pt x="159003" y="0"/>
                </a:moveTo>
                <a:lnTo>
                  <a:pt x="109981" y="1015"/>
                </a:lnTo>
                <a:lnTo>
                  <a:pt x="45084" y="5841"/>
                </a:lnTo>
                <a:lnTo>
                  <a:pt x="19303" y="9270"/>
                </a:lnTo>
                <a:lnTo>
                  <a:pt x="14224" y="9905"/>
                </a:lnTo>
                <a:lnTo>
                  <a:pt x="302005" y="9905"/>
                </a:lnTo>
                <a:lnTo>
                  <a:pt x="298450" y="9270"/>
                </a:lnTo>
                <a:lnTo>
                  <a:pt x="288925" y="8254"/>
                </a:lnTo>
                <a:lnTo>
                  <a:pt x="273811" y="6857"/>
                </a:lnTo>
                <a:lnTo>
                  <a:pt x="254889" y="4825"/>
                </a:lnTo>
                <a:lnTo>
                  <a:pt x="232664" y="2666"/>
                </a:lnTo>
                <a:lnTo>
                  <a:pt x="208533" y="1015"/>
                </a:lnTo>
                <a:lnTo>
                  <a:pt x="184023" y="380"/>
                </a:lnTo>
                <a:lnTo>
                  <a:pt x="159003"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06" name="object 10"/>
          <p:cNvSpPr>
            <a:spLocks noChangeArrowheads="1"/>
          </p:cNvSpPr>
          <p:nvPr/>
        </p:nvSpPr>
        <p:spPr bwMode="auto">
          <a:xfrm>
            <a:off x="8864600" y="5748338"/>
            <a:ext cx="30163" cy="26987"/>
          </a:xfrm>
          <a:custGeom>
            <a:avLst/>
            <a:gdLst>
              <a:gd name="T0" fmla="*/ 0 w 30479"/>
              <a:gd name="T1" fmla="*/ 0 h 26670"/>
              <a:gd name="T2" fmla="*/ 30479 w 30479"/>
              <a:gd name="T3" fmla="*/ 26670 h 26670"/>
            </a:gdLst>
            <a:ahLst/>
            <a:cxnLst/>
            <a:rect l="T0" t="T1" r="T2" b="T3"/>
            <a:pathLst>
              <a:path w="30479" h="26670">
                <a:moveTo>
                  <a:pt x="19811" y="0"/>
                </a:moveTo>
                <a:lnTo>
                  <a:pt x="10667" y="0"/>
                </a:lnTo>
                <a:lnTo>
                  <a:pt x="6730" y="1015"/>
                </a:lnTo>
                <a:lnTo>
                  <a:pt x="4699" y="1651"/>
                </a:lnTo>
                <a:lnTo>
                  <a:pt x="3175" y="3048"/>
                </a:lnTo>
                <a:lnTo>
                  <a:pt x="2031" y="4064"/>
                </a:lnTo>
                <a:lnTo>
                  <a:pt x="1142" y="5842"/>
                </a:lnTo>
                <a:lnTo>
                  <a:pt x="380" y="7112"/>
                </a:lnTo>
                <a:lnTo>
                  <a:pt x="0" y="9232"/>
                </a:lnTo>
                <a:lnTo>
                  <a:pt x="0" y="17132"/>
                </a:lnTo>
                <a:lnTo>
                  <a:pt x="380" y="18846"/>
                </a:lnTo>
                <a:lnTo>
                  <a:pt x="1142" y="20561"/>
                </a:lnTo>
                <a:lnTo>
                  <a:pt x="3175" y="23647"/>
                </a:lnTo>
                <a:lnTo>
                  <a:pt x="4699" y="24345"/>
                </a:lnTo>
                <a:lnTo>
                  <a:pt x="6730" y="25374"/>
                </a:lnTo>
                <a:lnTo>
                  <a:pt x="8254" y="26060"/>
                </a:lnTo>
                <a:lnTo>
                  <a:pt x="21716" y="26060"/>
                </a:lnTo>
                <a:lnTo>
                  <a:pt x="23749" y="25374"/>
                </a:lnTo>
                <a:lnTo>
                  <a:pt x="25273" y="24345"/>
                </a:lnTo>
                <a:lnTo>
                  <a:pt x="27304" y="23647"/>
                </a:lnTo>
                <a:lnTo>
                  <a:pt x="28066" y="21932"/>
                </a:lnTo>
                <a:lnTo>
                  <a:pt x="28828" y="20561"/>
                </a:lnTo>
                <a:lnTo>
                  <a:pt x="8762" y="20561"/>
                </a:lnTo>
                <a:lnTo>
                  <a:pt x="7874" y="19532"/>
                </a:lnTo>
                <a:lnTo>
                  <a:pt x="7111" y="18503"/>
                </a:lnTo>
                <a:lnTo>
                  <a:pt x="6730" y="17132"/>
                </a:lnTo>
                <a:lnTo>
                  <a:pt x="6730" y="9232"/>
                </a:lnTo>
                <a:lnTo>
                  <a:pt x="7111" y="7874"/>
                </a:lnTo>
                <a:lnTo>
                  <a:pt x="7874" y="6858"/>
                </a:lnTo>
                <a:lnTo>
                  <a:pt x="8762" y="6096"/>
                </a:lnTo>
                <a:lnTo>
                  <a:pt x="10667" y="5842"/>
                </a:lnTo>
                <a:lnTo>
                  <a:pt x="28828" y="5842"/>
                </a:lnTo>
                <a:lnTo>
                  <a:pt x="28066" y="4064"/>
                </a:lnTo>
                <a:lnTo>
                  <a:pt x="27304" y="3048"/>
                </a:lnTo>
                <a:lnTo>
                  <a:pt x="25273" y="1651"/>
                </a:lnTo>
                <a:lnTo>
                  <a:pt x="23749" y="1015"/>
                </a:lnTo>
                <a:lnTo>
                  <a:pt x="21716" y="635"/>
                </a:lnTo>
                <a:lnTo>
                  <a:pt x="19811" y="0"/>
                </a:lnTo>
                <a:close/>
              </a:path>
              <a:path w="30479" h="26670">
                <a:moveTo>
                  <a:pt x="28828" y="5842"/>
                </a:moveTo>
                <a:lnTo>
                  <a:pt x="19811" y="5842"/>
                </a:lnTo>
                <a:lnTo>
                  <a:pt x="21335" y="6096"/>
                </a:lnTo>
                <a:lnTo>
                  <a:pt x="22605" y="6858"/>
                </a:lnTo>
                <a:lnTo>
                  <a:pt x="23749" y="7874"/>
                </a:lnTo>
                <a:lnTo>
                  <a:pt x="23749" y="18503"/>
                </a:lnTo>
                <a:lnTo>
                  <a:pt x="22605" y="19532"/>
                </a:lnTo>
                <a:lnTo>
                  <a:pt x="21335" y="20561"/>
                </a:lnTo>
                <a:lnTo>
                  <a:pt x="28828" y="20561"/>
                </a:lnTo>
                <a:lnTo>
                  <a:pt x="30099" y="18846"/>
                </a:lnTo>
                <a:lnTo>
                  <a:pt x="30099" y="7112"/>
                </a:lnTo>
                <a:lnTo>
                  <a:pt x="28828" y="5842"/>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07" name="object 11"/>
          <p:cNvSpPr>
            <a:spLocks noChangeArrowheads="1"/>
          </p:cNvSpPr>
          <p:nvPr/>
        </p:nvSpPr>
        <p:spPr bwMode="auto">
          <a:xfrm>
            <a:off x="8782050" y="5543550"/>
            <a:ext cx="192088" cy="52388"/>
          </a:xfrm>
          <a:custGeom>
            <a:avLst/>
            <a:gdLst>
              <a:gd name="T0" fmla="*/ 0 w 191770"/>
              <a:gd name="T1" fmla="*/ 0 h 52704"/>
              <a:gd name="T2" fmla="*/ 191770 w 191770"/>
              <a:gd name="T3" fmla="*/ 52704 h 52704"/>
            </a:gdLst>
            <a:ahLst/>
            <a:cxnLst/>
            <a:rect l="T0" t="T1" r="T2" b="T3"/>
            <a:pathLst>
              <a:path w="191770" h="52704">
                <a:moveTo>
                  <a:pt x="165934" y="19685"/>
                </a:moveTo>
                <a:lnTo>
                  <a:pt x="93090" y="19685"/>
                </a:lnTo>
                <a:lnTo>
                  <a:pt x="98551" y="20447"/>
                </a:lnTo>
                <a:lnTo>
                  <a:pt x="104139" y="20701"/>
                </a:lnTo>
                <a:lnTo>
                  <a:pt x="109347" y="21082"/>
                </a:lnTo>
                <a:lnTo>
                  <a:pt x="114807" y="21717"/>
                </a:lnTo>
                <a:lnTo>
                  <a:pt x="120014" y="23114"/>
                </a:lnTo>
                <a:lnTo>
                  <a:pt x="129921" y="25527"/>
                </a:lnTo>
                <a:lnTo>
                  <a:pt x="163195" y="42926"/>
                </a:lnTo>
                <a:lnTo>
                  <a:pt x="167512" y="45974"/>
                </a:lnTo>
                <a:lnTo>
                  <a:pt x="171450" y="49403"/>
                </a:lnTo>
                <a:lnTo>
                  <a:pt x="173100" y="50800"/>
                </a:lnTo>
                <a:lnTo>
                  <a:pt x="175386" y="51562"/>
                </a:lnTo>
                <a:lnTo>
                  <a:pt x="177419" y="52197"/>
                </a:lnTo>
                <a:lnTo>
                  <a:pt x="181736" y="52197"/>
                </a:lnTo>
                <a:lnTo>
                  <a:pt x="191261" y="42926"/>
                </a:lnTo>
                <a:lnTo>
                  <a:pt x="191261" y="41148"/>
                </a:lnTo>
                <a:lnTo>
                  <a:pt x="167131" y="20447"/>
                </a:lnTo>
                <a:lnTo>
                  <a:pt x="165934" y="19685"/>
                </a:lnTo>
                <a:close/>
              </a:path>
              <a:path w="191770" h="52704">
                <a:moveTo>
                  <a:pt x="93090" y="0"/>
                </a:moveTo>
                <a:lnTo>
                  <a:pt x="87122" y="635"/>
                </a:lnTo>
                <a:lnTo>
                  <a:pt x="81152" y="635"/>
                </a:lnTo>
                <a:lnTo>
                  <a:pt x="75183" y="1397"/>
                </a:lnTo>
                <a:lnTo>
                  <a:pt x="69214" y="2032"/>
                </a:lnTo>
                <a:lnTo>
                  <a:pt x="63373" y="3429"/>
                </a:lnTo>
                <a:lnTo>
                  <a:pt x="57403" y="4445"/>
                </a:lnTo>
                <a:lnTo>
                  <a:pt x="45465" y="8255"/>
                </a:lnTo>
                <a:lnTo>
                  <a:pt x="40385" y="10414"/>
                </a:lnTo>
                <a:lnTo>
                  <a:pt x="34798" y="12065"/>
                </a:lnTo>
                <a:lnTo>
                  <a:pt x="29209" y="14859"/>
                </a:lnTo>
                <a:lnTo>
                  <a:pt x="23749" y="18034"/>
                </a:lnTo>
                <a:lnTo>
                  <a:pt x="18542" y="20701"/>
                </a:lnTo>
                <a:lnTo>
                  <a:pt x="13461" y="23876"/>
                </a:lnTo>
                <a:lnTo>
                  <a:pt x="8254" y="27305"/>
                </a:lnTo>
                <a:lnTo>
                  <a:pt x="3936" y="31496"/>
                </a:lnTo>
                <a:lnTo>
                  <a:pt x="2285" y="32893"/>
                </a:lnTo>
                <a:lnTo>
                  <a:pt x="1143" y="34544"/>
                </a:lnTo>
                <a:lnTo>
                  <a:pt x="761" y="36322"/>
                </a:lnTo>
                <a:lnTo>
                  <a:pt x="0" y="38354"/>
                </a:lnTo>
                <a:lnTo>
                  <a:pt x="0" y="39751"/>
                </a:lnTo>
                <a:lnTo>
                  <a:pt x="1143" y="41783"/>
                </a:lnTo>
                <a:lnTo>
                  <a:pt x="1904" y="43561"/>
                </a:lnTo>
                <a:lnTo>
                  <a:pt x="3555" y="45339"/>
                </a:lnTo>
                <a:lnTo>
                  <a:pt x="5079" y="46609"/>
                </a:lnTo>
                <a:lnTo>
                  <a:pt x="7111" y="47752"/>
                </a:lnTo>
                <a:lnTo>
                  <a:pt x="9017" y="48006"/>
                </a:lnTo>
                <a:lnTo>
                  <a:pt x="11049" y="48387"/>
                </a:lnTo>
                <a:lnTo>
                  <a:pt x="13461" y="48387"/>
                </a:lnTo>
                <a:lnTo>
                  <a:pt x="15367" y="48006"/>
                </a:lnTo>
                <a:lnTo>
                  <a:pt x="17779" y="46609"/>
                </a:lnTo>
                <a:lnTo>
                  <a:pt x="23368" y="42926"/>
                </a:lnTo>
                <a:lnTo>
                  <a:pt x="27304" y="39370"/>
                </a:lnTo>
                <a:lnTo>
                  <a:pt x="31242" y="36957"/>
                </a:lnTo>
                <a:lnTo>
                  <a:pt x="35940" y="34163"/>
                </a:lnTo>
                <a:lnTo>
                  <a:pt x="40385" y="32131"/>
                </a:lnTo>
                <a:lnTo>
                  <a:pt x="44703" y="29718"/>
                </a:lnTo>
                <a:lnTo>
                  <a:pt x="49529" y="28321"/>
                </a:lnTo>
                <a:lnTo>
                  <a:pt x="53848" y="26289"/>
                </a:lnTo>
                <a:lnTo>
                  <a:pt x="58927" y="24892"/>
                </a:lnTo>
                <a:lnTo>
                  <a:pt x="63753" y="23495"/>
                </a:lnTo>
                <a:lnTo>
                  <a:pt x="68072" y="22860"/>
                </a:lnTo>
                <a:lnTo>
                  <a:pt x="73278" y="21463"/>
                </a:lnTo>
                <a:lnTo>
                  <a:pt x="83565" y="20447"/>
                </a:lnTo>
                <a:lnTo>
                  <a:pt x="93090" y="19685"/>
                </a:lnTo>
                <a:lnTo>
                  <a:pt x="165934" y="19685"/>
                </a:lnTo>
                <a:lnTo>
                  <a:pt x="161544" y="16891"/>
                </a:lnTo>
                <a:lnTo>
                  <a:pt x="155575" y="14224"/>
                </a:lnTo>
                <a:lnTo>
                  <a:pt x="150113" y="11430"/>
                </a:lnTo>
                <a:lnTo>
                  <a:pt x="143763" y="9017"/>
                </a:lnTo>
                <a:lnTo>
                  <a:pt x="137795" y="6858"/>
                </a:lnTo>
                <a:lnTo>
                  <a:pt x="131825" y="5588"/>
                </a:lnTo>
                <a:lnTo>
                  <a:pt x="125475" y="3810"/>
                </a:lnTo>
                <a:lnTo>
                  <a:pt x="118745" y="2413"/>
                </a:lnTo>
                <a:lnTo>
                  <a:pt x="112395" y="1397"/>
                </a:lnTo>
                <a:lnTo>
                  <a:pt x="99440" y="635"/>
                </a:lnTo>
                <a:lnTo>
                  <a:pt x="93090"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08" name="object 12"/>
          <p:cNvSpPr>
            <a:spLocks noChangeArrowheads="1"/>
          </p:cNvSpPr>
          <p:nvPr/>
        </p:nvSpPr>
        <p:spPr bwMode="auto">
          <a:xfrm>
            <a:off x="8812213" y="5580063"/>
            <a:ext cx="130175" cy="41275"/>
          </a:xfrm>
          <a:custGeom>
            <a:avLst/>
            <a:gdLst>
              <a:gd name="T0" fmla="*/ 0 w 130175"/>
              <a:gd name="T1" fmla="*/ 0 h 41275"/>
              <a:gd name="T2" fmla="*/ 130175 w 130175"/>
              <a:gd name="T3" fmla="*/ 41275 h 41275"/>
            </a:gdLst>
            <a:ahLst/>
            <a:cxnLst/>
            <a:rect l="T0" t="T1" r="T2" b="T3"/>
            <a:pathLst>
              <a:path w="130175" h="41275">
                <a:moveTo>
                  <a:pt x="121545" y="20066"/>
                </a:moveTo>
                <a:lnTo>
                  <a:pt x="69341" y="20066"/>
                </a:lnTo>
                <a:lnTo>
                  <a:pt x="76453" y="21209"/>
                </a:lnTo>
                <a:lnTo>
                  <a:pt x="82296" y="22479"/>
                </a:lnTo>
                <a:lnTo>
                  <a:pt x="112395" y="39497"/>
                </a:lnTo>
                <a:lnTo>
                  <a:pt x="114046" y="40259"/>
                </a:lnTo>
                <a:lnTo>
                  <a:pt x="116331" y="41275"/>
                </a:lnTo>
                <a:lnTo>
                  <a:pt x="120650" y="41275"/>
                </a:lnTo>
                <a:lnTo>
                  <a:pt x="122681" y="40259"/>
                </a:lnTo>
                <a:lnTo>
                  <a:pt x="124586" y="39497"/>
                </a:lnTo>
                <a:lnTo>
                  <a:pt x="126618" y="38481"/>
                </a:lnTo>
                <a:lnTo>
                  <a:pt x="127761" y="37084"/>
                </a:lnTo>
                <a:lnTo>
                  <a:pt x="128524" y="35052"/>
                </a:lnTo>
                <a:lnTo>
                  <a:pt x="129666" y="33655"/>
                </a:lnTo>
                <a:lnTo>
                  <a:pt x="129666" y="29845"/>
                </a:lnTo>
                <a:lnTo>
                  <a:pt x="129285" y="27686"/>
                </a:lnTo>
                <a:lnTo>
                  <a:pt x="128142" y="26289"/>
                </a:lnTo>
                <a:lnTo>
                  <a:pt x="127000" y="24638"/>
                </a:lnTo>
                <a:lnTo>
                  <a:pt x="123825" y="21463"/>
                </a:lnTo>
                <a:lnTo>
                  <a:pt x="121545" y="20066"/>
                </a:lnTo>
                <a:close/>
              </a:path>
              <a:path w="130175" h="41275">
                <a:moveTo>
                  <a:pt x="63118" y="0"/>
                </a:moveTo>
                <a:lnTo>
                  <a:pt x="23875" y="8636"/>
                </a:lnTo>
                <a:lnTo>
                  <a:pt x="3555" y="21463"/>
                </a:lnTo>
                <a:lnTo>
                  <a:pt x="1650" y="22860"/>
                </a:lnTo>
                <a:lnTo>
                  <a:pt x="761" y="24638"/>
                </a:lnTo>
                <a:lnTo>
                  <a:pt x="0" y="26289"/>
                </a:lnTo>
                <a:lnTo>
                  <a:pt x="0" y="30099"/>
                </a:lnTo>
                <a:lnTo>
                  <a:pt x="380" y="31877"/>
                </a:lnTo>
                <a:lnTo>
                  <a:pt x="1142" y="33909"/>
                </a:lnTo>
                <a:lnTo>
                  <a:pt x="3175" y="35306"/>
                </a:lnTo>
                <a:lnTo>
                  <a:pt x="4317" y="36703"/>
                </a:lnTo>
                <a:lnTo>
                  <a:pt x="6350" y="37465"/>
                </a:lnTo>
                <a:lnTo>
                  <a:pt x="8635" y="38481"/>
                </a:lnTo>
                <a:lnTo>
                  <a:pt x="12573" y="38481"/>
                </a:lnTo>
                <a:lnTo>
                  <a:pt x="14858" y="37719"/>
                </a:lnTo>
                <a:lnTo>
                  <a:pt x="16890" y="37084"/>
                </a:lnTo>
                <a:lnTo>
                  <a:pt x="18414" y="36068"/>
                </a:lnTo>
                <a:lnTo>
                  <a:pt x="51307" y="21209"/>
                </a:lnTo>
                <a:lnTo>
                  <a:pt x="57276" y="20066"/>
                </a:lnTo>
                <a:lnTo>
                  <a:pt x="121545" y="20066"/>
                </a:lnTo>
                <a:lnTo>
                  <a:pt x="119887" y="19050"/>
                </a:lnTo>
                <a:lnTo>
                  <a:pt x="116331" y="16256"/>
                </a:lnTo>
                <a:lnTo>
                  <a:pt x="112902" y="13843"/>
                </a:lnTo>
                <a:lnTo>
                  <a:pt x="109347" y="11811"/>
                </a:lnTo>
                <a:lnTo>
                  <a:pt x="105028" y="9779"/>
                </a:lnTo>
                <a:lnTo>
                  <a:pt x="101473" y="8001"/>
                </a:lnTo>
                <a:lnTo>
                  <a:pt x="97154" y="6604"/>
                </a:lnTo>
                <a:lnTo>
                  <a:pt x="88900" y="3810"/>
                </a:lnTo>
                <a:lnTo>
                  <a:pt x="80390" y="1778"/>
                </a:lnTo>
                <a:lnTo>
                  <a:pt x="71754" y="381"/>
                </a:lnTo>
                <a:lnTo>
                  <a:pt x="63118"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09" name="object 13"/>
          <p:cNvSpPr>
            <a:spLocks noChangeArrowheads="1"/>
          </p:cNvSpPr>
          <p:nvPr/>
        </p:nvSpPr>
        <p:spPr bwMode="auto">
          <a:xfrm>
            <a:off x="8850313" y="5619750"/>
            <a:ext cx="52387" cy="46038"/>
          </a:xfrm>
          <a:custGeom>
            <a:avLst/>
            <a:gdLst>
              <a:gd name="T0" fmla="*/ 0 w 52704"/>
              <a:gd name="T1" fmla="*/ 0 h 45720"/>
              <a:gd name="T2" fmla="*/ 52704 w 52704"/>
              <a:gd name="T3" fmla="*/ 45720 h 45720"/>
            </a:gdLst>
            <a:ahLst/>
            <a:cxnLst/>
            <a:rect l="T0" t="T1" r="T2" b="T3"/>
            <a:pathLst>
              <a:path w="52704" h="45720">
                <a:moveTo>
                  <a:pt x="29082" y="0"/>
                </a:moveTo>
                <a:lnTo>
                  <a:pt x="24383" y="0"/>
                </a:lnTo>
                <a:lnTo>
                  <a:pt x="21970" y="381"/>
                </a:lnTo>
                <a:lnTo>
                  <a:pt x="19176" y="1016"/>
                </a:lnTo>
                <a:lnTo>
                  <a:pt x="16890" y="1651"/>
                </a:lnTo>
                <a:lnTo>
                  <a:pt x="14477" y="2413"/>
                </a:lnTo>
                <a:lnTo>
                  <a:pt x="12191" y="3683"/>
                </a:lnTo>
                <a:lnTo>
                  <a:pt x="10159" y="4699"/>
                </a:lnTo>
                <a:lnTo>
                  <a:pt x="8254" y="6477"/>
                </a:lnTo>
                <a:lnTo>
                  <a:pt x="6223" y="7874"/>
                </a:lnTo>
                <a:lnTo>
                  <a:pt x="4699" y="9525"/>
                </a:lnTo>
                <a:lnTo>
                  <a:pt x="3175" y="11557"/>
                </a:lnTo>
                <a:lnTo>
                  <a:pt x="2412" y="13589"/>
                </a:lnTo>
                <a:lnTo>
                  <a:pt x="1524" y="15621"/>
                </a:lnTo>
                <a:lnTo>
                  <a:pt x="380" y="17653"/>
                </a:lnTo>
                <a:lnTo>
                  <a:pt x="0" y="19812"/>
                </a:lnTo>
                <a:lnTo>
                  <a:pt x="0" y="24130"/>
                </a:lnTo>
                <a:lnTo>
                  <a:pt x="380" y="26543"/>
                </a:lnTo>
                <a:lnTo>
                  <a:pt x="761" y="28575"/>
                </a:lnTo>
                <a:lnTo>
                  <a:pt x="1524" y="30607"/>
                </a:lnTo>
                <a:lnTo>
                  <a:pt x="2793" y="32385"/>
                </a:lnTo>
                <a:lnTo>
                  <a:pt x="3555" y="34417"/>
                </a:lnTo>
                <a:lnTo>
                  <a:pt x="5460" y="36449"/>
                </a:lnTo>
                <a:lnTo>
                  <a:pt x="7111" y="38100"/>
                </a:lnTo>
                <a:lnTo>
                  <a:pt x="9016" y="39497"/>
                </a:lnTo>
                <a:lnTo>
                  <a:pt x="11049" y="41275"/>
                </a:lnTo>
                <a:lnTo>
                  <a:pt x="13334" y="42545"/>
                </a:lnTo>
                <a:lnTo>
                  <a:pt x="15748" y="43561"/>
                </a:lnTo>
                <a:lnTo>
                  <a:pt x="17652" y="44323"/>
                </a:lnTo>
                <a:lnTo>
                  <a:pt x="20065" y="44577"/>
                </a:lnTo>
                <a:lnTo>
                  <a:pt x="22732" y="45339"/>
                </a:lnTo>
                <a:lnTo>
                  <a:pt x="30225" y="45339"/>
                </a:lnTo>
                <a:lnTo>
                  <a:pt x="33019" y="44323"/>
                </a:lnTo>
                <a:lnTo>
                  <a:pt x="35305" y="43942"/>
                </a:lnTo>
                <a:lnTo>
                  <a:pt x="37337" y="43307"/>
                </a:lnTo>
                <a:lnTo>
                  <a:pt x="39624" y="41910"/>
                </a:lnTo>
                <a:lnTo>
                  <a:pt x="42036" y="40894"/>
                </a:lnTo>
                <a:lnTo>
                  <a:pt x="50673" y="29591"/>
                </a:lnTo>
                <a:lnTo>
                  <a:pt x="51434" y="27940"/>
                </a:lnTo>
                <a:lnTo>
                  <a:pt x="52197" y="25527"/>
                </a:lnTo>
                <a:lnTo>
                  <a:pt x="52197" y="21082"/>
                </a:lnTo>
                <a:lnTo>
                  <a:pt x="51434" y="19050"/>
                </a:lnTo>
                <a:lnTo>
                  <a:pt x="51053" y="16637"/>
                </a:lnTo>
                <a:lnTo>
                  <a:pt x="42799" y="5461"/>
                </a:lnTo>
                <a:lnTo>
                  <a:pt x="41148" y="4064"/>
                </a:lnTo>
                <a:lnTo>
                  <a:pt x="38861" y="2667"/>
                </a:lnTo>
                <a:lnTo>
                  <a:pt x="36449" y="2032"/>
                </a:lnTo>
                <a:lnTo>
                  <a:pt x="34162" y="1397"/>
                </a:lnTo>
                <a:lnTo>
                  <a:pt x="31750" y="381"/>
                </a:lnTo>
                <a:lnTo>
                  <a:pt x="29082" y="0"/>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10" name="object 14"/>
          <p:cNvSpPr>
            <a:spLocks noChangeArrowheads="1"/>
          </p:cNvSpPr>
          <p:nvPr/>
        </p:nvSpPr>
        <p:spPr bwMode="auto">
          <a:xfrm>
            <a:off x="9061450" y="5419725"/>
            <a:ext cx="455613" cy="328613"/>
          </a:xfrm>
          <a:custGeom>
            <a:avLst/>
            <a:gdLst>
              <a:gd name="T0" fmla="*/ 0 w 455929"/>
              <a:gd name="T1" fmla="*/ 0 h 328295"/>
              <a:gd name="T2" fmla="*/ 455929 w 455929"/>
              <a:gd name="T3" fmla="*/ 328295 h 328295"/>
            </a:gdLst>
            <a:ahLst/>
            <a:cxnLst/>
            <a:rect l="T0" t="T1" r="T2" b="T3"/>
            <a:pathLst>
              <a:path w="455929" h="328295">
                <a:moveTo>
                  <a:pt x="392429" y="312547"/>
                </a:moveTo>
                <a:lnTo>
                  <a:pt x="52959" y="312547"/>
                </a:lnTo>
                <a:lnTo>
                  <a:pt x="52959" y="327533"/>
                </a:lnTo>
                <a:lnTo>
                  <a:pt x="56896" y="328295"/>
                </a:lnTo>
                <a:lnTo>
                  <a:pt x="387350" y="328295"/>
                </a:lnTo>
                <a:lnTo>
                  <a:pt x="392429" y="327533"/>
                </a:lnTo>
                <a:lnTo>
                  <a:pt x="392429" y="312547"/>
                </a:lnTo>
                <a:close/>
              </a:path>
              <a:path w="455929" h="328295">
                <a:moveTo>
                  <a:pt x="355600" y="312166"/>
                </a:moveTo>
                <a:lnTo>
                  <a:pt x="64389" y="312166"/>
                </a:lnTo>
                <a:lnTo>
                  <a:pt x="56896" y="312547"/>
                </a:lnTo>
                <a:lnTo>
                  <a:pt x="363600" y="312547"/>
                </a:lnTo>
                <a:lnTo>
                  <a:pt x="355600" y="312166"/>
                </a:lnTo>
                <a:close/>
              </a:path>
              <a:path w="455929" h="328295">
                <a:moveTo>
                  <a:pt x="270637" y="262128"/>
                </a:moveTo>
                <a:lnTo>
                  <a:pt x="184657" y="262128"/>
                </a:lnTo>
                <a:lnTo>
                  <a:pt x="184657" y="312166"/>
                </a:lnTo>
                <a:lnTo>
                  <a:pt x="270637" y="312166"/>
                </a:lnTo>
                <a:lnTo>
                  <a:pt x="270637" y="262128"/>
                </a:lnTo>
                <a:close/>
              </a:path>
              <a:path w="455929" h="328295">
                <a:moveTo>
                  <a:pt x="444626" y="0"/>
                </a:moveTo>
                <a:lnTo>
                  <a:pt x="11049" y="0"/>
                </a:lnTo>
                <a:lnTo>
                  <a:pt x="8636" y="635"/>
                </a:lnTo>
                <a:lnTo>
                  <a:pt x="0" y="11938"/>
                </a:lnTo>
                <a:lnTo>
                  <a:pt x="0" y="250190"/>
                </a:lnTo>
                <a:lnTo>
                  <a:pt x="8636" y="260858"/>
                </a:lnTo>
                <a:lnTo>
                  <a:pt x="11049" y="261874"/>
                </a:lnTo>
                <a:lnTo>
                  <a:pt x="13843" y="262128"/>
                </a:lnTo>
                <a:lnTo>
                  <a:pt x="441960" y="262128"/>
                </a:lnTo>
                <a:lnTo>
                  <a:pt x="444626" y="261874"/>
                </a:lnTo>
                <a:lnTo>
                  <a:pt x="446659" y="260858"/>
                </a:lnTo>
                <a:lnTo>
                  <a:pt x="449452" y="260096"/>
                </a:lnTo>
                <a:lnTo>
                  <a:pt x="451357" y="258445"/>
                </a:lnTo>
                <a:lnTo>
                  <a:pt x="453390" y="257048"/>
                </a:lnTo>
                <a:lnTo>
                  <a:pt x="454151" y="254635"/>
                </a:lnTo>
                <a:lnTo>
                  <a:pt x="454914" y="252603"/>
                </a:lnTo>
                <a:lnTo>
                  <a:pt x="455422" y="250190"/>
                </a:lnTo>
                <a:lnTo>
                  <a:pt x="455422" y="236220"/>
                </a:lnTo>
                <a:lnTo>
                  <a:pt x="33147" y="236220"/>
                </a:lnTo>
                <a:lnTo>
                  <a:pt x="30861" y="235458"/>
                </a:lnTo>
                <a:lnTo>
                  <a:pt x="28828" y="234823"/>
                </a:lnTo>
                <a:lnTo>
                  <a:pt x="26797" y="233426"/>
                </a:lnTo>
                <a:lnTo>
                  <a:pt x="25273" y="231648"/>
                </a:lnTo>
                <a:lnTo>
                  <a:pt x="24511" y="230378"/>
                </a:lnTo>
                <a:lnTo>
                  <a:pt x="23241" y="228346"/>
                </a:lnTo>
                <a:lnTo>
                  <a:pt x="23241" y="24638"/>
                </a:lnTo>
                <a:lnTo>
                  <a:pt x="25273" y="21209"/>
                </a:lnTo>
                <a:lnTo>
                  <a:pt x="26797" y="19431"/>
                </a:lnTo>
                <a:lnTo>
                  <a:pt x="30861" y="17399"/>
                </a:lnTo>
                <a:lnTo>
                  <a:pt x="33147" y="16764"/>
                </a:lnTo>
                <a:lnTo>
                  <a:pt x="455422" y="16764"/>
                </a:lnTo>
                <a:lnTo>
                  <a:pt x="455422" y="11938"/>
                </a:lnTo>
                <a:lnTo>
                  <a:pt x="454914" y="9525"/>
                </a:lnTo>
                <a:lnTo>
                  <a:pt x="454151" y="7112"/>
                </a:lnTo>
                <a:lnTo>
                  <a:pt x="453390" y="5080"/>
                </a:lnTo>
                <a:lnTo>
                  <a:pt x="451357" y="3683"/>
                </a:lnTo>
                <a:lnTo>
                  <a:pt x="449452" y="2032"/>
                </a:lnTo>
                <a:lnTo>
                  <a:pt x="446659" y="635"/>
                </a:lnTo>
                <a:lnTo>
                  <a:pt x="444626" y="0"/>
                </a:lnTo>
                <a:close/>
              </a:path>
              <a:path w="455929" h="328295">
                <a:moveTo>
                  <a:pt x="455422" y="16764"/>
                </a:moveTo>
                <a:lnTo>
                  <a:pt x="422528" y="16764"/>
                </a:lnTo>
                <a:lnTo>
                  <a:pt x="424942" y="17399"/>
                </a:lnTo>
                <a:lnTo>
                  <a:pt x="426847" y="18415"/>
                </a:lnTo>
                <a:lnTo>
                  <a:pt x="428878" y="19431"/>
                </a:lnTo>
                <a:lnTo>
                  <a:pt x="430402" y="21209"/>
                </a:lnTo>
                <a:lnTo>
                  <a:pt x="431165" y="22479"/>
                </a:lnTo>
                <a:lnTo>
                  <a:pt x="432053" y="24638"/>
                </a:lnTo>
                <a:lnTo>
                  <a:pt x="432053" y="228346"/>
                </a:lnTo>
                <a:lnTo>
                  <a:pt x="422528" y="236220"/>
                </a:lnTo>
                <a:lnTo>
                  <a:pt x="455422" y="236220"/>
                </a:lnTo>
                <a:lnTo>
                  <a:pt x="455422" y="16764"/>
                </a:lnTo>
                <a:close/>
              </a:path>
            </a:pathLst>
          </a:custGeom>
          <a:solidFill>
            <a:srgbClr val="4EA7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14" name="object 15"/>
          <p:cNvSpPr txBox="1"/>
          <p:nvPr/>
        </p:nvSpPr>
        <p:spPr>
          <a:xfrm>
            <a:off x="7989888" y="4802188"/>
            <a:ext cx="233362" cy="155575"/>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ts val="563"/>
              </a:lnSpc>
            </a:pPr>
            <a:r>
              <a:rPr lang="zh-CN" altLang="zh-CN" sz="500" b="1">
                <a:solidFill>
                  <a:srgbClr val="332C2B"/>
                </a:solidFill>
                <a:latin typeface="微软雅黑" pitchFamily="82" charset="2"/>
                <a:ea typeface="微软雅黑" pitchFamily="82" charset="2"/>
              </a:rPr>
              <a:t>3G/4G</a:t>
            </a:r>
            <a:endParaRPr lang="zh-CN" altLang="zh-CN" sz="500">
              <a:latin typeface="微软雅黑" pitchFamily="82" charset="2"/>
              <a:ea typeface="微软雅黑" pitchFamily="82" charset="2"/>
            </a:endParaRPr>
          </a:p>
          <a:p>
            <a:pPr>
              <a:lnSpc>
                <a:spcPts val="563"/>
              </a:lnSpc>
            </a:pPr>
            <a:r>
              <a:rPr lang="zh-CN" sz="500" b="1">
                <a:solidFill>
                  <a:srgbClr val="332C2B"/>
                </a:solidFill>
                <a:latin typeface="微软雅黑" pitchFamily="82" charset="2"/>
                <a:ea typeface="微软雅黑" pitchFamily="82" charset="2"/>
              </a:rPr>
              <a:t>以太网</a:t>
            </a:r>
            <a:endParaRPr lang="zh-CN" sz="500">
              <a:latin typeface="微软雅黑" pitchFamily="82" charset="2"/>
              <a:ea typeface="微软雅黑" pitchFamily="82" charset="2"/>
            </a:endParaRPr>
          </a:p>
        </p:txBody>
      </p:sp>
      <p:sp>
        <p:nvSpPr>
          <p:cNvPr id="51212" name="object 16"/>
          <p:cNvSpPr>
            <a:spLocks noChangeArrowheads="1"/>
          </p:cNvSpPr>
          <p:nvPr/>
        </p:nvSpPr>
        <p:spPr bwMode="auto">
          <a:xfrm>
            <a:off x="8118475" y="4330700"/>
            <a:ext cx="957263" cy="466725"/>
          </a:xfrm>
          <a:custGeom>
            <a:avLst/>
            <a:gdLst>
              <a:gd name="T0" fmla="*/ 0 w 956945"/>
              <a:gd name="T1" fmla="*/ 0 h 466089"/>
              <a:gd name="T2" fmla="*/ 956945 w 956945"/>
              <a:gd name="T3" fmla="*/ 466089 h 466089"/>
            </a:gdLst>
            <a:ahLst/>
            <a:cxnLst/>
            <a:rect l="T0" t="T1" r="T2" b="T3"/>
            <a:pathLst>
              <a:path w="956945" h="466089">
                <a:moveTo>
                  <a:pt x="143764" y="261112"/>
                </a:moveTo>
                <a:lnTo>
                  <a:pt x="131191" y="261112"/>
                </a:lnTo>
                <a:lnTo>
                  <a:pt x="123698" y="261874"/>
                </a:lnTo>
                <a:lnTo>
                  <a:pt x="116586" y="262508"/>
                </a:lnTo>
                <a:lnTo>
                  <a:pt x="110236" y="263270"/>
                </a:lnTo>
                <a:lnTo>
                  <a:pt x="103505" y="264541"/>
                </a:lnTo>
                <a:lnTo>
                  <a:pt x="97155" y="265556"/>
                </a:lnTo>
                <a:lnTo>
                  <a:pt x="90424" y="267335"/>
                </a:lnTo>
                <a:lnTo>
                  <a:pt x="84200" y="269367"/>
                </a:lnTo>
                <a:lnTo>
                  <a:pt x="78232" y="271144"/>
                </a:lnTo>
                <a:lnTo>
                  <a:pt x="60833" y="278256"/>
                </a:lnTo>
                <a:lnTo>
                  <a:pt x="55372" y="281686"/>
                </a:lnTo>
                <a:lnTo>
                  <a:pt x="50165" y="284480"/>
                </a:lnTo>
                <a:lnTo>
                  <a:pt x="45085" y="287527"/>
                </a:lnTo>
                <a:lnTo>
                  <a:pt x="40767" y="291338"/>
                </a:lnTo>
                <a:lnTo>
                  <a:pt x="35941" y="294767"/>
                </a:lnTo>
                <a:lnTo>
                  <a:pt x="31242" y="298195"/>
                </a:lnTo>
                <a:lnTo>
                  <a:pt x="27305" y="302387"/>
                </a:lnTo>
                <a:lnTo>
                  <a:pt x="23749" y="306450"/>
                </a:lnTo>
                <a:lnTo>
                  <a:pt x="19812" y="310261"/>
                </a:lnTo>
                <a:lnTo>
                  <a:pt x="13462" y="319150"/>
                </a:lnTo>
                <a:lnTo>
                  <a:pt x="10668" y="323595"/>
                </a:lnTo>
                <a:lnTo>
                  <a:pt x="8382" y="328422"/>
                </a:lnTo>
                <a:lnTo>
                  <a:pt x="5969" y="333248"/>
                </a:lnTo>
                <a:lnTo>
                  <a:pt x="4445" y="337693"/>
                </a:lnTo>
                <a:lnTo>
                  <a:pt x="2794" y="343154"/>
                </a:lnTo>
                <a:lnTo>
                  <a:pt x="1650" y="347980"/>
                </a:lnTo>
                <a:lnTo>
                  <a:pt x="889" y="353187"/>
                </a:lnTo>
                <a:lnTo>
                  <a:pt x="0" y="358267"/>
                </a:lnTo>
                <a:lnTo>
                  <a:pt x="0" y="368554"/>
                </a:lnTo>
                <a:lnTo>
                  <a:pt x="889" y="373761"/>
                </a:lnTo>
                <a:lnTo>
                  <a:pt x="1650" y="378841"/>
                </a:lnTo>
                <a:lnTo>
                  <a:pt x="2794" y="384048"/>
                </a:lnTo>
                <a:lnTo>
                  <a:pt x="4445" y="388874"/>
                </a:lnTo>
                <a:lnTo>
                  <a:pt x="5969" y="393954"/>
                </a:lnTo>
                <a:lnTo>
                  <a:pt x="8382" y="398399"/>
                </a:lnTo>
                <a:lnTo>
                  <a:pt x="10668" y="403225"/>
                </a:lnTo>
                <a:lnTo>
                  <a:pt x="13462" y="407669"/>
                </a:lnTo>
                <a:lnTo>
                  <a:pt x="16637" y="412495"/>
                </a:lnTo>
                <a:lnTo>
                  <a:pt x="19812" y="416306"/>
                </a:lnTo>
                <a:lnTo>
                  <a:pt x="23749" y="420750"/>
                </a:lnTo>
                <a:lnTo>
                  <a:pt x="27305" y="424814"/>
                </a:lnTo>
                <a:lnTo>
                  <a:pt x="31242" y="428244"/>
                </a:lnTo>
                <a:lnTo>
                  <a:pt x="35941" y="432435"/>
                </a:lnTo>
                <a:lnTo>
                  <a:pt x="40767" y="435863"/>
                </a:lnTo>
                <a:lnTo>
                  <a:pt x="78232" y="455675"/>
                </a:lnTo>
                <a:lnTo>
                  <a:pt x="97155" y="460882"/>
                </a:lnTo>
                <a:lnTo>
                  <a:pt x="103505" y="462533"/>
                </a:lnTo>
                <a:lnTo>
                  <a:pt x="110236" y="463931"/>
                </a:lnTo>
                <a:lnTo>
                  <a:pt x="116586" y="464693"/>
                </a:lnTo>
                <a:lnTo>
                  <a:pt x="123698" y="465327"/>
                </a:lnTo>
                <a:lnTo>
                  <a:pt x="131191" y="465708"/>
                </a:lnTo>
                <a:lnTo>
                  <a:pt x="137922" y="465708"/>
                </a:lnTo>
                <a:lnTo>
                  <a:pt x="154050" y="464947"/>
                </a:lnTo>
                <a:lnTo>
                  <a:pt x="161544" y="464312"/>
                </a:lnTo>
                <a:lnTo>
                  <a:pt x="169418" y="462914"/>
                </a:lnTo>
                <a:lnTo>
                  <a:pt x="811356" y="462914"/>
                </a:lnTo>
                <a:lnTo>
                  <a:pt x="813816" y="462533"/>
                </a:lnTo>
                <a:lnTo>
                  <a:pt x="822579" y="460882"/>
                </a:lnTo>
                <a:lnTo>
                  <a:pt x="831215" y="459486"/>
                </a:lnTo>
                <a:lnTo>
                  <a:pt x="870712" y="446150"/>
                </a:lnTo>
                <a:lnTo>
                  <a:pt x="903859" y="426212"/>
                </a:lnTo>
                <a:lnTo>
                  <a:pt x="910209" y="422148"/>
                </a:lnTo>
                <a:lnTo>
                  <a:pt x="916051" y="417322"/>
                </a:lnTo>
                <a:lnTo>
                  <a:pt x="925957" y="406654"/>
                </a:lnTo>
                <a:lnTo>
                  <a:pt x="930656" y="401193"/>
                </a:lnTo>
                <a:lnTo>
                  <a:pt x="935482" y="395731"/>
                </a:lnTo>
                <a:lnTo>
                  <a:pt x="953262" y="359282"/>
                </a:lnTo>
                <a:lnTo>
                  <a:pt x="954405" y="352425"/>
                </a:lnTo>
                <a:lnTo>
                  <a:pt x="955929" y="346201"/>
                </a:lnTo>
                <a:lnTo>
                  <a:pt x="956310" y="339344"/>
                </a:lnTo>
                <a:lnTo>
                  <a:pt x="956818" y="332486"/>
                </a:lnTo>
                <a:lnTo>
                  <a:pt x="956310" y="326644"/>
                </a:lnTo>
                <a:lnTo>
                  <a:pt x="955802" y="319150"/>
                </a:lnTo>
                <a:lnTo>
                  <a:pt x="955548" y="315087"/>
                </a:lnTo>
                <a:lnTo>
                  <a:pt x="954024" y="309499"/>
                </a:lnTo>
                <a:lnTo>
                  <a:pt x="952754" y="304419"/>
                </a:lnTo>
                <a:lnTo>
                  <a:pt x="950849" y="298957"/>
                </a:lnTo>
                <a:lnTo>
                  <a:pt x="948817" y="293750"/>
                </a:lnTo>
                <a:lnTo>
                  <a:pt x="946912" y="288289"/>
                </a:lnTo>
                <a:lnTo>
                  <a:pt x="944118" y="283082"/>
                </a:lnTo>
                <a:lnTo>
                  <a:pt x="941324" y="278002"/>
                </a:lnTo>
                <a:lnTo>
                  <a:pt x="929439" y="261874"/>
                </a:lnTo>
                <a:lnTo>
                  <a:pt x="149733" y="261874"/>
                </a:lnTo>
                <a:lnTo>
                  <a:pt x="143764" y="261112"/>
                </a:lnTo>
                <a:close/>
              </a:path>
              <a:path w="956945" h="466089">
                <a:moveTo>
                  <a:pt x="811356" y="462914"/>
                </a:moveTo>
                <a:lnTo>
                  <a:pt x="743966" y="462914"/>
                </a:lnTo>
                <a:lnTo>
                  <a:pt x="752221" y="464312"/>
                </a:lnTo>
                <a:lnTo>
                  <a:pt x="760476" y="464693"/>
                </a:lnTo>
                <a:lnTo>
                  <a:pt x="769239" y="465327"/>
                </a:lnTo>
                <a:lnTo>
                  <a:pt x="787019" y="465327"/>
                </a:lnTo>
                <a:lnTo>
                  <a:pt x="804799" y="463931"/>
                </a:lnTo>
                <a:lnTo>
                  <a:pt x="811356" y="462914"/>
                </a:lnTo>
                <a:close/>
              </a:path>
              <a:path w="956945" h="466089">
                <a:moveTo>
                  <a:pt x="301371" y="92710"/>
                </a:moveTo>
                <a:lnTo>
                  <a:pt x="292989" y="92710"/>
                </a:lnTo>
                <a:lnTo>
                  <a:pt x="285115" y="93344"/>
                </a:lnTo>
                <a:lnTo>
                  <a:pt x="246380" y="100583"/>
                </a:lnTo>
                <a:lnTo>
                  <a:pt x="239775" y="102997"/>
                </a:lnTo>
                <a:lnTo>
                  <a:pt x="232664" y="105410"/>
                </a:lnTo>
                <a:lnTo>
                  <a:pt x="225933" y="108457"/>
                </a:lnTo>
                <a:lnTo>
                  <a:pt x="219201" y="111887"/>
                </a:lnTo>
                <a:lnTo>
                  <a:pt x="212471" y="114935"/>
                </a:lnTo>
                <a:lnTo>
                  <a:pt x="206501" y="118363"/>
                </a:lnTo>
                <a:lnTo>
                  <a:pt x="200660" y="122555"/>
                </a:lnTo>
                <a:lnTo>
                  <a:pt x="194691" y="126618"/>
                </a:lnTo>
                <a:lnTo>
                  <a:pt x="165862" y="155829"/>
                </a:lnTo>
                <a:lnTo>
                  <a:pt x="162306" y="161289"/>
                </a:lnTo>
                <a:lnTo>
                  <a:pt x="158369" y="166750"/>
                </a:lnTo>
                <a:lnTo>
                  <a:pt x="144525" y="203454"/>
                </a:lnTo>
                <a:lnTo>
                  <a:pt x="143031" y="224155"/>
                </a:lnTo>
                <a:lnTo>
                  <a:pt x="143383" y="233299"/>
                </a:lnTo>
                <a:lnTo>
                  <a:pt x="144525" y="242950"/>
                </a:lnTo>
                <a:lnTo>
                  <a:pt x="146939" y="252602"/>
                </a:lnTo>
                <a:lnTo>
                  <a:pt x="149733" y="261874"/>
                </a:lnTo>
                <a:lnTo>
                  <a:pt x="929439" y="261874"/>
                </a:lnTo>
                <a:lnTo>
                  <a:pt x="927100" y="258699"/>
                </a:lnTo>
                <a:lnTo>
                  <a:pt x="922782" y="254635"/>
                </a:lnTo>
                <a:lnTo>
                  <a:pt x="918464" y="250189"/>
                </a:lnTo>
                <a:lnTo>
                  <a:pt x="913765" y="245999"/>
                </a:lnTo>
                <a:lnTo>
                  <a:pt x="908939" y="242316"/>
                </a:lnTo>
                <a:lnTo>
                  <a:pt x="903859" y="238125"/>
                </a:lnTo>
                <a:lnTo>
                  <a:pt x="875411" y="221361"/>
                </a:lnTo>
                <a:lnTo>
                  <a:pt x="869442" y="218312"/>
                </a:lnTo>
                <a:lnTo>
                  <a:pt x="863219" y="215900"/>
                </a:lnTo>
                <a:lnTo>
                  <a:pt x="856869" y="213106"/>
                </a:lnTo>
                <a:lnTo>
                  <a:pt x="849757" y="210693"/>
                </a:lnTo>
                <a:lnTo>
                  <a:pt x="843407" y="208661"/>
                </a:lnTo>
                <a:lnTo>
                  <a:pt x="836295" y="206629"/>
                </a:lnTo>
                <a:lnTo>
                  <a:pt x="829183" y="205231"/>
                </a:lnTo>
                <a:lnTo>
                  <a:pt x="821690" y="203454"/>
                </a:lnTo>
                <a:lnTo>
                  <a:pt x="822579" y="197993"/>
                </a:lnTo>
                <a:lnTo>
                  <a:pt x="822579" y="182880"/>
                </a:lnTo>
                <a:lnTo>
                  <a:pt x="814959" y="144525"/>
                </a:lnTo>
                <a:lnTo>
                  <a:pt x="803910" y="117729"/>
                </a:lnTo>
                <a:lnTo>
                  <a:pt x="800100" y="110108"/>
                </a:lnTo>
                <a:lnTo>
                  <a:pt x="379857" y="110108"/>
                </a:lnTo>
                <a:lnTo>
                  <a:pt x="371221" y="106044"/>
                </a:lnTo>
                <a:lnTo>
                  <a:pt x="362076" y="102616"/>
                </a:lnTo>
                <a:lnTo>
                  <a:pt x="322199" y="93725"/>
                </a:lnTo>
                <a:lnTo>
                  <a:pt x="311531" y="92963"/>
                </a:lnTo>
                <a:lnTo>
                  <a:pt x="301371" y="92710"/>
                </a:lnTo>
                <a:close/>
              </a:path>
              <a:path w="956945" h="466089">
                <a:moveTo>
                  <a:pt x="590296" y="0"/>
                </a:moveTo>
                <a:lnTo>
                  <a:pt x="581660" y="0"/>
                </a:lnTo>
                <a:lnTo>
                  <a:pt x="573024" y="635"/>
                </a:lnTo>
                <a:lnTo>
                  <a:pt x="564642" y="1397"/>
                </a:lnTo>
                <a:lnTo>
                  <a:pt x="556387" y="2031"/>
                </a:lnTo>
                <a:lnTo>
                  <a:pt x="547751" y="3429"/>
                </a:lnTo>
                <a:lnTo>
                  <a:pt x="539750" y="4825"/>
                </a:lnTo>
                <a:lnTo>
                  <a:pt x="531495" y="6476"/>
                </a:lnTo>
                <a:lnTo>
                  <a:pt x="523621" y="8255"/>
                </a:lnTo>
                <a:lnTo>
                  <a:pt x="515366" y="9906"/>
                </a:lnTo>
                <a:lnTo>
                  <a:pt x="508254" y="12318"/>
                </a:lnTo>
                <a:lnTo>
                  <a:pt x="500380" y="15493"/>
                </a:lnTo>
                <a:lnTo>
                  <a:pt x="492760" y="17906"/>
                </a:lnTo>
                <a:lnTo>
                  <a:pt x="485775" y="20955"/>
                </a:lnTo>
                <a:lnTo>
                  <a:pt x="478155" y="24002"/>
                </a:lnTo>
                <a:lnTo>
                  <a:pt x="471550" y="27050"/>
                </a:lnTo>
                <a:lnTo>
                  <a:pt x="464439" y="30861"/>
                </a:lnTo>
                <a:lnTo>
                  <a:pt x="457708" y="34289"/>
                </a:lnTo>
                <a:lnTo>
                  <a:pt x="451358" y="38481"/>
                </a:lnTo>
                <a:lnTo>
                  <a:pt x="444626" y="42544"/>
                </a:lnTo>
                <a:lnTo>
                  <a:pt x="438276" y="46608"/>
                </a:lnTo>
                <a:lnTo>
                  <a:pt x="432435" y="51181"/>
                </a:lnTo>
                <a:lnTo>
                  <a:pt x="426847" y="55880"/>
                </a:lnTo>
                <a:lnTo>
                  <a:pt x="421005" y="60706"/>
                </a:lnTo>
                <a:lnTo>
                  <a:pt x="391795" y="92329"/>
                </a:lnTo>
                <a:lnTo>
                  <a:pt x="383794" y="104267"/>
                </a:lnTo>
                <a:lnTo>
                  <a:pt x="379857" y="110108"/>
                </a:lnTo>
                <a:lnTo>
                  <a:pt x="800100" y="110108"/>
                </a:lnTo>
                <a:lnTo>
                  <a:pt x="799592" y="109093"/>
                </a:lnTo>
                <a:lnTo>
                  <a:pt x="776351" y="77597"/>
                </a:lnTo>
                <a:lnTo>
                  <a:pt x="746251" y="50164"/>
                </a:lnTo>
                <a:lnTo>
                  <a:pt x="737997" y="43942"/>
                </a:lnTo>
                <a:lnTo>
                  <a:pt x="729361" y="38481"/>
                </a:lnTo>
                <a:lnTo>
                  <a:pt x="720217" y="32893"/>
                </a:lnTo>
                <a:lnTo>
                  <a:pt x="710438" y="28193"/>
                </a:lnTo>
                <a:lnTo>
                  <a:pt x="700913" y="23368"/>
                </a:lnTo>
                <a:lnTo>
                  <a:pt x="659003" y="8889"/>
                </a:lnTo>
                <a:lnTo>
                  <a:pt x="614045" y="1397"/>
                </a:lnTo>
                <a:lnTo>
                  <a:pt x="602234" y="635"/>
                </a:lnTo>
                <a:lnTo>
                  <a:pt x="590296"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16" name="object 17"/>
          <p:cNvSpPr txBox="1"/>
          <p:nvPr/>
        </p:nvSpPr>
        <p:spPr>
          <a:xfrm>
            <a:off x="8910638" y="5938838"/>
            <a:ext cx="379412" cy="119062"/>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b="1">
                <a:solidFill>
                  <a:srgbClr val="00A1E9"/>
                </a:solidFill>
                <a:latin typeface="微软雅黑" pitchFamily="82" charset="2"/>
                <a:ea typeface="微软雅黑" pitchFamily="82" charset="2"/>
              </a:rPr>
              <a:t>监控中心</a:t>
            </a:r>
            <a:endParaRPr lang="zh-CN" sz="700">
              <a:latin typeface="微软雅黑" pitchFamily="82" charset="2"/>
              <a:ea typeface="微软雅黑" pitchFamily="82" charset="2"/>
            </a:endParaRPr>
          </a:p>
        </p:txBody>
      </p:sp>
      <p:sp>
        <p:nvSpPr>
          <p:cNvPr id="51214" name="object 18"/>
          <p:cNvSpPr>
            <a:spLocks noChangeArrowheads="1"/>
          </p:cNvSpPr>
          <p:nvPr/>
        </p:nvSpPr>
        <p:spPr bwMode="auto">
          <a:xfrm>
            <a:off x="7483475" y="5435600"/>
            <a:ext cx="80963" cy="227013"/>
          </a:xfrm>
          <a:custGeom>
            <a:avLst/>
            <a:gdLst>
              <a:gd name="T0" fmla="*/ 0 w 80645"/>
              <a:gd name="T1" fmla="*/ 0 h 226695"/>
              <a:gd name="T2" fmla="*/ 80645 w 80645"/>
              <a:gd name="T3" fmla="*/ 226695 h 226695"/>
            </a:gdLst>
            <a:ahLst/>
            <a:cxnLst/>
            <a:rect l="T0" t="T1" r="T2" b="T3"/>
            <a:pathLst>
              <a:path w="80645" h="226695">
                <a:moveTo>
                  <a:pt x="66166" y="0"/>
                </a:moveTo>
                <a:lnTo>
                  <a:pt x="36449" y="22098"/>
                </a:lnTo>
                <a:lnTo>
                  <a:pt x="30987" y="28321"/>
                </a:lnTo>
                <a:lnTo>
                  <a:pt x="25780" y="34925"/>
                </a:lnTo>
                <a:lnTo>
                  <a:pt x="21589" y="42164"/>
                </a:lnTo>
                <a:lnTo>
                  <a:pt x="17272" y="49022"/>
                </a:lnTo>
                <a:lnTo>
                  <a:pt x="13715" y="56007"/>
                </a:lnTo>
                <a:lnTo>
                  <a:pt x="10540" y="63246"/>
                </a:lnTo>
                <a:lnTo>
                  <a:pt x="7874" y="70485"/>
                </a:lnTo>
                <a:lnTo>
                  <a:pt x="5079" y="77978"/>
                </a:lnTo>
                <a:lnTo>
                  <a:pt x="3175" y="85598"/>
                </a:lnTo>
                <a:lnTo>
                  <a:pt x="1904" y="93218"/>
                </a:lnTo>
                <a:lnTo>
                  <a:pt x="380" y="101092"/>
                </a:lnTo>
                <a:lnTo>
                  <a:pt x="0" y="108712"/>
                </a:lnTo>
                <a:lnTo>
                  <a:pt x="0" y="123571"/>
                </a:lnTo>
                <a:lnTo>
                  <a:pt x="380" y="130810"/>
                </a:lnTo>
                <a:lnTo>
                  <a:pt x="1524" y="137668"/>
                </a:lnTo>
                <a:lnTo>
                  <a:pt x="2794" y="144653"/>
                </a:lnTo>
                <a:lnTo>
                  <a:pt x="4699" y="151892"/>
                </a:lnTo>
                <a:lnTo>
                  <a:pt x="6223" y="158750"/>
                </a:lnTo>
                <a:lnTo>
                  <a:pt x="11684" y="172847"/>
                </a:lnTo>
                <a:lnTo>
                  <a:pt x="14859" y="179451"/>
                </a:lnTo>
                <a:lnTo>
                  <a:pt x="18796" y="186055"/>
                </a:lnTo>
                <a:lnTo>
                  <a:pt x="22351" y="192278"/>
                </a:lnTo>
                <a:lnTo>
                  <a:pt x="27050" y="198755"/>
                </a:lnTo>
                <a:lnTo>
                  <a:pt x="31369" y="205359"/>
                </a:lnTo>
                <a:lnTo>
                  <a:pt x="36449" y="211201"/>
                </a:lnTo>
                <a:lnTo>
                  <a:pt x="41910" y="217043"/>
                </a:lnTo>
                <a:lnTo>
                  <a:pt x="47751" y="222885"/>
                </a:lnTo>
                <a:lnTo>
                  <a:pt x="50164" y="224282"/>
                </a:lnTo>
                <a:lnTo>
                  <a:pt x="52832" y="226060"/>
                </a:lnTo>
                <a:lnTo>
                  <a:pt x="55625" y="226695"/>
                </a:lnTo>
                <a:lnTo>
                  <a:pt x="61467" y="226695"/>
                </a:lnTo>
                <a:lnTo>
                  <a:pt x="74422" y="213995"/>
                </a:lnTo>
                <a:lnTo>
                  <a:pt x="74422" y="211201"/>
                </a:lnTo>
                <a:lnTo>
                  <a:pt x="73151" y="208788"/>
                </a:lnTo>
                <a:lnTo>
                  <a:pt x="72009" y="206375"/>
                </a:lnTo>
                <a:lnTo>
                  <a:pt x="70103" y="204343"/>
                </a:lnTo>
                <a:lnTo>
                  <a:pt x="65024" y="199517"/>
                </a:lnTo>
                <a:lnTo>
                  <a:pt x="60705" y="194691"/>
                </a:lnTo>
                <a:lnTo>
                  <a:pt x="56387" y="189484"/>
                </a:lnTo>
                <a:lnTo>
                  <a:pt x="49275" y="179070"/>
                </a:lnTo>
                <a:lnTo>
                  <a:pt x="46227" y="173990"/>
                </a:lnTo>
                <a:lnTo>
                  <a:pt x="42672" y="168402"/>
                </a:lnTo>
                <a:lnTo>
                  <a:pt x="39877" y="162560"/>
                </a:lnTo>
                <a:lnTo>
                  <a:pt x="37973" y="156972"/>
                </a:lnTo>
                <a:lnTo>
                  <a:pt x="36067" y="151511"/>
                </a:lnTo>
                <a:lnTo>
                  <a:pt x="34036" y="146050"/>
                </a:lnTo>
                <a:lnTo>
                  <a:pt x="32892" y="139827"/>
                </a:lnTo>
                <a:lnTo>
                  <a:pt x="31750" y="134239"/>
                </a:lnTo>
                <a:lnTo>
                  <a:pt x="30987" y="128397"/>
                </a:lnTo>
                <a:lnTo>
                  <a:pt x="30594" y="123571"/>
                </a:lnTo>
                <a:lnTo>
                  <a:pt x="30568" y="108712"/>
                </a:lnTo>
                <a:lnTo>
                  <a:pt x="30987" y="103886"/>
                </a:lnTo>
                <a:lnTo>
                  <a:pt x="31750" y="97409"/>
                </a:lnTo>
                <a:lnTo>
                  <a:pt x="33274" y="91186"/>
                </a:lnTo>
                <a:lnTo>
                  <a:pt x="35178" y="84582"/>
                </a:lnTo>
                <a:lnTo>
                  <a:pt x="36829" y="78359"/>
                </a:lnTo>
                <a:lnTo>
                  <a:pt x="39115" y="72517"/>
                </a:lnTo>
                <a:lnTo>
                  <a:pt x="41910" y="66675"/>
                </a:lnTo>
                <a:lnTo>
                  <a:pt x="44576" y="60452"/>
                </a:lnTo>
                <a:lnTo>
                  <a:pt x="48133" y="54864"/>
                </a:lnTo>
                <a:lnTo>
                  <a:pt x="52070" y="49403"/>
                </a:lnTo>
                <a:lnTo>
                  <a:pt x="56007" y="43561"/>
                </a:lnTo>
                <a:lnTo>
                  <a:pt x="60705" y="38354"/>
                </a:lnTo>
                <a:lnTo>
                  <a:pt x="65024" y="33147"/>
                </a:lnTo>
                <a:lnTo>
                  <a:pt x="70485" y="28067"/>
                </a:lnTo>
                <a:lnTo>
                  <a:pt x="75946" y="23114"/>
                </a:lnTo>
                <a:lnTo>
                  <a:pt x="77850" y="21082"/>
                </a:lnTo>
                <a:lnTo>
                  <a:pt x="79501" y="18669"/>
                </a:lnTo>
                <a:lnTo>
                  <a:pt x="80645" y="15875"/>
                </a:lnTo>
                <a:lnTo>
                  <a:pt x="80645" y="11049"/>
                </a:lnTo>
                <a:lnTo>
                  <a:pt x="79501" y="8382"/>
                </a:lnTo>
                <a:lnTo>
                  <a:pt x="78359" y="6223"/>
                </a:lnTo>
                <a:lnTo>
                  <a:pt x="76326" y="4572"/>
                </a:lnTo>
                <a:lnTo>
                  <a:pt x="74422" y="2540"/>
                </a:lnTo>
                <a:lnTo>
                  <a:pt x="71627" y="1143"/>
                </a:lnTo>
                <a:lnTo>
                  <a:pt x="68961" y="381"/>
                </a:lnTo>
                <a:lnTo>
                  <a:pt x="6616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15" name="object 19"/>
          <p:cNvSpPr>
            <a:spLocks noChangeArrowheads="1"/>
          </p:cNvSpPr>
          <p:nvPr/>
        </p:nvSpPr>
        <p:spPr bwMode="auto">
          <a:xfrm>
            <a:off x="7540625" y="5472113"/>
            <a:ext cx="63500" cy="155575"/>
          </a:xfrm>
          <a:custGeom>
            <a:avLst/>
            <a:gdLst>
              <a:gd name="T0" fmla="*/ 0 w 63500"/>
              <a:gd name="T1" fmla="*/ 0 h 155575"/>
              <a:gd name="T2" fmla="*/ 63500 w 63500"/>
              <a:gd name="T3" fmla="*/ 155575 h 155575"/>
            </a:gdLst>
            <a:ahLst/>
            <a:cxnLst/>
            <a:rect l="T0" t="T1" r="T2" b="T3"/>
            <a:pathLst>
              <a:path w="63500" h="155575">
                <a:moveTo>
                  <a:pt x="48005" y="0"/>
                </a:moveTo>
                <a:lnTo>
                  <a:pt x="45338" y="0"/>
                </a:lnTo>
                <a:lnTo>
                  <a:pt x="42544" y="1016"/>
                </a:lnTo>
                <a:lnTo>
                  <a:pt x="18033" y="24892"/>
                </a:lnTo>
                <a:lnTo>
                  <a:pt x="14477" y="28956"/>
                </a:lnTo>
                <a:lnTo>
                  <a:pt x="11683" y="33782"/>
                </a:lnTo>
                <a:lnTo>
                  <a:pt x="9778" y="38608"/>
                </a:lnTo>
                <a:lnTo>
                  <a:pt x="7492" y="43688"/>
                </a:lnTo>
                <a:lnTo>
                  <a:pt x="5461" y="48514"/>
                </a:lnTo>
                <a:lnTo>
                  <a:pt x="3937" y="53594"/>
                </a:lnTo>
                <a:lnTo>
                  <a:pt x="2412" y="58801"/>
                </a:lnTo>
                <a:lnTo>
                  <a:pt x="1650" y="63500"/>
                </a:lnTo>
                <a:lnTo>
                  <a:pt x="380" y="68707"/>
                </a:lnTo>
                <a:lnTo>
                  <a:pt x="0" y="74168"/>
                </a:lnTo>
                <a:lnTo>
                  <a:pt x="0" y="84074"/>
                </a:lnTo>
                <a:lnTo>
                  <a:pt x="380" y="89154"/>
                </a:lnTo>
                <a:lnTo>
                  <a:pt x="1650" y="93980"/>
                </a:lnTo>
                <a:lnTo>
                  <a:pt x="2412" y="98806"/>
                </a:lnTo>
                <a:lnTo>
                  <a:pt x="18414" y="134620"/>
                </a:lnTo>
                <a:lnTo>
                  <a:pt x="40639" y="154432"/>
                </a:lnTo>
                <a:lnTo>
                  <a:pt x="43433" y="155194"/>
                </a:lnTo>
                <a:lnTo>
                  <a:pt x="46481" y="154432"/>
                </a:lnTo>
                <a:lnTo>
                  <a:pt x="49275" y="154178"/>
                </a:lnTo>
                <a:lnTo>
                  <a:pt x="51942" y="153162"/>
                </a:lnTo>
                <a:lnTo>
                  <a:pt x="58927" y="141859"/>
                </a:lnTo>
                <a:lnTo>
                  <a:pt x="58546" y="139446"/>
                </a:lnTo>
                <a:lnTo>
                  <a:pt x="57784" y="137033"/>
                </a:lnTo>
                <a:lnTo>
                  <a:pt x="56641" y="134620"/>
                </a:lnTo>
                <a:lnTo>
                  <a:pt x="54737" y="132207"/>
                </a:lnTo>
                <a:lnTo>
                  <a:pt x="49275" y="126746"/>
                </a:lnTo>
                <a:lnTo>
                  <a:pt x="44195" y="120650"/>
                </a:lnTo>
                <a:lnTo>
                  <a:pt x="30479" y="79248"/>
                </a:lnTo>
                <a:lnTo>
                  <a:pt x="30861" y="71755"/>
                </a:lnTo>
                <a:lnTo>
                  <a:pt x="32384" y="64262"/>
                </a:lnTo>
                <a:lnTo>
                  <a:pt x="34798" y="56388"/>
                </a:lnTo>
                <a:lnTo>
                  <a:pt x="37845" y="49530"/>
                </a:lnTo>
                <a:lnTo>
                  <a:pt x="39496" y="45720"/>
                </a:lnTo>
                <a:lnTo>
                  <a:pt x="41401" y="42291"/>
                </a:lnTo>
                <a:lnTo>
                  <a:pt x="43814" y="38608"/>
                </a:lnTo>
                <a:lnTo>
                  <a:pt x="49275" y="32385"/>
                </a:lnTo>
                <a:lnTo>
                  <a:pt x="51942" y="28956"/>
                </a:lnTo>
                <a:lnTo>
                  <a:pt x="55117" y="25908"/>
                </a:lnTo>
                <a:lnTo>
                  <a:pt x="58165" y="23241"/>
                </a:lnTo>
                <a:lnTo>
                  <a:pt x="60578" y="20828"/>
                </a:lnTo>
                <a:lnTo>
                  <a:pt x="62864" y="16002"/>
                </a:lnTo>
                <a:lnTo>
                  <a:pt x="63245" y="13335"/>
                </a:lnTo>
                <a:lnTo>
                  <a:pt x="62864" y="10922"/>
                </a:lnTo>
                <a:lnTo>
                  <a:pt x="51562" y="635"/>
                </a:lnTo>
                <a:lnTo>
                  <a:pt x="4800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16" name="object 20"/>
          <p:cNvSpPr>
            <a:spLocks noChangeArrowheads="1"/>
          </p:cNvSpPr>
          <p:nvPr/>
        </p:nvSpPr>
        <p:spPr bwMode="auto">
          <a:xfrm>
            <a:off x="7602538" y="5521325"/>
            <a:ext cx="71437" cy="61913"/>
          </a:xfrm>
          <a:custGeom>
            <a:avLst/>
            <a:gdLst>
              <a:gd name="T0" fmla="*/ 0 w 71120"/>
              <a:gd name="T1" fmla="*/ 0 h 62229"/>
              <a:gd name="T2" fmla="*/ 71120 w 71120"/>
              <a:gd name="T3" fmla="*/ 62229 h 62229"/>
            </a:gdLst>
            <a:ahLst/>
            <a:cxnLst/>
            <a:rect l="T0" t="T1" r="T2" b="T3"/>
            <a:pathLst>
              <a:path w="71120" h="62229">
                <a:moveTo>
                  <a:pt x="36576" y="0"/>
                </a:moveTo>
                <a:lnTo>
                  <a:pt x="33020" y="380"/>
                </a:lnTo>
                <a:lnTo>
                  <a:pt x="29845" y="380"/>
                </a:lnTo>
                <a:lnTo>
                  <a:pt x="26289" y="1015"/>
                </a:lnTo>
                <a:lnTo>
                  <a:pt x="22733" y="2031"/>
                </a:lnTo>
                <a:lnTo>
                  <a:pt x="19685" y="3047"/>
                </a:lnTo>
                <a:lnTo>
                  <a:pt x="13716" y="6857"/>
                </a:lnTo>
                <a:lnTo>
                  <a:pt x="11049" y="8508"/>
                </a:lnTo>
                <a:lnTo>
                  <a:pt x="8636" y="10540"/>
                </a:lnTo>
                <a:lnTo>
                  <a:pt x="6223" y="13334"/>
                </a:lnTo>
                <a:lnTo>
                  <a:pt x="2794" y="18795"/>
                </a:lnTo>
                <a:lnTo>
                  <a:pt x="1905" y="21589"/>
                </a:lnTo>
                <a:lnTo>
                  <a:pt x="762" y="24256"/>
                </a:lnTo>
                <a:lnTo>
                  <a:pt x="0" y="27304"/>
                </a:lnTo>
                <a:lnTo>
                  <a:pt x="0" y="33527"/>
                </a:lnTo>
                <a:lnTo>
                  <a:pt x="381" y="36194"/>
                </a:lnTo>
                <a:lnTo>
                  <a:pt x="762" y="39242"/>
                </a:lnTo>
                <a:lnTo>
                  <a:pt x="2286" y="42036"/>
                </a:lnTo>
                <a:lnTo>
                  <a:pt x="3556" y="44703"/>
                </a:lnTo>
                <a:lnTo>
                  <a:pt x="5080" y="47497"/>
                </a:lnTo>
                <a:lnTo>
                  <a:pt x="7493" y="49910"/>
                </a:lnTo>
                <a:lnTo>
                  <a:pt x="9398" y="52323"/>
                </a:lnTo>
                <a:lnTo>
                  <a:pt x="12192" y="54609"/>
                </a:lnTo>
                <a:lnTo>
                  <a:pt x="14859" y="56387"/>
                </a:lnTo>
                <a:lnTo>
                  <a:pt x="17653" y="58419"/>
                </a:lnTo>
                <a:lnTo>
                  <a:pt x="21209" y="59435"/>
                </a:lnTo>
                <a:lnTo>
                  <a:pt x="24384" y="60832"/>
                </a:lnTo>
                <a:lnTo>
                  <a:pt x="27940" y="61467"/>
                </a:lnTo>
                <a:lnTo>
                  <a:pt x="30987" y="61848"/>
                </a:lnTo>
                <a:lnTo>
                  <a:pt x="38100" y="61848"/>
                </a:lnTo>
                <a:lnTo>
                  <a:pt x="41275" y="61467"/>
                </a:lnTo>
                <a:lnTo>
                  <a:pt x="44831" y="61086"/>
                </a:lnTo>
                <a:lnTo>
                  <a:pt x="67945" y="43687"/>
                </a:lnTo>
                <a:lnTo>
                  <a:pt x="69596" y="41020"/>
                </a:lnTo>
                <a:lnTo>
                  <a:pt x="70358" y="37972"/>
                </a:lnTo>
                <a:lnTo>
                  <a:pt x="70739" y="34797"/>
                </a:lnTo>
                <a:lnTo>
                  <a:pt x="71120" y="32130"/>
                </a:lnTo>
                <a:lnTo>
                  <a:pt x="71120" y="29082"/>
                </a:lnTo>
                <a:lnTo>
                  <a:pt x="70739" y="26288"/>
                </a:lnTo>
                <a:lnTo>
                  <a:pt x="69977" y="22859"/>
                </a:lnTo>
                <a:lnTo>
                  <a:pt x="69215" y="20192"/>
                </a:lnTo>
                <a:lnTo>
                  <a:pt x="67564" y="17398"/>
                </a:lnTo>
                <a:lnTo>
                  <a:pt x="65659" y="14731"/>
                </a:lnTo>
                <a:lnTo>
                  <a:pt x="64008" y="12318"/>
                </a:lnTo>
                <a:lnTo>
                  <a:pt x="61341" y="9905"/>
                </a:lnTo>
                <a:lnTo>
                  <a:pt x="58928" y="7492"/>
                </a:lnTo>
                <a:lnTo>
                  <a:pt x="56261" y="5841"/>
                </a:lnTo>
                <a:lnTo>
                  <a:pt x="53086" y="4063"/>
                </a:lnTo>
                <a:lnTo>
                  <a:pt x="49911" y="2793"/>
                </a:lnTo>
                <a:lnTo>
                  <a:pt x="43180" y="634"/>
                </a:lnTo>
                <a:lnTo>
                  <a:pt x="39751" y="380"/>
                </a:lnTo>
                <a:lnTo>
                  <a:pt x="3657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20" name="object 21"/>
          <p:cNvSpPr txBox="1"/>
          <p:nvPr/>
        </p:nvSpPr>
        <p:spPr>
          <a:xfrm>
            <a:off x="7893050" y="5842000"/>
            <a:ext cx="509588" cy="211138"/>
          </a:xfrm>
          <a:prstGeom prst="rect">
            <a:avLst/>
          </a:prstGeom>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ts val="775"/>
              </a:lnSpc>
            </a:pPr>
            <a:r>
              <a:rPr lang="zh-CN" altLang="zh-CN" sz="700" b="1">
                <a:solidFill>
                  <a:srgbClr val="00A1E9"/>
                </a:solidFill>
                <a:latin typeface="微软雅黑" pitchFamily="82" charset="2"/>
                <a:ea typeface="微软雅黑" pitchFamily="82" charset="2"/>
              </a:rPr>
              <a:t>LORA</a:t>
            </a:r>
            <a:endParaRPr lang="zh-CN" altLang="zh-CN" sz="700">
              <a:latin typeface="微软雅黑" pitchFamily="82" charset="2"/>
              <a:ea typeface="微软雅黑" pitchFamily="82" charset="2"/>
            </a:endParaRPr>
          </a:p>
          <a:p>
            <a:pPr algn="ctr">
              <a:lnSpc>
                <a:spcPts val="775"/>
              </a:lnSpc>
            </a:pPr>
            <a:r>
              <a:rPr lang="zh-CN" sz="700" b="1">
                <a:solidFill>
                  <a:srgbClr val="00A1E9"/>
                </a:solidFill>
                <a:latin typeface="微软雅黑" pitchFamily="82" charset="2"/>
                <a:ea typeface="微软雅黑" pitchFamily="82" charset="2"/>
              </a:rPr>
              <a:t>网关</a:t>
            </a:r>
            <a:r>
              <a:rPr lang="zh-CN" altLang="zh-CN" sz="700" b="1">
                <a:solidFill>
                  <a:srgbClr val="00A1E9"/>
                </a:solidFill>
                <a:latin typeface="微软雅黑" pitchFamily="82" charset="2"/>
                <a:ea typeface="微软雅黑" pitchFamily="82" charset="2"/>
              </a:rPr>
              <a:t>/</a:t>
            </a:r>
            <a:r>
              <a:rPr lang="zh-CN" sz="700" b="1">
                <a:solidFill>
                  <a:srgbClr val="00A1E9"/>
                </a:solidFill>
                <a:latin typeface="微软雅黑" pitchFamily="82" charset="2"/>
                <a:ea typeface="微软雅黑" pitchFamily="82" charset="2"/>
              </a:rPr>
              <a:t>路由器</a:t>
            </a:r>
            <a:endParaRPr lang="zh-CN" sz="700">
              <a:latin typeface="微软雅黑" pitchFamily="82" charset="2"/>
              <a:ea typeface="微软雅黑" pitchFamily="82" charset="2"/>
            </a:endParaRPr>
          </a:p>
        </p:txBody>
      </p:sp>
      <p:sp>
        <p:nvSpPr>
          <p:cNvPr id="51218" name="object 22"/>
          <p:cNvSpPr>
            <a:spLocks noChangeArrowheads="1"/>
          </p:cNvSpPr>
          <p:nvPr/>
        </p:nvSpPr>
        <p:spPr bwMode="auto">
          <a:xfrm>
            <a:off x="8021638" y="5122863"/>
            <a:ext cx="9525" cy="7937"/>
          </a:xfrm>
          <a:custGeom>
            <a:avLst/>
            <a:gdLst>
              <a:gd name="T0" fmla="*/ 0 w 9525"/>
              <a:gd name="T1" fmla="*/ 0 h 8254"/>
              <a:gd name="T2" fmla="*/ 9525 w 9525"/>
              <a:gd name="T3" fmla="*/ 8254 h 8254"/>
            </a:gdLst>
            <a:ahLst/>
            <a:cxnLst/>
            <a:rect l="T0" t="T1" r="T2" b="T3"/>
            <a:pathLst>
              <a:path w="9525" h="8254">
                <a:moveTo>
                  <a:pt x="4318" y="0"/>
                </a:moveTo>
                <a:lnTo>
                  <a:pt x="0" y="3937"/>
                </a:lnTo>
                <a:lnTo>
                  <a:pt x="4318" y="8254"/>
                </a:lnTo>
                <a:lnTo>
                  <a:pt x="9525" y="393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19" name="object 23"/>
          <p:cNvSpPr>
            <a:spLocks noChangeArrowheads="1"/>
          </p:cNvSpPr>
          <p:nvPr/>
        </p:nvSpPr>
        <p:spPr bwMode="auto">
          <a:xfrm>
            <a:off x="8034338" y="5111750"/>
            <a:ext cx="9525" cy="7938"/>
          </a:xfrm>
          <a:custGeom>
            <a:avLst/>
            <a:gdLst>
              <a:gd name="T0" fmla="*/ 0 w 9525"/>
              <a:gd name="T1" fmla="*/ 0 h 8254"/>
              <a:gd name="T2" fmla="*/ 9525 w 9525"/>
              <a:gd name="T3" fmla="*/ 8254 h 8254"/>
            </a:gdLst>
            <a:ahLst/>
            <a:cxnLst/>
            <a:rect l="T0" t="T1" r="T2" b="T3"/>
            <a:pathLst>
              <a:path w="9525" h="8254">
                <a:moveTo>
                  <a:pt x="4699" y="0"/>
                </a:moveTo>
                <a:lnTo>
                  <a:pt x="0" y="4318"/>
                </a:lnTo>
                <a:lnTo>
                  <a:pt x="4699" y="8255"/>
                </a:lnTo>
                <a:lnTo>
                  <a:pt x="9525" y="4318"/>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0" name="object 24"/>
          <p:cNvSpPr>
            <a:spLocks noChangeArrowheads="1"/>
          </p:cNvSpPr>
          <p:nvPr/>
        </p:nvSpPr>
        <p:spPr bwMode="auto">
          <a:xfrm>
            <a:off x="8048625" y="5100638"/>
            <a:ext cx="9525" cy="6350"/>
          </a:xfrm>
          <a:custGeom>
            <a:avLst/>
            <a:gdLst>
              <a:gd name="T0" fmla="*/ 0 w 9525"/>
              <a:gd name="T1" fmla="*/ 0 h 6985"/>
              <a:gd name="T2" fmla="*/ 9525 w 9525"/>
              <a:gd name="T3" fmla="*/ 6985 h 6985"/>
            </a:gdLst>
            <a:ahLst/>
            <a:cxnLst/>
            <a:rect l="T0" t="T1" r="T2" b="T3"/>
            <a:pathLst>
              <a:path w="9525" h="6985">
                <a:moveTo>
                  <a:pt x="4825" y="0"/>
                </a:moveTo>
                <a:lnTo>
                  <a:pt x="0" y="3810"/>
                </a:lnTo>
                <a:lnTo>
                  <a:pt x="4825" y="6858"/>
                </a:lnTo>
                <a:lnTo>
                  <a:pt x="9525" y="3810"/>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1" name="object 25"/>
          <p:cNvSpPr>
            <a:spLocks noChangeArrowheads="1"/>
          </p:cNvSpPr>
          <p:nvPr/>
        </p:nvSpPr>
        <p:spPr bwMode="auto">
          <a:xfrm>
            <a:off x="8061325" y="5087938"/>
            <a:ext cx="9525" cy="7937"/>
          </a:xfrm>
          <a:custGeom>
            <a:avLst/>
            <a:gdLst>
              <a:gd name="T0" fmla="*/ 0 w 9525"/>
              <a:gd name="T1" fmla="*/ 0 h 8254"/>
              <a:gd name="T2" fmla="*/ 9525 w 9525"/>
              <a:gd name="T3" fmla="*/ 8254 h 8254"/>
            </a:gdLst>
            <a:ahLst/>
            <a:cxnLst/>
            <a:rect l="T0" t="T1" r="T2" b="T3"/>
            <a:pathLst>
              <a:path w="9525" h="8254">
                <a:moveTo>
                  <a:pt x="4952" y="0"/>
                </a:moveTo>
                <a:lnTo>
                  <a:pt x="0" y="3682"/>
                </a:lnTo>
                <a:lnTo>
                  <a:pt x="4952" y="8254"/>
                </a:lnTo>
                <a:lnTo>
                  <a:pt x="9398" y="3682"/>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2" name="object 26"/>
          <p:cNvSpPr>
            <a:spLocks noChangeArrowheads="1"/>
          </p:cNvSpPr>
          <p:nvPr/>
        </p:nvSpPr>
        <p:spPr bwMode="auto">
          <a:xfrm>
            <a:off x="8075613" y="5075238"/>
            <a:ext cx="9525" cy="7937"/>
          </a:xfrm>
          <a:custGeom>
            <a:avLst/>
            <a:gdLst>
              <a:gd name="T0" fmla="*/ 0 w 9525"/>
              <a:gd name="T1" fmla="*/ 0 h 8254"/>
              <a:gd name="T2" fmla="*/ 9525 w 9525"/>
              <a:gd name="T3" fmla="*/ 8254 h 8254"/>
            </a:gdLst>
            <a:ahLst/>
            <a:cxnLst/>
            <a:rect l="T0" t="T1" r="T2" b="T3"/>
            <a:pathLst>
              <a:path w="9525" h="8254">
                <a:moveTo>
                  <a:pt x="4571" y="0"/>
                </a:moveTo>
                <a:lnTo>
                  <a:pt x="0" y="3937"/>
                </a:lnTo>
                <a:lnTo>
                  <a:pt x="4571" y="8128"/>
                </a:lnTo>
                <a:lnTo>
                  <a:pt x="9525" y="3937"/>
                </a:lnTo>
                <a:lnTo>
                  <a:pt x="457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3" name="object 27"/>
          <p:cNvSpPr>
            <a:spLocks noChangeArrowheads="1"/>
          </p:cNvSpPr>
          <p:nvPr/>
        </p:nvSpPr>
        <p:spPr bwMode="auto">
          <a:xfrm>
            <a:off x="8086725" y="5064125"/>
            <a:ext cx="9525" cy="7938"/>
          </a:xfrm>
          <a:custGeom>
            <a:avLst/>
            <a:gdLst>
              <a:gd name="T0" fmla="*/ 0 w 9525"/>
              <a:gd name="T1" fmla="*/ 0 h 8254"/>
              <a:gd name="T2" fmla="*/ 9525 w 9525"/>
              <a:gd name="T3" fmla="*/ 8254 h 8254"/>
            </a:gdLst>
            <a:ahLst/>
            <a:cxnLst/>
            <a:rect l="T0" t="T1" r="T2" b="T3"/>
            <a:pathLst>
              <a:path w="9525" h="8254">
                <a:moveTo>
                  <a:pt x="4318" y="0"/>
                </a:moveTo>
                <a:lnTo>
                  <a:pt x="0" y="4318"/>
                </a:lnTo>
                <a:lnTo>
                  <a:pt x="4318" y="8255"/>
                </a:lnTo>
                <a:lnTo>
                  <a:pt x="9525" y="4318"/>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4" name="object 28"/>
          <p:cNvSpPr>
            <a:spLocks noChangeArrowheads="1"/>
          </p:cNvSpPr>
          <p:nvPr/>
        </p:nvSpPr>
        <p:spPr bwMode="auto">
          <a:xfrm>
            <a:off x="8102600" y="5053013"/>
            <a:ext cx="7938" cy="7937"/>
          </a:xfrm>
          <a:custGeom>
            <a:avLst/>
            <a:gdLst>
              <a:gd name="T0" fmla="*/ 0 w 8254"/>
              <a:gd name="T1" fmla="*/ 0 h 6985"/>
              <a:gd name="T2" fmla="*/ 8254 w 8254"/>
              <a:gd name="T3" fmla="*/ 6985 h 6985"/>
            </a:gdLst>
            <a:ahLst/>
            <a:cxnLst/>
            <a:rect l="T0" t="T1" r="T2" b="T3"/>
            <a:pathLst>
              <a:path w="8254" h="6985">
                <a:moveTo>
                  <a:pt x="4190" y="0"/>
                </a:moveTo>
                <a:lnTo>
                  <a:pt x="0" y="3556"/>
                </a:lnTo>
                <a:lnTo>
                  <a:pt x="4190" y="6985"/>
                </a:lnTo>
                <a:lnTo>
                  <a:pt x="7873" y="3556"/>
                </a:lnTo>
                <a:lnTo>
                  <a:pt x="41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5" name="object 29"/>
          <p:cNvSpPr>
            <a:spLocks noChangeArrowheads="1"/>
          </p:cNvSpPr>
          <p:nvPr/>
        </p:nvSpPr>
        <p:spPr bwMode="auto">
          <a:xfrm>
            <a:off x="8113713" y="5041900"/>
            <a:ext cx="9525" cy="7938"/>
          </a:xfrm>
          <a:custGeom>
            <a:avLst/>
            <a:gdLst>
              <a:gd name="T0" fmla="*/ 0 w 9525"/>
              <a:gd name="T1" fmla="*/ 0 h 8254"/>
              <a:gd name="T2" fmla="*/ 9525 w 9525"/>
              <a:gd name="T3" fmla="*/ 8254 h 8254"/>
            </a:gdLst>
            <a:ahLst/>
            <a:cxnLst/>
            <a:rect l="T0" t="T1" r="T2" b="T3"/>
            <a:pathLst>
              <a:path w="9525" h="8254">
                <a:moveTo>
                  <a:pt x="4953" y="0"/>
                </a:moveTo>
                <a:lnTo>
                  <a:pt x="0" y="4191"/>
                </a:lnTo>
                <a:lnTo>
                  <a:pt x="4953" y="8255"/>
                </a:lnTo>
                <a:lnTo>
                  <a:pt x="9525" y="4191"/>
                </a:lnTo>
                <a:lnTo>
                  <a:pt x="495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6" name="object 30"/>
          <p:cNvSpPr>
            <a:spLocks noChangeArrowheads="1"/>
          </p:cNvSpPr>
          <p:nvPr/>
        </p:nvSpPr>
        <p:spPr bwMode="auto">
          <a:xfrm>
            <a:off x="8128000" y="5030788"/>
            <a:ext cx="9525" cy="6350"/>
          </a:xfrm>
          <a:custGeom>
            <a:avLst/>
            <a:gdLst>
              <a:gd name="T0" fmla="*/ 0 w 8254"/>
              <a:gd name="T1" fmla="*/ 0 h 6985"/>
              <a:gd name="T2" fmla="*/ 8254 w 8254"/>
              <a:gd name="T3" fmla="*/ 6985 h 6985"/>
            </a:gdLst>
            <a:ahLst/>
            <a:cxnLst/>
            <a:rect l="T0" t="T1" r="T2" b="T3"/>
            <a:pathLst>
              <a:path w="8254" h="6985">
                <a:moveTo>
                  <a:pt x="3810" y="0"/>
                </a:moveTo>
                <a:lnTo>
                  <a:pt x="0" y="3429"/>
                </a:lnTo>
                <a:lnTo>
                  <a:pt x="3810" y="6857"/>
                </a:lnTo>
                <a:lnTo>
                  <a:pt x="7874" y="3429"/>
                </a:lnTo>
                <a:lnTo>
                  <a:pt x="381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7" name="object 31"/>
          <p:cNvSpPr>
            <a:spLocks noChangeArrowheads="1"/>
          </p:cNvSpPr>
          <p:nvPr/>
        </p:nvSpPr>
        <p:spPr bwMode="auto">
          <a:xfrm>
            <a:off x="8140700" y="5018088"/>
            <a:ext cx="9525" cy="7937"/>
          </a:xfrm>
          <a:custGeom>
            <a:avLst/>
            <a:gdLst>
              <a:gd name="T0" fmla="*/ 0 w 9525"/>
              <a:gd name="T1" fmla="*/ 0 h 8254"/>
              <a:gd name="T2" fmla="*/ 9525 w 9525"/>
              <a:gd name="T3" fmla="*/ 8254 h 8254"/>
            </a:gdLst>
            <a:ahLst/>
            <a:cxnLst/>
            <a:rect l="T0" t="T1" r="T2" b="T3"/>
            <a:pathLst>
              <a:path w="9525" h="8254">
                <a:moveTo>
                  <a:pt x="4699" y="0"/>
                </a:moveTo>
                <a:lnTo>
                  <a:pt x="0" y="4317"/>
                </a:lnTo>
                <a:lnTo>
                  <a:pt x="4699" y="8254"/>
                </a:lnTo>
                <a:lnTo>
                  <a:pt x="9398" y="4317"/>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8" name="object 32"/>
          <p:cNvSpPr>
            <a:spLocks noChangeArrowheads="1"/>
          </p:cNvSpPr>
          <p:nvPr/>
        </p:nvSpPr>
        <p:spPr bwMode="auto">
          <a:xfrm>
            <a:off x="8154988" y="5006975"/>
            <a:ext cx="9525" cy="6350"/>
          </a:xfrm>
          <a:custGeom>
            <a:avLst/>
            <a:gdLst>
              <a:gd name="T0" fmla="*/ 0 w 8254"/>
              <a:gd name="T1" fmla="*/ 0 h 6985"/>
              <a:gd name="T2" fmla="*/ 8254 w 8254"/>
              <a:gd name="T3" fmla="*/ 6985 h 6985"/>
            </a:gdLst>
            <a:ahLst/>
            <a:cxnLst/>
            <a:rect l="T0" t="T1" r="T2" b="T3"/>
            <a:pathLst>
              <a:path w="8254" h="6985">
                <a:moveTo>
                  <a:pt x="3937" y="0"/>
                </a:moveTo>
                <a:lnTo>
                  <a:pt x="0" y="3301"/>
                </a:lnTo>
                <a:lnTo>
                  <a:pt x="3937" y="6857"/>
                </a:lnTo>
                <a:lnTo>
                  <a:pt x="7874" y="3301"/>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29" name="object 33"/>
          <p:cNvSpPr>
            <a:spLocks noChangeArrowheads="1"/>
          </p:cNvSpPr>
          <p:nvPr/>
        </p:nvSpPr>
        <p:spPr bwMode="auto">
          <a:xfrm>
            <a:off x="8167688" y="4994275"/>
            <a:ext cx="9525" cy="7938"/>
          </a:xfrm>
          <a:custGeom>
            <a:avLst/>
            <a:gdLst>
              <a:gd name="T0" fmla="*/ 0 w 9525"/>
              <a:gd name="T1" fmla="*/ 0 h 8254"/>
              <a:gd name="T2" fmla="*/ 9525 w 9525"/>
              <a:gd name="T3" fmla="*/ 8254 h 8254"/>
            </a:gdLst>
            <a:ahLst/>
            <a:cxnLst/>
            <a:rect l="T0" t="T1" r="T2" b="T3"/>
            <a:pathLst>
              <a:path w="9525" h="8254">
                <a:moveTo>
                  <a:pt x="5207" y="0"/>
                </a:moveTo>
                <a:lnTo>
                  <a:pt x="0" y="3937"/>
                </a:lnTo>
                <a:lnTo>
                  <a:pt x="5207" y="8254"/>
                </a:lnTo>
                <a:lnTo>
                  <a:pt x="9525" y="3937"/>
                </a:lnTo>
                <a:lnTo>
                  <a:pt x="520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0" name="object 34"/>
          <p:cNvSpPr>
            <a:spLocks noChangeArrowheads="1"/>
          </p:cNvSpPr>
          <p:nvPr/>
        </p:nvSpPr>
        <p:spPr bwMode="auto">
          <a:xfrm>
            <a:off x="8181975" y="4983163"/>
            <a:ext cx="9525" cy="7937"/>
          </a:xfrm>
          <a:custGeom>
            <a:avLst/>
            <a:gdLst>
              <a:gd name="T0" fmla="*/ 0 w 8254"/>
              <a:gd name="T1" fmla="*/ 0 h 6985"/>
              <a:gd name="T2" fmla="*/ 8254 w 8254"/>
              <a:gd name="T3" fmla="*/ 6985 h 6985"/>
            </a:gdLst>
            <a:ahLst/>
            <a:cxnLst/>
            <a:rect l="T0" t="T1" r="T2" b="T3"/>
            <a:pathLst>
              <a:path w="8254" h="6985">
                <a:moveTo>
                  <a:pt x="3683" y="0"/>
                </a:moveTo>
                <a:lnTo>
                  <a:pt x="0" y="3682"/>
                </a:lnTo>
                <a:lnTo>
                  <a:pt x="3683" y="6857"/>
                </a:lnTo>
                <a:lnTo>
                  <a:pt x="7874" y="3682"/>
                </a:lnTo>
                <a:lnTo>
                  <a:pt x="368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1" name="object 35"/>
          <p:cNvSpPr>
            <a:spLocks noChangeArrowheads="1"/>
          </p:cNvSpPr>
          <p:nvPr/>
        </p:nvSpPr>
        <p:spPr bwMode="auto">
          <a:xfrm>
            <a:off x="8194675" y="4970463"/>
            <a:ext cx="9525" cy="9525"/>
          </a:xfrm>
          <a:custGeom>
            <a:avLst/>
            <a:gdLst>
              <a:gd name="T0" fmla="*/ 0 w 9525"/>
              <a:gd name="T1" fmla="*/ 0 h 8254"/>
              <a:gd name="T2" fmla="*/ 9525 w 9525"/>
              <a:gd name="T3" fmla="*/ 8254 h 8254"/>
            </a:gdLst>
            <a:ahLst/>
            <a:cxnLst/>
            <a:rect l="T0" t="T1" r="T2" b="T3"/>
            <a:pathLst>
              <a:path w="9525" h="8254">
                <a:moveTo>
                  <a:pt x="4699" y="0"/>
                </a:moveTo>
                <a:lnTo>
                  <a:pt x="0" y="4064"/>
                </a:lnTo>
                <a:lnTo>
                  <a:pt x="4699" y="8255"/>
                </a:lnTo>
                <a:lnTo>
                  <a:pt x="9525" y="4064"/>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2" name="object 36"/>
          <p:cNvSpPr>
            <a:spLocks noChangeArrowheads="1"/>
          </p:cNvSpPr>
          <p:nvPr/>
        </p:nvSpPr>
        <p:spPr bwMode="auto">
          <a:xfrm>
            <a:off x="8208963" y="4960938"/>
            <a:ext cx="7937" cy="6350"/>
          </a:xfrm>
          <a:custGeom>
            <a:avLst/>
            <a:gdLst>
              <a:gd name="T0" fmla="*/ 0 w 8254"/>
              <a:gd name="T1" fmla="*/ 0 h 6985"/>
              <a:gd name="T2" fmla="*/ 8254 w 8254"/>
              <a:gd name="T3" fmla="*/ 6985 h 6985"/>
            </a:gdLst>
            <a:ahLst/>
            <a:cxnLst/>
            <a:rect l="T0" t="T1" r="T2" b="T3"/>
            <a:pathLst>
              <a:path w="8254" h="6985">
                <a:moveTo>
                  <a:pt x="4191" y="0"/>
                </a:moveTo>
                <a:lnTo>
                  <a:pt x="0" y="3302"/>
                </a:lnTo>
                <a:lnTo>
                  <a:pt x="4191" y="6858"/>
                </a:lnTo>
                <a:lnTo>
                  <a:pt x="7874" y="3302"/>
                </a:lnTo>
                <a:lnTo>
                  <a:pt x="419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3" name="object 37"/>
          <p:cNvSpPr>
            <a:spLocks noChangeArrowheads="1"/>
          </p:cNvSpPr>
          <p:nvPr/>
        </p:nvSpPr>
        <p:spPr bwMode="auto">
          <a:xfrm>
            <a:off x="8221663" y="4948238"/>
            <a:ext cx="9525" cy="7937"/>
          </a:xfrm>
          <a:custGeom>
            <a:avLst/>
            <a:gdLst>
              <a:gd name="T0" fmla="*/ 0 w 9525"/>
              <a:gd name="T1" fmla="*/ 0 h 8254"/>
              <a:gd name="T2" fmla="*/ 9525 w 9525"/>
              <a:gd name="T3" fmla="*/ 8254 h 8254"/>
            </a:gdLst>
            <a:ahLst/>
            <a:cxnLst/>
            <a:rect l="T0" t="T1" r="T2" b="T3"/>
            <a:pathLst>
              <a:path w="9525" h="8254">
                <a:moveTo>
                  <a:pt x="4318" y="0"/>
                </a:moveTo>
                <a:lnTo>
                  <a:pt x="0" y="4191"/>
                </a:lnTo>
                <a:lnTo>
                  <a:pt x="4318" y="8255"/>
                </a:lnTo>
                <a:lnTo>
                  <a:pt x="9525" y="4191"/>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4" name="object 38"/>
          <p:cNvSpPr>
            <a:spLocks noChangeArrowheads="1"/>
          </p:cNvSpPr>
          <p:nvPr/>
        </p:nvSpPr>
        <p:spPr bwMode="auto">
          <a:xfrm>
            <a:off x="8235950" y="4937125"/>
            <a:ext cx="7938" cy="6350"/>
          </a:xfrm>
          <a:custGeom>
            <a:avLst/>
            <a:gdLst>
              <a:gd name="T0" fmla="*/ 0 w 8254"/>
              <a:gd name="T1" fmla="*/ 0 h 6985"/>
              <a:gd name="T2" fmla="*/ 8254 w 8254"/>
              <a:gd name="T3" fmla="*/ 6985 h 6985"/>
            </a:gdLst>
            <a:ahLst/>
            <a:cxnLst/>
            <a:rect l="T0" t="T1" r="T2" b="T3"/>
            <a:pathLst>
              <a:path w="8254" h="6985">
                <a:moveTo>
                  <a:pt x="3937" y="0"/>
                </a:moveTo>
                <a:lnTo>
                  <a:pt x="0" y="3810"/>
                </a:lnTo>
                <a:lnTo>
                  <a:pt x="3937" y="6858"/>
                </a:lnTo>
                <a:lnTo>
                  <a:pt x="7874" y="3810"/>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5" name="object 39"/>
          <p:cNvSpPr>
            <a:spLocks noChangeArrowheads="1"/>
          </p:cNvSpPr>
          <p:nvPr/>
        </p:nvSpPr>
        <p:spPr bwMode="auto">
          <a:xfrm>
            <a:off x="8248650" y="4924425"/>
            <a:ext cx="9525" cy="7938"/>
          </a:xfrm>
          <a:custGeom>
            <a:avLst/>
            <a:gdLst>
              <a:gd name="T0" fmla="*/ 0 w 9525"/>
              <a:gd name="T1" fmla="*/ 0 h 8254"/>
              <a:gd name="T2" fmla="*/ 9525 w 9525"/>
              <a:gd name="T3" fmla="*/ 8254 h 8254"/>
            </a:gdLst>
            <a:ahLst/>
            <a:cxnLst/>
            <a:rect l="T0" t="T1" r="T2" b="T3"/>
            <a:pathLst>
              <a:path w="9525" h="8254">
                <a:moveTo>
                  <a:pt x="4825" y="0"/>
                </a:moveTo>
                <a:lnTo>
                  <a:pt x="0" y="4063"/>
                </a:lnTo>
                <a:lnTo>
                  <a:pt x="4825" y="8254"/>
                </a:lnTo>
                <a:lnTo>
                  <a:pt x="9525" y="4063"/>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6" name="object 40"/>
          <p:cNvSpPr>
            <a:spLocks noChangeArrowheads="1"/>
          </p:cNvSpPr>
          <p:nvPr/>
        </p:nvSpPr>
        <p:spPr bwMode="auto">
          <a:xfrm>
            <a:off x="8262938" y="4913313"/>
            <a:ext cx="7937" cy="6350"/>
          </a:xfrm>
          <a:custGeom>
            <a:avLst/>
            <a:gdLst>
              <a:gd name="T0" fmla="*/ 0 w 8254"/>
              <a:gd name="T1" fmla="*/ 0 h 6985"/>
              <a:gd name="T2" fmla="*/ 8254 w 8254"/>
              <a:gd name="T3" fmla="*/ 6985 h 6985"/>
            </a:gdLst>
            <a:ahLst/>
            <a:cxnLst/>
            <a:rect l="T0" t="T1" r="T2" b="T3"/>
            <a:pathLst>
              <a:path w="8254" h="6985">
                <a:moveTo>
                  <a:pt x="4064" y="0"/>
                </a:moveTo>
                <a:lnTo>
                  <a:pt x="0" y="3175"/>
                </a:lnTo>
                <a:lnTo>
                  <a:pt x="4064" y="6857"/>
                </a:lnTo>
                <a:lnTo>
                  <a:pt x="7874" y="3175"/>
                </a:lnTo>
                <a:lnTo>
                  <a:pt x="406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7" name="object 41"/>
          <p:cNvSpPr>
            <a:spLocks noChangeArrowheads="1"/>
          </p:cNvSpPr>
          <p:nvPr/>
        </p:nvSpPr>
        <p:spPr bwMode="auto">
          <a:xfrm>
            <a:off x="8275638" y="4900613"/>
            <a:ext cx="9525" cy="9525"/>
          </a:xfrm>
          <a:custGeom>
            <a:avLst/>
            <a:gdLst>
              <a:gd name="T0" fmla="*/ 0 w 9525"/>
              <a:gd name="T1" fmla="*/ 0 h 8254"/>
              <a:gd name="T2" fmla="*/ 9525 w 9525"/>
              <a:gd name="T3" fmla="*/ 8254 h 8254"/>
            </a:gdLst>
            <a:ahLst/>
            <a:cxnLst/>
            <a:rect l="T0" t="T1" r="T2" b="T3"/>
            <a:pathLst>
              <a:path w="9525" h="8254">
                <a:moveTo>
                  <a:pt x="4318" y="0"/>
                </a:moveTo>
                <a:lnTo>
                  <a:pt x="0" y="4318"/>
                </a:lnTo>
                <a:lnTo>
                  <a:pt x="4318" y="8255"/>
                </a:lnTo>
                <a:lnTo>
                  <a:pt x="9525" y="4318"/>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8" name="object 42"/>
          <p:cNvSpPr>
            <a:spLocks noChangeArrowheads="1"/>
          </p:cNvSpPr>
          <p:nvPr/>
        </p:nvSpPr>
        <p:spPr bwMode="auto">
          <a:xfrm>
            <a:off x="8289925" y="4889500"/>
            <a:ext cx="7938" cy="9525"/>
          </a:xfrm>
          <a:custGeom>
            <a:avLst/>
            <a:gdLst>
              <a:gd name="T0" fmla="*/ 0 w 8254"/>
              <a:gd name="T1" fmla="*/ 0 h 8254"/>
              <a:gd name="T2" fmla="*/ 8254 w 8254"/>
              <a:gd name="T3" fmla="*/ 8254 h 8254"/>
            </a:gdLst>
            <a:ahLst/>
            <a:cxnLst/>
            <a:rect l="T0" t="T1" r="T2" b="T3"/>
            <a:pathLst>
              <a:path w="8254" h="8254">
                <a:moveTo>
                  <a:pt x="5079" y="0"/>
                </a:moveTo>
                <a:lnTo>
                  <a:pt x="3809" y="1016"/>
                </a:lnTo>
                <a:lnTo>
                  <a:pt x="0" y="4191"/>
                </a:lnTo>
                <a:lnTo>
                  <a:pt x="4572" y="8255"/>
                </a:lnTo>
                <a:lnTo>
                  <a:pt x="7874" y="4826"/>
                </a:lnTo>
                <a:lnTo>
                  <a:pt x="507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39" name="object 43"/>
          <p:cNvSpPr>
            <a:spLocks noChangeArrowheads="1"/>
          </p:cNvSpPr>
          <p:nvPr/>
        </p:nvSpPr>
        <p:spPr bwMode="auto">
          <a:xfrm>
            <a:off x="8294688" y="4886325"/>
            <a:ext cx="11112" cy="7938"/>
          </a:xfrm>
          <a:custGeom>
            <a:avLst/>
            <a:gdLst>
              <a:gd name="T0" fmla="*/ 0 w 11429"/>
              <a:gd name="T1" fmla="*/ 0 h 8254"/>
              <a:gd name="T2" fmla="*/ 11429 w 11429"/>
              <a:gd name="T3" fmla="*/ 8254 h 8254"/>
            </a:gdLst>
            <a:ahLst/>
            <a:cxnLst/>
            <a:rect l="T0" t="T1" r="T2" b="T3"/>
            <a:pathLst>
              <a:path w="11429" h="8254">
                <a:moveTo>
                  <a:pt x="11049" y="0"/>
                </a:moveTo>
                <a:lnTo>
                  <a:pt x="0" y="3175"/>
                </a:lnTo>
                <a:lnTo>
                  <a:pt x="2413" y="8255"/>
                </a:lnTo>
                <a:lnTo>
                  <a:pt x="1104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0" name="object 44"/>
          <p:cNvSpPr>
            <a:spLocks noChangeArrowheads="1"/>
          </p:cNvSpPr>
          <p:nvPr/>
        </p:nvSpPr>
        <p:spPr bwMode="auto">
          <a:xfrm>
            <a:off x="8293100" y="4889500"/>
            <a:ext cx="3175" cy="6350"/>
          </a:xfrm>
          <a:custGeom>
            <a:avLst/>
            <a:gdLst>
              <a:gd name="T0" fmla="*/ 0 w 3175"/>
              <a:gd name="T1" fmla="*/ 0 h 5714"/>
              <a:gd name="T2" fmla="*/ 3175 w 3175"/>
              <a:gd name="T3" fmla="*/ 5714 h 5714"/>
            </a:gdLst>
            <a:ahLst/>
            <a:cxnLst/>
            <a:rect l="T0" t="T1" r="T2" b="T3"/>
            <a:pathLst>
              <a:path w="3175" h="5714">
                <a:moveTo>
                  <a:pt x="1143" y="0"/>
                </a:moveTo>
                <a:lnTo>
                  <a:pt x="0" y="381"/>
                </a:lnTo>
                <a:lnTo>
                  <a:pt x="2031" y="5588"/>
                </a:lnTo>
                <a:lnTo>
                  <a:pt x="3175" y="4826"/>
                </a:lnTo>
                <a:lnTo>
                  <a:pt x="114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1" name="object 45"/>
          <p:cNvSpPr>
            <a:spLocks noChangeArrowheads="1"/>
          </p:cNvSpPr>
          <p:nvPr/>
        </p:nvSpPr>
        <p:spPr bwMode="auto">
          <a:xfrm>
            <a:off x="8275638" y="4892675"/>
            <a:ext cx="7937" cy="7938"/>
          </a:xfrm>
          <a:custGeom>
            <a:avLst/>
            <a:gdLst>
              <a:gd name="T0" fmla="*/ 0 w 8254"/>
              <a:gd name="T1" fmla="*/ 0 h 6985"/>
              <a:gd name="T2" fmla="*/ 8254 w 8254"/>
              <a:gd name="T3" fmla="*/ 6985 h 6985"/>
            </a:gdLst>
            <a:ahLst/>
            <a:cxnLst/>
            <a:rect l="T0" t="T1" r="T2" b="T3"/>
            <a:pathLst>
              <a:path w="8254" h="6985">
                <a:moveTo>
                  <a:pt x="6223" y="0"/>
                </a:moveTo>
                <a:lnTo>
                  <a:pt x="0" y="1396"/>
                </a:lnTo>
                <a:lnTo>
                  <a:pt x="1650" y="6857"/>
                </a:lnTo>
                <a:lnTo>
                  <a:pt x="7874" y="5460"/>
                </a:lnTo>
                <a:lnTo>
                  <a:pt x="622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2" name="object 46"/>
          <p:cNvSpPr>
            <a:spLocks noChangeArrowheads="1"/>
          </p:cNvSpPr>
          <p:nvPr/>
        </p:nvSpPr>
        <p:spPr bwMode="auto">
          <a:xfrm>
            <a:off x="8256588" y="4899025"/>
            <a:ext cx="7937" cy="6350"/>
          </a:xfrm>
          <a:custGeom>
            <a:avLst/>
            <a:gdLst>
              <a:gd name="T0" fmla="*/ 0 w 8254"/>
              <a:gd name="T1" fmla="*/ 0 h 6985"/>
              <a:gd name="T2" fmla="*/ 8254 w 8254"/>
              <a:gd name="T3" fmla="*/ 6985 h 6985"/>
            </a:gdLst>
            <a:ahLst/>
            <a:cxnLst/>
            <a:rect l="T0" t="T1" r="T2" b="T3"/>
            <a:pathLst>
              <a:path w="8254" h="6985">
                <a:moveTo>
                  <a:pt x="5842" y="0"/>
                </a:moveTo>
                <a:lnTo>
                  <a:pt x="0" y="1524"/>
                </a:lnTo>
                <a:lnTo>
                  <a:pt x="1904" y="6858"/>
                </a:lnTo>
                <a:lnTo>
                  <a:pt x="7874" y="5461"/>
                </a:lnTo>
                <a:lnTo>
                  <a:pt x="584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3" name="object 47"/>
          <p:cNvSpPr>
            <a:spLocks noChangeArrowheads="1"/>
          </p:cNvSpPr>
          <p:nvPr/>
        </p:nvSpPr>
        <p:spPr bwMode="auto">
          <a:xfrm>
            <a:off x="8239125" y="4902200"/>
            <a:ext cx="7938" cy="7938"/>
          </a:xfrm>
          <a:custGeom>
            <a:avLst/>
            <a:gdLst>
              <a:gd name="T0" fmla="*/ 0 w 8254"/>
              <a:gd name="T1" fmla="*/ 0 h 6985"/>
              <a:gd name="T2" fmla="*/ 8254 w 8254"/>
              <a:gd name="T3" fmla="*/ 6985 h 6985"/>
            </a:gdLst>
            <a:ahLst/>
            <a:cxnLst/>
            <a:rect l="T0" t="T1" r="T2" b="T3"/>
            <a:pathLst>
              <a:path w="8254" h="6985">
                <a:moveTo>
                  <a:pt x="5842" y="0"/>
                </a:moveTo>
                <a:lnTo>
                  <a:pt x="0" y="1397"/>
                </a:lnTo>
                <a:lnTo>
                  <a:pt x="1524" y="6857"/>
                </a:lnTo>
                <a:lnTo>
                  <a:pt x="7874" y="5333"/>
                </a:lnTo>
                <a:lnTo>
                  <a:pt x="584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4" name="object 48"/>
          <p:cNvSpPr>
            <a:spLocks noChangeArrowheads="1"/>
          </p:cNvSpPr>
          <p:nvPr/>
        </p:nvSpPr>
        <p:spPr bwMode="auto">
          <a:xfrm>
            <a:off x="8220075" y="4908550"/>
            <a:ext cx="7938" cy="6350"/>
          </a:xfrm>
          <a:custGeom>
            <a:avLst/>
            <a:gdLst>
              <a:gd name="T0" fmla="*/ 0 w 8254"/>
              <a:gd name="T1" fmla="*/ 0 h 6985"/>
              <a:gd name="T2" fmla="*/ 8254 w 8254"/>
              <a:gd name="T3" fmla="*/ 6985 h 6985"/>
            </a:gdLst>
            <a:ahLst/>
            <a:cxnLst/>
            <a:rect l="T0" t="T1" r="T2" b="T3"/>
            <a:pathLst>
              <a:path w="8254" h="6985">
                <a:moveTo>
                  <a:pt x="5969" y="0"/>
                </a:moveTo>
                <a:lnTo>
                  <a:pt x="0" y="1650"/>
                </a:lnTo>
                <a:lnTo>
                  <a:pt x="2031" y="6857"/>
                </a:lnTo>
                <a:lnTo>
                  <a:pt x="8000" y="5587"/>
                </a:lnTo>
                <a:lnTo>
                  <a:pt x="596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5" name="object 49"/>
          <p:cNvSpPr>
            <a:spLocks noChangeArrowheads="1"/>
          </p:cNvSpPr>
          <p:nvPr/>
        </p:nvSpPr>
        <p:spPr bwMode="auto">
          <a:xfrm>
            <a:off x="8329613" y="4927600"/>
            <a:ext cx="9525" cy="6350"/>
          </a:xfrm>
          <a:custGeom>
            <a:avLst/>
            <a:gdLst>
              <a:gd name="T0" fmla="*/ 0 w 9525"/>
              <a:gd name="T1" fmla="*/ 0 h 6985"/>
              <a:gd name="T2" fmla="*/ 9525 w 9525"/>
              <a:gd name="T3" fmla="*/ 6985 h 6985"/>
            </a:gdLst>
            <a:ahLst/>
            <a:cxnLst/>
            <a:rect l="T0" t="T1" r="T2" b="T3"/>
            <a:pathLst>
              <a:path w="9525" h="6985">
                <a:moveTo>
                  <a:pt x="4572" y="0"/>
                </a:moveTo>
                <a:lnTo>
                  <a:pt x="0" y="3810"/>
                </a:lnTo>
                <a:lnTo>
                  <a:pt x="4572" y="6857"/>
                </a:lnTo>
                <a:lnTo>
                  <a:pt x="9525" y="3810"/>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6" name="object 50"/>
          <p:cNvSpPr>
            <a:spLocks noChangeArrowheads="1"/>
          </p:cNvSpPr>
          <p:nvPr/>
        </p:nvSpPr>
        <p:spPr bwMode="auto">
          <a:xfrm>
            <a:off x="8316913" y="4938713"/>
            <a:ext cx="7937" cy="7937"/>
          </a:xfrm>
          <a:custGeom>
            <a:avLst/>
            <a:gdLst>
              <a:gd name="T0" fmla="*/ 0 w 8254"/>
              <a:gd name="T1" fmla="*/ 0 h 8254"/>
              <a:gd name="T2" fmla="*/ 8254 w 8254"/>
              <a:gd name="T3" fmla="*/ 8254 h 8254"/>
            </a:gdLst>
            <a:ahLst/>
            <a:cxnLst/>
            <a:rect l="T0" t="T1" r="T2" b="T3"/>
            <a:pathLst>
              <a:path w="8254" h="8254">
                <a:moveTo>
                  <a:pt x="4318" y="0"/>
                </a:moveTo>
                <a:lnTo>
                  <a:pt x="0" y="3937"/>
                </a:lnTo>
                <a:lnTo>
                  <a:pt x="4318" y="8255"/>
                </a:lnTo>
                <a:lnTo>
                  <a:pt x="7874" y="393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7" name="object 51"/>
          <p:cNvSpPr>
            <a:spLocks noChangeArrowheads="1"/>
          </p:cNvSpPr>
          <p:nvPr/>
        </p:nvSpPr>
        <p:spPr bwMode="auto">
          <a:xfrm>
            <a:off x="8302625" y="4949825"/>
            <a:ext cx="9525" cy="7938"/>
          </a:xfrm>
          <a:custGeom>
            <a:avLst/>
            <a:gdLst>
              <a:gd name="T0" fmla="*/ 0 w 9525"/>
              <a:gd name="T1" fmla="*/ 0 h 8254"/>
              <a:gd name="T2" fmla="*/ 9525 w 9525"/>
              <a:gd name="T3" fmla="*/ 8254 h 8254"/>
            </a:gdLst>
            <a:ahLst/>
            <a:cxnLst/>
            <a:rect l="T0" t="T1" r="T2" b="T3"/>
            <a:pathLst>
              <a:path w="9525" h="8254">
                <a:moveTo>
                  <a:pt x="4572" y="0"/>
                </a:moveTo>
                <a:lnTo>
                  <a:pt x="0" y="3937"/>
                </a:lnTo>
                <a:lnTo>
                  <a:pt x="4572" y="8255"/>
                </a:lnTo>
                <a:lnTo>
                  <a:pt x="9525" y="3937"/>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8" name="object 52"/>
          <p:cNvSpPr>
            <a:spLocks noChangeArrowheads="1"/>
          </p:cNvSpPr>
          <p:nvPr/>
        </p:nvSpPr>
        <p:spPr bwMode="auto">
          <a:xfrm>
            <a:off x="8289925" y="4960938"/>
            <a:ext cx="7938" cy="9525"/>
          </a:xfrm>
          <a:custGeom>
            <a:avLst/>
            <a:gdLst>
              <a:gd name="T0" fmla="*/ 0 w 8254"/>
              <a:gd name="T1" fmla="*/ 0 h 8254"/>
              <a:gd name="T2" fmla="*/ 8254 w 8254"/>
              <a:gd name="T3" fmla="*/ 8254 h 8254"/>
            </a:gdLst>
            <a:ahLst/>
            <a:cxnLst/>
            <a:rect l="T0" t="T1" r="T2" b="T3"/>
            <a:pathLst>
              <a:path w="8254" h="8254">
                <a:moveTo>
                  <a:pt x="3809" y="0"/>
                </a:moveTo>
                <a:lnTo>
                  <a:pt x="0" y="4064"/>
                </a:lnTo>
                <a:lnTo>
                  <a:pt x="3809" y="8255"/>
                </a:lnTo>
                <a:lnTo>
                  <a:pt x="7874" y="4064"/>
                </a:lnTo>
                <a:lnTo>
                  <a:pt x="380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49" name="object 53"/>
          <p:cNvSpPr>
            <a:spLocks noChangeArrowheads="1"/>
          </p:cNvSpPr>
          <p:nvPr/>
        </p:nvSpPr>
        <p:spPr bwMode="auto">
          <a:xfrm>
            <a:off x="8275638" y="4973638"/>
            <a:ext cx="9525" cy="7937"/>
          </a:xfrm>
          <a:custGeom>
            <a:avLst/>
            <a:gdLst>
              <a:gd name="T0" fmla="*/ 0 w 9525"/>
              <a:gd name="T1" fmla="*/ 0 h 6985"/>
              <a:gd name="T2" fmla="*/ 9525 w 9525"/>
              <a:gd name="T3" fmla="*/ 6985 h 6985"/>
            </a:gdLst>
            <a:ahLst/>
            <a:cxnLst/>
            <a:rect l="T0" t="T1" r="T2" b="T3"/>
            <a:pathLst>
              <a:path w="9525" h="6985">
                <a:moveTo>
                  <a:pt x="4952" y="0"/>
                </a:moveTo>
                <a:lnTo>
                  <a:pt x="0" y="3428"/>
                </a:lnTo>
                <a:lnTo>
                  <a:pt x="4952" y="6857"/>
                </a:lnTo>
                <a:lnTo>
                  <a:pt x="9525" y="3428"/>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0" name="object 54"/>
          <p:cNvSpPr>
            <a:spLocks noChangeArrowheads="1"/>
          </p:cNvSpPr>
          <p:nvPr/>
        </p:nvSpPr>
        <p:spPr bwMode="auto">
          <a:xfrm>
            <a:off x="8262938" y="4984750"/>
            <a:ext cx="9525" cy="7938"/>
          </a:xfrm>
          <a:custGeom>
            <a:avLst/>
            <a:gdLst>
              <a:gd name="T0" fmla="*/ 0 w 9525"/>
              <a:gd name="T1" fmla="*/ 0 h 6985"/>
              <a:gd name="T2" fmla="*/ 9525 w 9525"/>
              <a:gd name="T3" fmla="*/ 6985 h 6985"/>
            </a:gdLst>
            <a:ahLst/>
            <a:cxnLst/>
            <a:rect l="T0" t="T1" r="T2" b="T3"/>
            <a:pathLst>
              <a:path w="9525" h="6985">
                <a:moveTo>
                  <a:pt x="4952" y="0"/>
                </a:moveTo>
                <a:lnTo>
                  <a:pt x="0" y="3428"/>
                </a:lnTo>
                <a:lnTo>
                  <a:pt x="4952" y="6857"/>
                </a:lnTo>
                <a:lnTo>
                  <a:pt x="9398" y="3428"/>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1" name="object 55"/>
          <p:cNvSpPr>
            <a:spLocks noChangeArrowheads="1"/>
          </p:cNvSpPr>
          <p:nvPr/>
        </p:nvSpPr>
        <p:spPr bwMode="auto">
          <a:xfrm>
            <a:off x="8248650" y="4995863"/>
            <a:ext cx="9525" cy="7937"/>
          </a:xfrm>
          <a:custGeom>
            <a:avLst/>
            <a:gdLst>
              <a:gd name="T0" fmla="*/ 0 w 9525"/>
              <a:gd name="T1" fmla="*/ 0 h 8254"/>
              <a:gd name="T2" fmla="*/ 9525 w 9525"/>
              <a:gd name="T3" fmla="*/ 8254 h 8254"/>
            </a:gdLst>
            <a:ahLst/>
            <a:cxnLst/>
            <a:rect l="T0" t="T1" r="T2" b="T3"/>
            <a:pathLst>
              <a:path w="9525" h="8254">
                <a:moveTo>
                  <a:pt x="4825" y="0"/>
                </a:moveTo>
                <a:lnTo>
                  <a:pt x="0" y="4190"/>
                </a:lnTo>
                <a:lnTo>
                  <a:pt x="4825" y="8254"/>
                </a:lnTo>
                <a:lnTo>
                  <a:pt x="9525" y="4190"/>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2" name="object 56"/>
          <p:cNvSpPr>
            <a:spLocks noChangeArrowheads="1"/>
          </p:cNvSpPr>
          <p:nvPr/>
        </p:nvSpPr>
        <p:spPr bwMode="auto">
          <a:xfrm>
            <a:off x="8235950" y="5008563"/>
            <a:ext cx="7938" cy="7937"/>
          </a:xfrm>
          <a:custGeom>
            <a:avLst/>
            <a:gdLst>
              <a:gd name="T0" fmla="*/ 0 w 8254"/>
              <a:gd name="T1" fmla="*/ 0 h 8254"/>
              <a:gd name="T2" fmla="*/ 8254 w 8254"/>
              <a:gd name="T3" fmla="*/ 8254 h 8254"/>
            </a:gdLst>
            <a:ahLst/>
            <a:cxnLst/>
            <a:rect l="T0" t="T1" r="T2" b="T3"/>
            <a:pathLst>
              <a:path w="8254" h="8254">
                <a:moveTo>
                  <a:pt x="3555" y="0"/>
                </a:moveTo>
                <a:lnTo>
                  <a:pt x="0" y="4190"/>
                </a:lnTo>
                <a:lnTo>
                  <a:pt x="3555" y="8127"/>
                </a:lnTo>
                <a:lnTo>
                  <a:pt x="7874" y="4190"/>
                </a:lnTo>
                <a:lnTo>
                  <a:pt x="35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3" name="object 57"/>
          <p:cNvSpPr>
            <a:spLocks noChangeArrowheads="1"/>
          </p:cNvSpPr>
          <p:nvPr/>
        </p:nvSpPr>
        <p:spPr bwMode="auto">
          <a:xfrm>
            <a:off x="8221663" y="5021263"/>
            <a:ext cx="9525" cy="6350"/>
          </a:xfrm>
          <a:custGeom>
            <a:avLst/>
            <a:gdLst>
              <a:gd name="T0" fmla="*/ 0 w 9525"/>
              <a:gd name="T1" fmla="*/ 0 h 6985"/>
              <a:gd name="T2" fmla="*/ 9525 w 9525"/>
              <a:gd name="T3" fmla="*/ 6985 h 6985"/>
            </a:gdLst>
            <a:ahLst/>
            <a:cxnLst/>
            <a:rect l="T0" t="T1" r="T2" b="T3"/>
            <a:pathLst>
              <a:path w="9525" h="6985">
                <a:moveTo>
                  <a:pt x="4952" y="0"/>
                </a:moveTo>
                <a:lnTo>
                  <a:pt x="0" y="3047"/>
                </a:lnTo>
                <a:lnTo>
                  <a:pt x="4952" y="6857"/>
                </a:lnTo>
                <a:lnTo>
                  <a:pt x="9525" y="3047"/>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4" name="object 58"/>
          <p:cNvSpPr>
            <a:spLocks noChangeArrowheads="1"/>
          </p:cNvSpPr>
          <p:nvPr/>
        </p:nvSpPr>
        <p:spPr bwMode="auto">
          <a:xfrm>
            <a:off x="8208963" y="5030788"/>
            <a:ext cx="9525" cy="7937"/>
          </a:xfrm>
          <a:custGeom>
            <a:avLst/>
            <a:gdLst>
              <a:gd name="T0" fmla="*/ 0 w 9525"/>
              <a:gd name="T1" fmla="*/ 0 h 6985"/>
              <a:gd name="T2" fmla="*/ 9525 w 9525"/>
              <a:gd name="T3" fmla="*/ 6985 h 6985"/>
            </a:gdLst>
            <a:ahLst/>
            <a:cxnLst/>
            <a:rect l="T0" t="T1" r="T2" b="T3"/>
            <a:pathLst>
              <a:path w="9525" h="6985">
                <a:moveTo>
                  <a:pt x="4825" y="0"/>
                </a:moveTo>
                <a:lnTo>
                  <a:pt x="0" y="3175"/>
                </a:lnTo>
                <a:lnTo>
                  <a:pt x="4825" y="6985"/>
                </a:lnTo>
                <a:lnTo>
                  <a:pt x="9525" y="3175"/>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5" name="object 59"/>
          <p:cNvSpPr>
            <a:spLocks noChangeArrowheads="1"/>
          </p:cNvSpPr>
          <p:nvPr/>
        </p:nvSpPr>
        <p:spPr bwMode="auto">
          <a:xfrm>
            <a:off x="8194675" y="5041900"/>
            <a:ext cx="9525" cy="9525"/>
          </a:xfrm>
          <a:custGeom>
            <a:avLst/>
            <a:gdLst>
              <a:gd name="T0" fmla="*/ 0 w 9525"/>
              <a:gd name="T1" fmla="*/ 0 h 8254"/>
              <a:gd name="T2" fmla="*/ 9525 w 9525"/>
              <a:gd name="T3" fmla="*/ 8254 h 8254"/>
            </a:gdLst>
            <a:ahLst/>
            <a:cxnLst/>
            <a:rect l="T0" t="T1" r="T2" b="T3"/>
            <a:pathLst>
              <a:path w="9525" h="8254">
                <a:moveTo>
                  <a:pt x="4572" y="0"/>
                </a:moveTo>
                <a:lnTo>
                  <a:pt x="0" y="4445"/>
                </a:lnTo>
                <a:lnTo>
                  <a:pt x="4572" y="8255"/>
                </a:lnTo>
                <a:lnTo>
                  <a:pt x="9525" y="4445"/>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6" name="object 60"/>
          <p:cNvSpPr>
            <a:spLocks noChangeArrowheads="1"/>
          </p:cNvSpPr>
          <p:nvPr/>
        </p:nvSpPr>
        <p:spPr bwMode="auto">
          <a:xfrm>
            <a:off x="8181975" y="5054600"/>
            <a:ext cx="9525" cy="7938"/>
          </a:xfrm>
          <a:custGeom>
            <a:avLst/>
            <a:gdLst>
              <a:gd name="T0" fmla="*/ 0 w 8254"/>
              <a:gd name="T1" fmla="*/ 0 h 8254"/>
              <a:gd name="T2" fmla="*/ 8254 w 8254"/>
              <a:gd name="T3" fmla="*/ 8254 h 8254"/>
            </a:gdLst>
            <a:ahLst/>
            <a:cxnLst/>
            <a:rect l="T0" t="T1" r="T2" b="T3"/>
            <a:pathLst>
              <a:path w="8254" h="8254">
                <a:moveTo>
                  <a:pt x="3937" y="0"/>
                </a:moveTo>
                <a:lnTo>
                  <a:pt x="0" y="4318"/>
                </a:lnTo>
                <a:lnTo>
                  <a:pt x="3937" y="8255"/>
                </a:lnTo>
                <a:lnTo>
                  <a:pt x="7874" y="4318"/>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7" name="object 61"/>
          <p:cNvSpPr>
            <a:spLocks noChangeArrowheads="1"/>
          </p:cNvSpPr>
          <p:nvPr/>
        </p:nvSpPr>
        <p:spPr bwMode="auto">
          <a:xfrm>
            <a:off x="8169275" y="5065713"/>
            <a:ext cx="9525" cy="7937"/>
          </a:xfrm>
          <a:custGeom>
            <a:avLst/>
            <a:gdLst>
              <a:gd name="T0" fmla="*/ 0 w 8254"/>
              <a:gd name="T1" fmla="*/ 0 h 8254"/>
              <a:gd name="T2" fmla="*/ 8254 w 8254"/>
              <a:gd name="T3" fmla="*/ 8254 h 8254"/>
            </a:gdLst>
            <a:ahLst/>
            <a:cxnLst/>
            <a:rect l="T0" t="T1" r="T2" b="T3"/>
            <a:pathLst>
              <a:path w="8254" h="8254">
                <a:moveTo>
                  <a:pt x="3937" y="0"/>
                </a:moveTo>
                <a:lnTo>
                  <a:pt x="0" y="3937"/>
                </a:lnTo>
                <a:lnTo>
                  <a:pt x="3937" y="8255"/>
                </a:lnTo>
                <a:lnTo>
                  <a:pt x="7874" y="3937"/>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8" name="object 62"/>
          <p:cNvSpPr>
            <a:spLocks noChangeArrowheads="1"/>
          </p:cNvSpPr>
          <p:nvPr/>
        </p:nvSpPr>
        <p:spPr bwMode="auto">
          <a:xfrm>
            <a:off x="8154988" y="5078413"/>
            <a:ext cx="9525" cy="6350"/>
          </a:xfrm>
          <a:custGeom>
            <a:avLst/>
            <a:gdLst>
              <a:gd name="T0" fmla="*/ 0 w 9525"/>
              <a:gd name="T1" fmla="*/ 0 h 6985"/>
              <a:gd name="T2" fmla="*/ 9525 w 9525"/>
              <a:gd name="T3" fmla="*/ 6985 h 6985"/>
            </a:gdLst>
            <a:ahLst/>
            <a:cxnLst/>
            <a:rect l="T0" t="T1" r="T2" b="T3"/>
            <a:pathLst>
              <a:path w="9525" h="6985">
                <a:moveTo>
                  <a:pt x="4699" y="0"/>
                </a:moveTo>
                <a:lnTo>
                  <a:pt x="0" y="3174"/>
                </a:lnTo>
                <a:lnTo>
                  <a:pt x="4699" y="6857"/>
                </a:lnTo>
                <a:lnTo>
                  <a:pt x="9525" y="3174"/>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59" name="object 63"/>
          <p:cNvSpPr>
            <a:spLocks noChangeArrowheads="1"/>
          </p:cNvSpPr>
          <p:nvPr/>
        </p:nvSpPr>
        <p:spPr bwMode="auto">
          <a:xfrm>
            <a:off x="8140700" y="5089525"/>
            <a:ext cx="9525" cy="7938"/>
          </a:xfrm>
          <a:custGeom>
            <a:avLst/>
            <a:gdLst>
              <a:gd name="T0" fmla="*/ 0 w 9525"/>
              <a:gd name="T1" fmla="*/ 0 h 8254"/>
              <a:gd name="T2" fmla="*/ 9525 w 9525"/>
              <a:gd name="T3" fmla="*/ 8254 h 8254"/>
            </a:gdLst>
            <a:ahLst/>
            <a:cxnLst/>
            <a:rect l="T0" t="T1" r="T2" b="T3"/>
            <a:pathLst>
              <a:path w="9525" h="8254">
                <a:moveTo>
                  <a:pt x="4572" y="0"/>
                </a:moveTo>
                <a:lnTo>
                  <a:pt x="0" y="4444"/>
                </a:lnTo>
                <a:lnTo>
                  <a:pt x="4572" y="8254"/>
                </a:lnTo>
                <a:lnTo>
                  <a:pt x="9398" y="4444"/>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0" name="object 64"/>
          <p:cNvSpPr>
            <a:spLocks noChangeArrowheads="1"/>
          </p:cNvSpPr>
          <p:nvPr/>
        </p:nvSpPr>
        <p:spPr bwMode="auto">
          <a:xfrm>
            <a:off x="8128000" y="5102225"/>
            <a:ext cx="9525" cy="6350"/>
          </a:xfrm>
          <a:custGeom>
            <a:avLst/>
            <a:gdLst>
              <a:gd name="T0" fmla="*/ 0 w 8254"/>
              <a:gd name="T1" fmla="*/ 0 h 6985"/>
              <a:gd name="T2" fmla="*/ 8254 w 8254"/>
              <a:gd name="T3" fmla="*/ 6985 h 6985"/>
            </a:gdLst>
            <a:ahLst/>
            <a:cxnLst/>
            <a:rect l="T0" t="T1" r="T2" b="T3"/>
            <a:pathLst>
              <a:path w="8254" h="6985">
                <a:moveTo>
                  <a:pt x="4318" y="0"/>
                </a:moveTo>
                <a:lnTo>
                  <a:pt x="0" y="3809"/>
                </a:lnTo>
                <a:lnTo>
                  <a:pt x="4318" y="6857"/>
                </a:lnTo>
                <a:lnTo>
                  <a:pt x="7874" y="3809"/>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1" name="object 65"/>
          <p:cNvSpPr>
            <a:spLocks noChangeArrowheads="1"/>
          </p:cNvSpPr>
          <p:nvPr/>
        </p:nvSpPr>
        <p:spPr bwMode="auto">
          <a:xfrm>
            <a:off x="8115300" y="5113338"/>
            <a:ext cx="9525" cy="7937"/>
          </a:xfrm>
          <a:custGeom>
            <a:avLst/>
            <a:gdLst>
              <a:gd name="T0" fmla="*/ 0 w 8254"/>
              <a:gd name="T1" fmla="*/ 0 h 8254"/>
              <a:gd name="T2" fmla="*/ 8254 w 8254"/>
              <a:gd name="T3" fmla="*/ 8254 h 8254"/>
            </a:gdLst>
            <a:ahLst/>
            <a:cxnLst/>
            <a:rect l="T0" t="T1" r="T2" b="T3"/>
            <a:pathLst>
              <a:path w="8254" h="8254">
                <a:moveTo>
                  <a:pt x="4318" y="0"/>
                </a:moveTo>
                <a:lnTo>
                  <a:pt x="0" y="3937"/>
                </a:lnTo>
                <a:lnTo>
                  <a:pt x="4318" y="8254"/>
                </a:lnTo>
                <a:lnTo>
                  <a:pt x="7874" y="393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2" name="object 66"/>
          <p:cNvSpPr>
            <a:spLocks noChangeArrowheads="1"/>
          </p:cNvSpPr>
          <p:nvPr/>
        </p:nvSpPr>
        <p:spPr bwMode="auto">
          <a:xfrm>
            <a:off x="8102600" y="5124450"/>
            <a:ext cx="9525" cy="7938"/>
          </a:xfrm>
          <a:custGeom>
            <a:avLst/>
            <a:gdLst>
              <a:gd name="T0" fmla="*/ 0 w 9525"/>
              <a:gd name="T1" fmla="*/ 0 h 6985"/>
              <a:gd name="T2" fmla="*/ 9525 w 9525"/>
              <a:gd name="T3" fmla="*/ 6985 h 6985"/>
            </a:gdLst>
            <a:ahLst/>
            <a:cxnLst/>
            <a:rect l="T0" t="T1" r="T2" b="T3"/>
            <a:pathLst>
              <a:path w="9525" h="6985">
                <a:moveTo>
                  <a:pt x="4190" y="0"/>
                </a:moveTo>
                <a:lnTo>
                  <a:pt x="0" y="3429"/>
                </a:lnTo>
                <a:lnTo>
                  <a:pt x="4190" y="6858"/>
                </a:lnTo>
                <a:lnTo>
                  <a:pt x="9397" y="3429"/>
                </a:lnTo>
                <a:lnTo>
                  <a:pt x="419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3" name="object 67"/>
          <p:cNvSpPr>
            <a:spLocks noChangeArrowheads="1"/>
          </p:cNvSpPr>
          <p:nvPr/>
        </p:nvSpPr>
        <p:spPr bwMode="auto">
          <a:xfrm>
            <a:off x="8086725" y="5135563"/>
            <a:ext cx="9525" cy="7937"/>
          </a:xfrm>
          <a:custGeom>
            <a:avLst/>
            <a:gdLst>
              <a:gd name="T0" fmla="*/ 0 w 9525"/>
              <a:gd name="T1" fmla="*/ 0 h 8254"/>
              <a:gd name="T2" fmla="*/ 9525 w 9525"/>
              <a:gd name="T3" fmla="*/ 8254 h 8254"/>
            </a:gdLst>
            <a:ahLst/>
            <a:cxnLst/>
            <a:rect l="T0" t="T1" r="T2" b="T3"/>
            <a:pathLst>
              <a:path w="9525" h="8254">
                <a:moveTo>
                  <a:pt x="4572" y="0"/>
                </a:moveTo>
                <a:lnTo>
                  <a:pt x="0" y="4191"/>
                </a:lnTo>
                <a:lnTo>
                  <a:pt x="4572" y="8255"/>
                </a:lnTo>
                <a:lnTo>
                  <a:pt x="9525" y="4191"/>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4" name="object 68"/>
          <p:cNvSpPr>
            <a:spLocks noChangeArrowheads="1"/>
          </p:cNvSpPr>
          <p:nvPr/>
        </p:nvSpPr>
        <p:spPr bwMode="auto">
          <a:xfrm>
            <a:off x="8075613" y="5148263"/>
            <a:ext cx="9525" cy="6350"/>
          </a:xfrm>
          <a:custGeom>
            <a:avLst/>
            <a:gdLst>
              <a:gd name="T0" fmla="*/ 0 w 9525"/>
              <a:gd name="T1" fmla="*/ 0 h 6985"/>
              <a:gd name="T2" fmla="*/ 9525 w 9525"/>
              <a:gd name="T3" fmla="*/ 6985 h 6985"/>
            </a:gdLst>
            <a:ahLst/>
            <a:cxnLst/>
            <a:rect l="T0" t="T1" r="T2" b="T3"/>
            <a:pathLst>
              <a:path w="9525" h="6985">
                <a:moveTo>
                  <a:pt x="4952" y="0"/>
                </a:moveTo>
                <a:lnTo>
                  <a:pt x="0" y="3682"/>
                </a:lnTo>
                <a:lnTo>
                  <a:pt x="4952" y="6857"/>
                </a:lnTo>
                <a:lnTo>
                  <a:pt x="9525" y="3682"/>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5" name="object 69"/>
          <p:cNvSpPr>
            <a:spLocks noChangeArrowheads="1"/>
          </p:cNvSpPr>
          <p:nvPr/>
        </p:nvSpPr>
        <p:spPr bwMode="auto">
          <a:xfrm>
            <a:off x="8062913" y="5159375"/>
            <a:ext cx="7937" cy="7938"/>
          </a:xfrm>
          <a:custGeom>
            <a:avLst/>
            <a:gdLst>
              <a:gd name="T0" fmla="*/ 0 w 8254"/>
              <a:gd name="T1" fmla="*/ 0 h 8254"/>
              <a:gd name="T2" fmla="*/ 8254 w 8254"/>
              <a:gd name="T3" fmla="*/ 8254 h 8254"/>
            </a:gdLst>
            <a:ahLst/>
            <a:cxnLst/>
            <a:rect l="T0" t="T1" r="T2" b="T3"/>
            <a:pathLst>
              <a:path w="8254" h="8254">
                <a:moveTo>
                  <a:pt x="3809" y="0"/>
                </a:moveTo>
                <a:lnTo>
                  <a:pt x="0" y="3428"/>
                </a:lnTo>
                <a:lnTo>
                  <a:pt x="3301" y="8254"/>
                </a:lnTo>
                <a:lnTo>
                  <a:pt x="4190" y="7873"/>
                </a:lnTo>
                <a:lnTo>
                  <a:pt x="7874" y="4190"/>
                </a:lnTo>
                <a:lnTo>
                  <a:pt x="380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6" name="object 70"/>
          <p:cNvSpPr>
            <a:spLocks noChangeArrowheads="1"/>
          </p:cNvSpPr>
          <p:nvPr/>
        </p:nvSpPr>
        <p:spPr bwMode="auto">
          <a:xfrm>
            <a:off x="8053388" y="5162550"/>
            <a:ext cx="12700" cy="7938"/>
          </a:xfrm>
          <a:custGeom>
            <a:avLst/>
            <a:gdLst>
              <a:gd name="T0" fmla="*/ 0 w 12700"/>
              <a:gd name="T1" fmla="*/ 0 h 8254"/>
              <a:gd name="T2" fmla="*/ 12700 w 12700"/>
              <a:gd name="T3" fmla="*/ 8254 h 8254"/>
            </a:gdLst>
            <a:ahLst/>
            <a:cxnLst/>
            <a:rect l="T0" t="T1" r="T2" b="T3"/>
            <a:pathLst>
              <a:path w="12700" h="8254">
                <a:moveTo>
                  <a:pt x="9398" y="0"/>
                </a:moveTo>
                <a:lnTo>
                  <a:pt x="0" y="8255"/>
                </a:lnTo>
                <a:lnTo>
                  <a:pt x="12573" y="4825"/>
                </a:lnTo>
                <a:lnTo>
                  <a:pt x="939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7" name="object 71"/>
          <p:cNvSpPr>
            <a:spLocks noChangeArrowheads="1"/>
          </p:cNvSpPr>
          <p:nvPr/>
        </p:nvSpPr>
        <p:spPr bwMode="auto">
          <a:xfrm>
            <a:off x="8064500" y="5162550"/>
            <a:ext cx="3175" cy="4763"/>
          </a:xfrm>
          <a:custGeom>
            <a:avLst/>
            <a:gdLst>
              <a:gd name="T0" fmla="*/ 0 w 3175"/>
              <a:gd name="T1" fmla="*/ 0 h 5714"/>
              <a:gd name="T2" fmla="*/ 3175 w 3175"/>
              <a:gd name="T3" fmla="*/ 5714 h 5714"/>
            </a:gdLst>
            <a:ahLst/>
            <a:cxnLst/>
            <a:rect l="T0" t="T1" r="T2" b="T3"/>
            <a:pathLst>
              <a:path w="3175" h="5714">
                <a:moveTo>
                  <a:pt x="888" y="0"/>
                </a:moveTo>
                <a:lnTo>
                  <a:pt x="0" y="0"/>
                </a:lnTo>
                <a:lnTo>
                  <a:pt x="2158" y="5461"/>
                </a:lnTo>
                <a:lnTo>
                  <a:pt x="3175" y="5461"/>
                </a:lnTo>
                <a:lnTo>
                  <a:pt x="88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8" name="object 72"/>
          <p:cNvSpPr>
            <a:spLocks noChangeArrowheads="1"/>
          </p:cNvSpPr>
          <p:nvPr/>
        </p:nvSpPr>
        <p:spPr bwMode="auto">
          <a:xfrm>
            <a:off x="8077200" y="5156200"/>
            <a:ext cx="7938" cy="7938"/>
          </a:xfrm>
          <a:custGeom>
            <a:avLst/>
            <a:gdLst>
              <a:gd name="T0" fmla="*/ 0 w 8254"/>
              <a:gd name="T1" fmla="*/ 0 h 6985"/>
              <a:gd name="T2" fmla="*/ 8254 w 8254"/>
              <a:gd name="T3" fmla="*/ 6985 h 6985"/>
            </a:gdLst>
            <a:ahLst/>
            <a:cxnLst/>
            <a:rect l="T0" t="T1" r="T2" b="T3"/>
            <a:pathLst>
              <a:path w="8254" h="6985">
                <a:moveTo>
                  <a:pt x="6095" y="0"/>
                </a:moveTo>
                <a:lnTo>
                  <a:pt x="0" y="1397"/>
                </a:lnTo>
                <a:lnTo>
                  <a:pt x="1523" y="6858"/>
                </a:lnTo>
                <a:lnTo>
                  <a:pt x="8000" y="5334"/>
                </a:lnTo>
                <a:lnTo>
                  <a:pt x="609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69" name="object 73"/>
          <p:cNvSpPr>
            <a:spLocks noChangeArrowheads="1"/>
          </p:cNvSpPr>
          <p:nvPr/>
        </p:nvSpPr>
        <p:spPr bwMode="auto">
          <a:xfrm>
            <a:off x="8096250" y="5153025"/>
            <a:ext cx="7938" cy="6350"/>
          </a:xfrm>
          <a:custGeom>
            <a:avLst/>
            <a:gdLst>
              <a:gd name="T0" fmla="*/ 0 w 8254"/>
              <a:gd name="T1" fmla="*/ 0 h 6985"/>
              <a:gd name="T2" fmla="*/ 8254 w 8254"/>
              <a:gd name="T3" fmla="*/ 6985 h 6985"/>
            </a:gdLst>
            <a:ahLst/>
            <a:cxnLst/>
            <a:rect l="T0" t="T1" r="T2" b="T3"/>
            <a:pathLst>
              <a:path w="8254" h="6985">
                <a:moveTo>
                  <a:pt x="5841" y="0"/>
                </a:moveTo>
                <a:lnTo>
                  <a:pt x="0" y="1524"/>
                </a:lnTo>
                <a:lnTo>
                  <a:pt x="1904" y="6857"/>
                </a:lnTo>
                <a:lnTo>
                  <a:pt x="7873" y="5461"/>
                </a:lnTo>
                <a:lnTo>
                  <a:pt x="584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0" name="object 74"/>
          <p:cNvSpPr>
            <a:spLocks noChangeArrowheads="1"/>
          </p:cNvSpPr>
          <p:nvPr/>
        </p:nvSpPr>
        <p:spPr bwMode="auto">
          <a:xfrm>
            <a:off x="8112125" y="5146675"/>
            <a:ext cx="9525" cy="7938"/>
          </a:xfrm>
          <a:custGeom>
            <a:avLst/>
            <a:gdLst>
              <a:gd name="T0" fmla="*/ 0 w 8254"/>
              <a:gd name="T1" fmla="*/ 0 h 6985"/>
              <a:gd name="T2" fmla="*/ 8254 w 8254"/>
              <a:gd name="T3" fmla="*/ 6985 h 6985"/>
            </a:gdLst>
            <a:ahLst/>
            <a:cxnLst/>
            <a:rect l="T0" t="T1" r="T2" b="T3"/>
            <a:pathLst>
              <a:path w="8254" h="6985">
                <a:moveTo>
                  <a:pt x="6350" y="0"/>
                </a:moveTo>
                <a:lnTo>
                  <a:pt x="0" y="1397"/>
                </a:lnTo>
                <a:lnTo>
                  <a:pt x="1778" y="6857"/>
                </a:lnTo>
                <a:lnTo>
                  <a:pt x="7874" y="5206"/>
                </a:lnTo>
                <a:lnTo>
                  <a:pt x="63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1" name="object 75"/>
          <p:cNvSpPr>
            <a:spLocks noChangeArrowheads="1"/>
          </p:cNvSpPr>
          <p:nvPr/>
        </p:nvSpPr>
        <p:spPr bwMode="auto">
          <a:xfrm>
            <a:off x="8131175" y="5143500"/>
            <a:ext cx="9525" cy="6350"/>
          </a:xfrm>
          <a:custGeom>
            <a:avLst/>
            <a:gdLst>
              <a:gd name="T0" fmla="*/ 0 w 8254"/>
              <a:gd name="T1" fmla="*/ 0 h 6985"/>
              <a:gd name="T2" fmla="*/ 8254 w 8254"/>
              <a:gd name="T3" fmla="*/ 6985 h 6985"/>
            </a:gdLst>
            <a:ahLst/>
            <a:cxnLst/>
            <a:rect l="T0" t="T1" r="T2" b="T3"/>
            <a:pathLst>
              <a:path w="8254" h="6985">
                <a:moveTo>
                  <a:pt x="5969" y="0"/>
                </a:moveTo>
                <a:lnTo>
                  <a:pt x="0" y="1650"/>
                </a:lnTo>
                <a:lnTo>
                  <a:pt x="2032" y="6857"/>
                </a:lnTo>
                <a:lnTo>
                  <a:pt x="7874" y="5080"/>
                </a:lnTo>
                <a:lnTo>
                  <a:pt x="596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2" name="object 76"/>
          <p:cNvSpPr>
            <a:spLocks noChangeArrowheads="1"/>
          </p:cNvSpPr>
          <p:nvPr/>
        </p:nvSpPr>
        <p:spPr bwMode="auto">
          <a:xfrm>
            <a:off x="9210675" y="5122863"/>
            <a:ext cx="9525" cy="9525"/>
          </a:xfrm>
          <a:custGeom>
            <a:avLst/>
            <a:gdLst>
              <a:gd name="T0" fmla="*/ 0 w 9525"/>
              <a:gd name="T1" fmla="*/ 0 h 8254"/>
              <a:gd name="T2" fmla="*/ 9525 w 9525"/>
              <a:gd name="T3" fmla="*/ 8254 h 8254"/>
            </a:gdLst>
            <a:ahLst/>
            <a:cxnLst/>
            <a:rect l="T0" t="T1" r="T2" b="T3"/>
            <a:pathLst>
              <a:path w="9525" h="8254">
                <a:moveTo>
                  <a:pt x="4572" y="0"/>
                </a:moveTo>
                <a:lnTo>
                  <a:pt x="0" y="4318"/>
                </a:lnTo>
                <a:lnTo>
                  <a:pt x="4572" y="8255"/>
                </a:lnTo>
                <a:lnTo>
                  <a:pt x="9525" y="4318"/>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3" name="object 77"/>
          <p:cNvSpPr>
            <a:spLocks noChangeArrowheads="1"/>
          </p:cNvSpPr>
          <p:nvPr/>
        </p:nvSpPr>
        <p:spPr bwMode="auto">
          <a:xfrm>
            <a:off x="9197975" y="5113338"/>
            <a:ext cx="9525" cy="6350"/>
          </a:xfrm>
          <a:custGeom>
            <a:avLst/>
            <a:gdLst>
              <a:gd name="T0" fmla="*/ 0 w 9525"/>
              <a:gd name="T1" fmla="*/ 0 h 6985"/>
              <a:gd name="T2" fmla="*/ 9525 w 9525"/>
              <a:gd name="T3" fmla="*/ 6985 h 6985"/>
            </a:gdLst>
            <a:ahLst/>
            <a:cxnLst/>
            <a:rect l="T0" t="T1" r="T2" b="T3"/>
            <a:pathLst>
              <a:path w="9525" h="6985">
                <a:moveTo>
                  <a:pt x="4952" y="0"/>
                </a:moveTo>
                <a:lnTo>
                  <a:pt x="0" y="3682"/>
                </a:lnTo>
                <a:lnTo>
                  <a:pt x="4952" y="6857"/>
                </a:lnTo>
                <a:lnTo>
                  <a:pt x="9525" y="3682"/>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4" name="object 78"/>
          <p:cNvSpPr>
            <a:spLocks noChangeArrowheads="1"/>
          </p:cNvSpPr>
          <p:nvPr/>
        </p:nvSpPr>
        <p:spPr bwMode="auto">
          <a:xfrm>
            <a:off x="9185275" y="5100638"/>
            <a:ext cx="7938" cy="7937"/>
          </a:xfrm>
          <a:custGeom>
            <a:avLst/>
            <a:gdLst>
              <a:gd name="T0" fmla="*/ 0 w 8254"/>
              <a:gd name="T1" fmla="*/ 0 h 8254"/>
              <a:gd name="T2" fmla="*/ 8254 w 8254"/>
              <a:gd name="T3" fmla="*/ 8254 h 8254"/>
            </a:gdLst>
            <a:ahLst/>
            <a:cxnLst/>
            <a:rect l="T0" t="T1" r="T2" b="T3"/>
            <a:pathLst>
              <a:path w="8254" h="8254">
                <a:moveTo>
                  <a:pt x="4318" y="0"/>
                </a:moveTo>
                <a:lnTo>
                  <a:pt x="0" y="4191"/>
                </a:lnTo>
                <a:lnTo>
                  <a:pt x="4318" y="8255"/>
                </a:lnTo>
                <a:lnTo>
                  <a:pt x="7874" y="4191"/>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5" name="object 79"/>
          <p:cNvSpPr>
            <a:spLocks noChangeArrowheads="1"/>
          </p:cNvSpPr>
          <p:nvPr/>
        </p:nvSpPr>
        <p:spPr bwMode="auto">
          <a:xfrm>
            <a:off x="9170988" y="5089525"/>
            <a:ext cx="9525" cy="6350"/>
          </a:xfrm>
          <a:custGeom>
            <a:avLst/>
            <a:gdLst>
              <a:gd name="T0" fmla="*/ 0 w 9525"/>
              <a:gd name="T1" fmla="*/ 0 h 6985"/>
              <a:gd name="T2" fmla="*/ 9525 w 9525"/>
              <a:gd name="T3" fmla="*/ 6985 h 6985"/>
            </a:gdLst>
            <a:ahLst/>
            <a:cxnLst/>
            <a:rect l="T0" t="T1" r="T2" b="T3"/>
            <a:pathLst>
              <a:path w="9525" h="6985">
                <a:moveTo>
                  <a:pt x="4445" y="0"/>
                </a:moveTo>
                <a:lnTo>
                  <a:pt x="0" y="3047"/>
                </a:lnTo>
                <a:lnTo>
                  <a:pt x="4445" y="6857"/>
                </a:lnTo>
                <a:lnTo>
                  <a:pt x="9398" y="3047"/>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6" name="object 80"/>
          <p:cNvSpPr>
            <a:spLocks noChangeArrowheads="1"/>
          </p:cNvSpPr>
          <p:nvPr/>
        </p:nvSpPr>
        <p:spPr bwMode="auto">
          <a:xfrm>
            <a:off x="9158288" y="5076825"/>
            <a:ext cx="7937" cy="7938"/>
          </a:xfrm>
          <a:custGeom>
            <a:avLst/>
            <a:gdLst>
              <a:gd name="T0" fmla="*/ 0 w 8254"/>
              <a:gd name="T1" fmla="*/ 0 h 8254"/>
              <a:gd name="T2" fmla="*/ 8254 w 8254"/>
              <a:gd name="T3" fmla="*/ 8254 h 8254"/>
            </a:gdLst>
            <a:ahLst/>
            <a:cxnLst/>
            <a:rect l="T0" t="T1" r="T2" b="T3"/>
            <a:pathLst>
              <a:path w="8254" h="8254">
                <a:moveTo>
                  <a:pt x="3555" y="0"/>
                </a:moveTo>
                <a:lnTo>
                  <a:pt x="0" y="4317"/>
                </a:lnTo>
                <a:lnTo>
                  <a:pt x="3555" y="8254"/>
                </a:lnTo>
                <a:lnTo>
                  <a:pt x="7874" y="4317"/>
                </a:lnTo>
                <a:lnTo>
                  <a:pt x="35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7" name="object 81"/>
          <p:cNvSpPr>
            <a:spLocks noChangeArrowheads="1"/>
          </p:cNvSpPr>
          <p:nvPr/>
        </p:nvSpPr>
        <p:spPr bwMode="auto">
          <a:xfrm>
            <a:off x="9144000" y="5065713"/>
            <a:ext cx="9525" cy="7937"/>
          </a:xfrm>
          <a:custGeom>
            <a:avLst/>
            <a:gdLst>
              <a:gd name="T0" fmla="*/ 0 w 9525"/>
              <a:gd name="T1" fmla="*/ 0 h 6985"/>
              <a:gd name="T2" fmla="*/ 9525 w 9525"/>
              <a:gd name="T3" fmla="*/ 6985 h 6985"/>
            </a:gdLst>
            <a:ahLst/>
            <a:cxnLst/>
            <a:rect l="T0" t="T1" r="T2" b="T3"/>
            <a:pathLst>
              <a:path w="9525" h="6985">
                <a:moveTo>
                  <a:pt x="4952" y="0"/>
                </a:moveTo>
                <a:lnTo>
                  <a:pt x="0" y="3428"/>
                </a:lnTo>
                <a:lnTo>
                  <a:pt x="4952" y="6857"/>
                </a:lnTo>
                <a:lnTo>
                  <a:pt x="9525" y="3428"/>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8" name="object 82"/>
          <p:cNvSpPr>
            <a:spLocks noChangeArrowheads="1"/>
          </p:cNvSpPr>
          <p:nvPr/>
        </p:nvSpPr>
        <p:spPr bwMode="auto">
          <a:xfrm>
            <a:off x="9131300" y="5053013"/>
            <a:ext cx="7938" cy="9525"/>
          </a:xfrm>
          <a:custGeom>
            <a:avLst/>
            <a:gdLst>
              <a:gd name="T0" fmla="*/ 0 w 8254"/>
              <a:gd name="T1" fmla="*/ 0 h 8254"/>
              <a:gd name="T2" fmla="*/ 8254 w 8254"/>
              <a:gd name="T3" fmla="*/ 8254 h 8254"/>
            </a:gdLst>
            <a:ahLst/>
            <a:cxnLst/>
            <a:rect l="T0" t="T1" r="T2" b="T3"/>
            <a:pathLst>
              <a:path w="8254" h="8254">
                <a:moveTo>
                  <a:pt x="4191" y="0"/>
                </a:moveTo>
                <a:lnTo>
                  <a:pt x="0" y="4191"/>
                </a:lnTo>
                <a:lnTo>
                  <a:pt x="4191" y="8255"/>
                </a:lnTo>
                <a:lnTo>
                  <a:pt x="8000" y="4191"/>
                </a:lnTo>
                <a:lnTo>
                  <a:pt x="4191"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79" name="object 83"/>
          <p:cNvSpPr>
            <a:spLocks noChangeArrowheads="1"/>
          </p:cNvSpPr>
          <p:nvPr/>
        </p:nvSpPr>
        <p:spPr bwMode="auto">
          <a:xfrm>
            <a:off x="9117013" y="5041900"/>
            <a:ext cx="9525" cy="7938"/>
          </a:xfrm>
          <a:custGeom>
            <a:avLst/>
            <a:gdLst>
              <a:gd name="T0" fmla="*/ 0 w 9525"/>
              <a:gd name="T1" fmla="*/ 0 h 6985"/>
              <a:gd name="T2" fmla="*/ 9525 w 9525"/>
              <a:gd name="T3" fmla="*/ 6985 h 6985"/>
            </a:gdLst>
            <a:ahLst/>
            <a:cxnLst/>
            <a:rect l="T0" t="T1" r="T2" b="T3"/>
            <a:pathLst>
              <a:path w="9525" h="6985">
                <a:moveTo>
                  <a:pt x="4825" y="0"/>
                </a:moveTo>
                <a:lnTo>
                  <a:pt x="0" y="3683"/>
                </a:lnTo>
                <a:lnTo>
                  <a:pt x="4825" y="6858"/>
                </a:lnTo>
                <a:lnTo>
                  <a:pt x="9525" y="3683"/>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0" name="object 84"/>
          <p:cNvSpPr>
            <a:spLocks noChangeArrowheads="1"/>
          </p:cNvSpPr>
          <p:nvPr/>
        </p:nvSpPr>
        <p:spPr bwMode="auto">
          <a:xfrm>
            <a:off x="9104313" y="5030788"/>
            <a:ext cx="7937" cy="7937"/>
          </a:xfrm>
          <a:custGeom>
            <a:avLst/>
            <a:gdLst>
              <a:gd name="T0" fmla="*/ 0 w 8254"/>
              <a:gd name="T1" fmla="*/ 0 h 8254"/>
              <a:gd name="T2" fmla="*/ 8254 w 8254"/>
              <a:gd name="T3" fmla="*/ 8254 h 8254"/>
            </a:gdLst>
            <a:ahLst/>
            <a:cxnLst/>
            <a:rect l="T0" t="T1" r="T2" b="T3"/>
            <a:pathLst>
              <a:path w="8254" h="8254">
                <a:moveTo>
                  <a:pt x="3555" y="0"/>
                </a:moveTo>
                <a:lnTo>
                  <a:pt x="0" y="4063"/>
                </a:lnTo>
                <a:lnTo>
                  <a:pt x="3555" y="8255"/>
                </a:lnTo>
                <a:lnTo>
                  <a:pt x="7874" y="4063"/>
                </a:lnTo>
                <a:lnTo>
                  <a:pt x="355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1" name="object 85"/>
          <p:cNvSpPr>
            <a:spLocks noChangeArrowheads="1"/>
          </p:cNvSpPr>
          <p:nvPr/>
        </p:nvSpPr>
        <p:spPr bwMode="auto">
          <a:xfrm>
            <a:off x="9090025" y="5019675"/>
            <a:ext cx="9525" cy="6350"/>
          </a:xfrm>
          <a:custGeom>
            <a:avLst/>
            <a:gdLst>
              <a:gd name="T0" fmla="*/ 0 w 9525"/>
              <a:gd name="T1" fmla="*/ 0 h 6985"/>
              <a:gd name="T2" fmla="*/ 9525 w 9525"/>
              <a:gd name="T3" fmla="*/ 6985 h 6985"/>
            </a:gdLst>
            <a:ahLst/>
            <a:cxnLst/>
            <a:rect l="T0" t="T1" r="T2" b="T3"/>
            <a:pathLst>
              <a:path w="9525" h="6985">
                <a:moveTo>
                  <a:pt x="4699" y="0"/>
                </a:moveTo>
                <a:lnTo>
                  <a:pt x="0" y="3301"/>
                </a:lnTo>
                <a:lnTo>
                  <a:pt x="4699" y="6857"/>
                </a:lnTo>
                <a:lnTo>
                  <a:pt x="9398" y="3301"/>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2" name="object 86"/>
          <p:cNvSpPr>
            <a:spLocks noChangeArrowheads="1"/>
          </p:cNvSpPr>
          <p:nvPr/>
        </p:nvSpPr>
        <p:spPr bwMode="auto">
          <a:xfrm>
            <a:off x="9077325" y="5006975"/>
            <a:ext cx="7938" cy="7938"/>
          </a:xfrm>
          <a:custGeom>
            <a:avLst/>
            <a:gdLst>
              <a:gd name="T0" fmla="*/ 0 w 8254"/>
              <a:gd name="T1" fmla="*/ 0 h 8254"/>
              <a:gd name="T2" fmla="*/ 8254 w 8254"/>
              <a:gd name="T3" fmla="*/ 8254 h 8254"/>
            </a:gdLst>
            <a:ahLst/>
            <a:cxnLst/>
            <a:rect l="T0" t="T1" r="T2" b="T3"/>
            <a:pathLst>
              <a:path w="8254" h="8254">
                <a:moveTo>
                  <a:pt x="3937" y="0"/>
                </a:moveTo>
                <a:lnTo>
                  <a:pt x="0" y="3936"/>
                </a:lnTo>
                <a:lnTo>
                  <a:pt x="3937" y="8254"/>
                </a:lnTo>
                <a:lnTo>
                  <a:pt x="7874" y="3936"/>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3" name="object 87"/>
          <p:cNvSpPr>
            <a:spLocks noChangeArrowheads="1"/>
          </p:cNvSpPr>
          <p:nvPr/>
        </p:nvSpPr>
        <p:spPr bwMode="auto">
          <a:xfrm>
            <a:off x="9063038" y="4995863"/>
            <a:ext cx="9525" cy="6350"/>
          </a:xfrm>
          <a:custGeom>
            <a:avLst/>
            <a:gdLst>
              <a:gd name="T0" fmla="*/ 0 w 9525"/>
              <a:gd name="T1" fmla="*/ 0 h 6985"/>
              <a:gd name="T2" fmla="*/ 9525 w 9525"/>
              <a:gd name="T3" fmla="*/ 6985 h 6985"/>
            </a:gdLst>
            <a:ahLst/>
            <a:cxnLst/>
            <a:rect l="T0" t="T1" r="T2" b="T3"/>
            <a:pathLst>
              <a:path w="9525" h="6985">
                <a:moveTo>
                  <a:pt x="4572" y="0"/>
                </a:moveTo>
                <a:lnTo>
                  <a:pt x="0" y="3809"/>
                </a:lnTo>
                <a:lnTo>
                  <a:pt x="4572" y="6857"/>
                </a:lnTo>
                <a:lnTo>
                  <a:pt x="9525" y="3809"/>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4" name="object 88"/>
          <p:cNvSpPr>
            <a:spLocks noChangeArrowheads="1"/>
          </p:cNvSpPr>
          <p:nvPr/>
        </p:nvSpPr>
        <p:spPr bwMode="auto">
          <a:xfrm>
            <a:off x="9050338" y="4983163"/>
            <a:ext cx="7937" cy="7937"/>
          </a:xfrm>
          <a:custGeom>
            <a:avLst/>
            <a:gdLst>
              <a:gd name="T0" fmla="*/ 0 w 8254"/>
              <a:gd name="T1" fmla="*/ 0 h 8254"/>
              <a:gd name="T2" fmla="*/ 8254 w 8254"/>
              <a:gd name="T3" fmla="*/ 8254 h 8254"/>
            </a:gdLst>
            <a:ahLst/>
            <a:cxnLst/>
            <a:rect l="T0" t="T1" r="T2" b="T3"/>
            <a:pathLst>
              <a:path w="8254" h="8254">
                <a:moveTo>
                  <a:pt x="4318" y="0"/>
                </a:moveTo>
                <a:lnTo>
                  <a:pt x="0" y="4318"/>
                </a:lnTo>
                <a:lnTo>
                  <a:pt x="4318" y="8255"/>
                </a:lnTo>
                <a:lnTo>
                  <a:pt x="8000" y="393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5" name="object 89"/>
          <p:cNvSpPr>
            <a:spLocks noChangeArrowheads="1"/>
          </p:cNvSpPr>
          <p:nvPr/>
        </p:nvSpPr>
        <p:spPr bwMode="auto">
          <a:xfrm>
            <a:off x="9036050" y="4972050"/>
            <a:ext cx="9525" cy="7938"/>
          </a:xfrm>
          <a:custGeom>
            <a:avLst/>
            <a:gdLst>
              <a:gd name="T0" fmla="*/ 0 w 9525"/>
              <a:gd name="T1" fmla="*/ 0 h 6985"/>
              <a:gd name="T2" fmla="*/ 9525 w 9525"/>
              <a:gd name="T3" fmla="*/ 6985 h 6985"/>
            </a:gdLst>
            <a:ahLst/>
            <a:cxnLst/>
            <a:rect l="T0" t="T1" r="T2" b="T3"/>
            <a:pathLst>
              <a:path w="9525" h="6985">
                <a:moveTo>
                  <a:pt x="4825" y="0"/>
                </a:moveTo>
                <a:lnTo>
                  <a:pt x="0" y="3175"/>
                </a:lnTo>
                <a:lnTo>
                  <a:pt x="4825" y="6858"/>
                </a:lnTo>
                <a:lnTo>
                  <a:pt x="9525" y="3175"/>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6" name="object 90"/>
          <p:cNvSpPr>
            <a:spLocks noChangeArrowheads="1"/>
          </p:cNvSpPr>
          <p:nvPr/>
        </p:nvSpPr>
        <p:spPr bwMode="auto">
          <a:xfrm>
            <a:off x="9023350" y="4960938"/>
            <a:ext cx="7938" cy="7937"/>
          </a:xfrm>
          <a:custGeom>
            <a:avLst/>
            <a:gdLst>
              <a:gd name="T0" fmla="*/ 0 w 8254"/>
              <a:gd name="T1" fmla="*/ 0 h 8254"/>
              <a:gd name="T2" fmla="*/ 8254 w 8254"/>
              <a:gd name="T3" fmla="*/ 8254 h 8254"/>
            </a:gdLst>
            <a:ahLst/>
            <a:cxnLst/>
            <a:rect l="T0" t="T1" r="T2" b="T3"/>
            <a:pathLst>
              <a:path w="8254" h="8254">
                <a:moveTo>
                  <a:pt x="3683" y="0"/>
                </a:moveTo>
                <a:lnTo>
                  <a:pt x="0" y="4318"/>
                </a:lnTo>
                <a:lnTo>
                  <a:pt x="3683" y="8255"/>
                </a:lnTo>
                <a:lnTo>
                  <a:pt x="7874" y="4318"/>
                </a:lnTo>
                <a:lnTo>
                  <a:pt x="368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7" name="object 91"/>
          <p:cNvSpPr>
            <a:spLocks noChangeArrowheads="1"/>
          </p:cNvSpPr>
          <p:nvPr/>
        </p:nvSpPr>
        <p:spPr bwMode="auto">
          <a:xfrm>
            <a:off x="9009063" y="4949825"/>
            <a:ext cx="9525" cy="7938"/>
          </a:xfrm>
          <a:custGeom>
            <a:avLst/>
            <a:gdLst>
              <a:gd name="T0" fmla="*/ 0 w 9525"/>
              <a:gd name="T1" fmla="*/ 0 h 8254"/>
              <a:gd name="T2" fmla="*/ 9525 w 9525"/>
              <a:gd name="T3" fmla="*/ 8254 h 8254"/>
            </a:gdLst>
            <a:ahLst/>
            <a:cxnLst/>
            <a:rect l="T0" t="T1" r="T2" b="T3"/>
            <a:pathLst>
              <a:path w="9525" h="8254">
                <a:moveTo>
                  <a:pt x="4445" y="0"/>
                </a:moveTo>
                <a:lnTo>
                  <a:pt x="0" y="4318"/>
                </a:lnTo>
                <a:lnTo>
                  <a:pt x="4445" y="8255"/>
                </a:lnTo>
                <a:lnTo>
                  <a:pt x="9398" y="4318"/>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8" name="object 92"/>
          <p:cNvSpPr>
            <a:spLocks noChangeArrowheads="1"/>
          </p:cNvSpPr>
          <p:nvPr/>
        </p:nvSpPr>
        <p:spPr bwMode="auto">
          <a:xfrm>
            <a:off x="8996363" y="4937125"/>
            <a:ext cx="9525" cy="7938"/>
          </a:xfrm>
          <a:custGeom>
            <a:avLst/>
            <a:gdLst>
              <a:gd name="T0" fmla="*/ 0 w 9525"/>
              <a:gd name="T1" fmla="*/ 0 h 8254"/>
              <a:gd name="T2" fmla="*/ 9525 w 9525"/>
              <a:gd name="T3" fmla="*/ 8254 h 8254"/>
            </a:gdLst>
            <a:ahLst/>
            <a:cxnLst/>
            <a:rect l="T0" t="T1" r="T2" b="T3"/>
            <a:pathLst>
              <a:path w="9525" h="8254">
                <a:moveTo>
                  <a:pt x="4952" y="0"/>
                </a:moveTo>
                <a:lnTo>
                  <a:pt x="0" y="4191"/>
                </a:lnTo>
                <a:lnTo>
                  <a:pt x="4952" y="8255"/>
                </a:lnTo>
                <a:lnTo>
                  <a:pt x="9525" y="4191"/>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89" name="object 93"/>
          <p:cNvSpPr>
            <a:spLocks noChangeArrowheads="1"/>
          </p:cNvSpPr>
          <p:nvPr/>
        </p:nvSpPr>
        <p:spPr bwMode="auto">
          <a:xfrm>
            <a:off x="8982075" y="4926013"/>
            <a:ext cx="9525" cy="6350"/>
          </a:xfrm>
          <a:custGeom>
            <a:avLst/>
            <a:gdLst>
              <a:gd name="T0" fmla="*/ 0 w 9525"/>
              <a:gd name="T1" fmla="*/ 0 h 6985"/>
              <a:gd name="T2" fmla="*/ 9525 w 9525"/>
              <a:gd name="T3" fmla="*/ 6985 h 6985"/>
            </a:gdLst>
            <a:ahLst/>
            <a:cxnLst/>
            <a:rect l="T0" t="T1" r="T2" b="T3"/>
            <a:pathLst>
              <a:path w="9525" h="6985">
                <a:moveTo>
                  <a:pt x="5207" y="0"/>
                </a:moveTo>
                <a:lnTo>
                  <a:pt x="0" y="3047"/>
                </a:lnTo>
                <a:lnTo>
                  <a:pt x="5207" y="6857"/>
                </a:lnTo>
                <a:lnTo>
                  <a:pt x="9525" y="3047"/>
                </a:lnTo>
                <a:lnTo>
                  <a:pt x="520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0" name="object 94"/>
          <p:cNvSpPr>
            <a:spLocks noChangeArrowheads="1"/>
          </p:cNvSpPr>
          <p:nvPr/>
        </p:nvSpPr>
        <p:spPr bwMode="auto">
          <a:xfrm>
            <a:off x="8969375" y="4914900"/>
            <a:ext cx="9525" cy="6350"/>
          </a:xfrm>
          <a:custGeom>
            <a:avLst/>
            <a:gdLst>
              <a:gd name="T0" fmla="*/ 0 w 8254"/>
              <a:gd name="T1" fmla="*/ 0 h 6985"/>
              <a:gd name="T2" fmla="*/ 8254 w 8254"/>
              <a:gd name="T3" fmla="*/ 6985 h 6985"/>
            </a:gdLst>
            <a:ahLst/>
            <a:cxnLst/>
            <a:rect l="T0" t="T1" r="T2" b="T3"/>
            <a:pathLst>
              <a:path w="8254" h="6985">
                <a:moveTo>
                  <a:pt x="3683" y="0"/>
                </a:moveTo>
                <a:lnTo>
                  <a:pt x="0" y="3428"/>
                </a:lnTo>
                <a:lnTo>
                  <a:pt x="3683" y="6857"/>
                </a:lnTo>
                <a:lnTo>
                  <a:pt x="8000" y="3428"/>
                </a:lnTo>
                <a:lnTo>
                  <a:pt x="368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1" name="object 95"/>
          <p:cNvSpPr>
            <a:spLocks noChangeArrowheads="1"/>
          </p:cNvSpPr>
          <p:nvPr/>
        </p:nvSpPr>
        <p:spPr bwMode="auto">
          <a:xfrm>
            <a:off x="8955088" y="4902200"/>
            <a:ext cx="9525" cy="7938"/>
          </a:xfrm>
          <a:custGeom>
            <a:avLst/>
            <a:gdLst>
              <a:gd name="T0" fmla="*/ 0 w 9525"/>
              <a:gd name="T1" fmla="*/ 0 h 8254"/>
              <a:gd name="T2" fmla="*/ 9525 w 9525"/>
              <a:gd name="T3" fmla="*/ 8254 h 8254"/>
            </a:gdLst>
            <a:ahLst/>
            <a:cxnLst/>
            <a:rect l="T0" t="T1" r="T2" b="T3"/>
            <a:pathLst>
              <a:path w="9525" h="8254">
                <a:moveTo>
                  <a:pt x="4572" y="0"/>
                </a:moveTo>
                <a:lnTo>
                  <a:pt x="0" y="4063"/>
                </a:lnTo>
                <a:lnTo>
                  <a:pt x="4572" y="8255"/>
                </a:lnTo>
                <a:lnTo>
                  <a:pt x="9525" y="4063"/>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2" name="object 96"/>
          <p:cNvSpPr>
            <a:spLocks noChangeArrowheads="1"/>
          </p:cNvSpPr>
          <p:nvPr/>
        </p:nvSpPr>
        <p:spPr bwMode="auto">
          <a:xfrm>
            <a:off x="8942388" y="4889500"/>
            <a:ext cx="9525" cy="9525"/>
          </a:xfrm>
          <a:custGeom>
            <a:avLst/>
            <a:gdLst>
              <a:gd name="T0" fmla="*/ 0 w 9525"/>
              <a:gd name="T1" fmla="*/ 0 h 8254"/>
              <a:gd name="T2" fmla="*/ 9525 w 9525"/>
              <a:gd name="T3" fmla="*/ 8254 h 8254"/>
            </a:gdLst>
            <a:ahLst/>
            <a:cxnLst/>
            <a:rect l="T0" t="T1" r="T2" b="T3"/>
            <a:pathLst>
              <a:path w="9525" h="8254">
                <a:moveTo>
                  <a:pt x="3556" y="0"/>
                </a:moveTo>
                <a:lnTo>
                  <a:pt x="0" y="5080"/>
                </a:lnTo>
                <a:lnTo>
                  <a:pt x="4445" y="8255"/>
                </a:lnTo>
                <a:lnTo>
                  <a:pt x="9398" y="3937"/>
                </a:lnTo>
                <a:lnTo>
                  <a:pt x="5334" y="762"/>
                </a:lnTo>
                <a:lnTo>
                  <a:pt x="355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3" name="object 97"/>
          <p:cNvSpPr>
            <a:spLocks noChangeArrowheads="1"/>
          </p:cNvSpPr>
          <p:nvPr/>
        </p:nvSpPr>
        <p:spPr bwMode="auto">
          <a:xfrm>
            <a:off x="8934450" y="4887913"/>
            <a:ext cx="12700" cy="7937"/>
          </a:xfrm>
          <a:custGeom>
            <a:avLst/>
            <a:gdLst>
              <a:gd name="T0" fmla="*/ 0 w 11429"/>
              <a:gd name="T1" fmla="*/ 0 h 8254"/>
              <a:gd name="T2" fmla="*/ 11429 w 11429"/>
              <a:gd name="T3" fmla="*/ 8254 h 8254"/>
            </a:gdLst>
            <a:ahLst/>
            <a:cxnLst/>
            <a:rect l="T0" t="T1" r="T2" b="T3"/>
            <a:pathLst>
              <a:path w="11429" h="8254">
                <a:moveTo>
                  <a:pt x="0" y="0"/>
                </a:moveTo>
                <a:lnTo>
                  <a:pt x="8128" y="8255"/>
                </a:lnTo>
                <a:lnTo>
                  <a:pt x="11175" y="3429"/>
                </a:lnTo>
                <a:lnTo>
                  <a:pt x="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4" name="object 98"/>
          <p:cNvSpPr>
            <a:spLocks noChangeArrowheads="1"/>
          </p:cNvSpPr>
          <p:nvPr/>
        </p:nvSpPr>
        <p:spPr bwMode="auto">
          <a:xfrm>
            <a:off x="8943975" y="4889500"/>
            <a:ext cx="3175" cy="6350"/>
          </a:xfrm>
          <a:custGeom>
            <a:avLst/>
            <a:gdLst>
              <a:gd name="T0" fmla="*/ 0 w 3175"/>
              <a:gd name="T1" fmla="*/ 0 h 5714"/>
              <a:gd name="T2" fmla="*/ 3175 w 3175"/>
              <a:gd name="T3" fmla="*/ 5714 h 5714"/>
            </a:gdLst>
            <a:ahLst/>
            <a:cxnLst/>
            <a:rect l="T0" t="T1" r="T2" b="T3"/>
            <a:pathLst>
              <a:path w="3175" h="5714">
                <a:moveTo>
                  <a:pt x="1778" y="0"/>
                </a:moveTo>
                <a:lnTo>
                  <a:pt x="0" y="5207"/>
                </a:lnTo>
                <a:lnTo>
                  <a:pt x="889" y="5588"/>
                </a:lnTo>
                <a:lnTo>
                  <a:pt x="3175" y="381"/>
                </a:lnTo>
                <a:lnTo>
                  <a:pt x="177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5" name="object 99"/>
          <p:cNvSpPr>
            <a:spLocks noChangeArrowheads="1"/>
          </p:cNvSpPr>
          <p:nvPr/>
        </p:nvSpPr>
        <p:spPr bwMode="auto">
          <a:xfrm>
            <a:off x="8958263" y="4894263"/>
            <a:ext cx="9525" cy="6350"/>
          </a:xfrm>
          <a:custGeom>
            <a:avLst/>
            <a:gdLst>
              <a:gd name="T0" fmla="*/ 0 w 8254"/>
              <a:gd name="T1" fmla="*/ 0 h 6985"/>
              <a:gd name="T2" fmla="*/ 8254 w 8254"/>
              <a:gd name="T3" fmla="*/ 6985 h 6985"/>
            </a:gdLst>
            <a:ahLst/>
            <a:cxnLst/>
            <a:rect l="T0" t="T1" r="T2" b="T3"/>
            <a:pathLst>
              <a:path w="8254" h="6985">
                <a:moveTo>
                  <a:pt x="2032" y="0"/>
                </a:moveTo>
                <a:lnTo>
                  <a:pt x="0" y="5079"/>
                </a:lnTo>
                <a:lnTo>
                  <a:pt x="6350" y="6857"/>
                </a:lnTo>
                <a:lnTo>
                  <a:pt x="7874" y="1650"/>
                </a:lnTo>
                <a:lnTo>
                  <a:pt x="203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6" name="object 100"/>
          <p:cNvSpPr>
            <a:spLocks noChangeArrowheads="1"/>
          </p:cNvSpPr>
          <p:nvPr/>
        </p:nvSpPr>
        <p:spPr bwMode="auto">
          <a:xfrm>
            <a:off x="8975725" y="4899025"/>
            <a:ext cx="9525" cy="6350"/>
          </a:xfrm>
          <a:custGeom>
            <a:avLst/>
            <a:gdLst>
              <a:gd name="T0" fmla="*/ 0 w 8254"/>
              <a:gd name="T1" fmla="*/ 0 h 6985"/>
              <a:gd name="T2" fmla="*/ 8254 w 8254"/>
              <a:gd name="T3" fmla="*/ 6985 h 6985"/>
            </a:gdLst>
            <a:ahLst/>
            <a:cxnLst/>
            <a:rect l="T0" t="T1" r="T2" b="T3"/>
            <a:pathLst>
              <a:path w="8254" h="6985">
                <a:moveTo>
                  <a:pt x="1650" y="0"/>
                </a:moveTo>
                <a:lnTo>
                  <a:pt x="0" y="5207"/>
                </a:lnTo>
                <a:lnTo>
                  <a:pt x="5969" y="6858"/>
                </a:lnTo>
                <a:lnTo>
                  <a:pt x="7874" y="1778"/>
                </a:lnTo>
                <a:lnTo>
                  <a:pt x="16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7" name="object 101"/>
          <p:cNvSpPr>
            <a:spLocks noChangeArrowheads="1"/>
          </p:cNvSpPr>
          <p:nvPr/>
        </p:nvSpPr>
        <p:spPr bwMode="auto">
          <a:xfrm>
            <a:off x="8994775" y="4903788"/>
            <a:ext cx="9525" cy="6350"/>
          </a:xfrm>
          <a:custGeom>
            <a:avLst/>
            <a:gdLst>
              <a:gd name="T0" fmla="*/ 0 w 8254"/>
              <a:gd name="T1" fmla="*/ 0 h 6985"/>
              <a:gd name="T2" fmla="*/ 8254 w 8254"/>
              <a:gd name="T3" fmla="*/ 6985 h 6985"/>
            </a:gdLst>
            <a:ahLst/>
            <a:cxnLst/>
            <a:rect l="T0" t="T1" r="T2" b="T3"/>
            <a:pathLst>
              <a:path w="8254" h="6985">
                <a:moveTo>
                  <a:pt x="1905" y="0"/>
                </a:moveTo>
                <a:lnTo>
                  <a:pt x="0" y="5333"/>
                </a:lnTo>
                <a:lnTo>
                  <a:pt x="5842" y="6984"/>
                </a:lnTo>
                <a:lnTo>
                  <a:pt x="7874" y="1396"/>
                </a:lnTo>
                <a:lnTo>
                  <a:pt x="190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8" name="object 102"/>
          <p:cNvSpPr>
            <a:spLocks noChangeArrowheads="1"/>
          </p:cNvSpPr>
          <p:nvPr/>
        </p:nvSpPr>
        <p:spPr bwMode="auto">
          <a:xfrm>
            <a:off x="9012238" y="4908550"/>
            <a:ext cx="7937" cy="6350"/>
          </a:xfrm>
          <a:custGeom>
            <a:avLst/>
            <a:gdLst>
              <a:gd name="T0" fmla="*/ 0 w 8254"/>
              <a:gd name="T1" fmla="*/ 0 h 6985"/>
              <a:gd name="T2" fmla="*/ 8254 w 8254"/>
              <a:gd name="T3" fmla="*/ 6985 h 6985"/>
            </a:gdLst>
            <a:ahLst/>
            <a:cxnLst/>
            <a:rect l="T0" t="T1" r="T2" b="T3"/>
            <a:pathLst>
              <a:path w="8254" h="6985">
                <a:moveTo>
                  <a:pt x="1777" y="0"/>
                </a:moveTo>
                <a:lnTo>
                  <a:pt x="0" y="5206"/>
                </a:lnTo>
                <a:lnTo>
                  <a:pt x="6730" y="6857"/>
                </a:lnTo>
                <a:lnTo>
                  <a:pt x="8000" y="1269"/>
                </a:lnTo>
                <a:lnTo>
                  <a:pt x="177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299" name="object 103"/>
          <p:cNvSpPr>
            <a:spLocks noChangeArrowheads="1"/>
          </p:cNvSpPr>
          <p:nvPr/>
        </p:nvSpPr>
        <p:spPr bwMode="auto">
          <a:xfrm>
            <a:off x="8902700" y="4927600"/>
            <a:ext cx="9525" cy="7938"/>
          </a:xfrm>
          <a:custGeom>
            <a:avLst/>
            <a:gdLst>
              <a:gd name="T0" fmla="*/ 0 w 9525"/>
              <a:gd name="T1" fmla="*/ 0 h 8254"/>
              <a:gd name="T2" fmla="*/ 9525 w 9525"/>
              <a:gd name="T3" fmla="*/ 8254 h 8254"/>
            </a:gdLst>
            <a:ahLst/>
            <a:cxnLst/>
            <a:rect l="T0" t="T1" r="T2" b="T3"/>
            <a:pathLst>
              <a:path w="9525" h="8254">
                <a:moveTo>
                  <a:pt x="4698" y="0"/>
                </a:moveTo>
                <a:lnTo>
                  <a:pt x="0" y="4318"/>
                </a:lnTo>
                <a:lnTo>
                  <a:pt x="4698" y="8255"/>
                </a:lnTo>
                <a:lnTo>
                  <a:pt x="9525" y="4318"/>
                </a:lnTo>
                <a:lnTo>
                  <a:pt x="469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0" name="object 104"/>
          <p:cNvSpPr>
            <a:spLocks noChangeArrowheads="1"/>
          </p:cNvSpPr>
          <p:nvPr/>
        </p:nvSpPr>
        <p:spPr bwMode="auto">
          <a:xfrm>
            <a:off x="8915400" y="4940300"/>
            <a:ext cx="9525" cy="6350"/>
          </a:xfrm>
          <a:custGeom>
            <a:avLst/>
            <a:gdLst>
              <a:gd name="T0" fmla="*/ 0 w 8254"/>
              <a:gd name="T1" fmla="*/ 0 h 6985"/>
              <a:gd name="T2" fmla="*/ 8254 w 8254"/>
              <a:gd name="T3" fmla="*/ 6985 h 6985"/>
            </a:gdLst>
            <a:ahLst/>
            <a:cxnLst/>
            <a:rect l="T0" t="T1" r="T2" b="T3"/>
            <a:pathLst>
              <a:path w="8254" h="6985">
                <a:moveTo>
                  <a:pt x="3937" y="0"/>
                </a:moveTo>
                <a:lnTo>
                  <a:pt x="0" y="3556"/>
                </a:lnTo>
                <a:lnTo>
                  <a:pt x="3937" y="6858"/>
                </a:lnTo>
                <a:lnTo>
                  <a:pt x="7874" y="3556"/>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1" name="object 105"/>
          <p:cNvSpPr>
            <a:spLocks noChangeArrowheads="1"/>
          </p:cNvSpPr>
          <p:nvPr/>
        </p:nvSpPr>
        <p:spPr bwMode="auto">
          <a:xfrm>
            <a:off x="8928100" y="4949825"/>
            <a:ext cx="9525" cy="9525"/>
          </a:xfrm>
          <a:custGeom>
            <a:avLst/>
            <a:gdLst>
              <a:gd name="T0" fmla="*/ 0 w 9525"/>
              <a:gd name="T1" fmla="*/ 0 h 8254"/>
              <a:gd name="T2" fmla="*/ 9525 w 9525"/>
              <a:gd name="T3" fmla="*/ 8254 h 8254"/>
            </a:gdLst>
            <a:ahLst/>
            <a:cxnLst/>
            <a:rect l="T0" t="T1" r="T2" b="T3"/>
            <a:pathLst>
              <a:path w="9525" h="8254">
                <a:moveTo>
                  <a:pt x="4953" y="0"/>
                </a:moveTo>
                <a:lnTo>
                  <a:pt x="0" y="3937"/>
                </a:lnTo>
                <a:lnTo>
                  <a:pt x="4953" y="8255"/>
                </a:lnTo>
                <a:lnTo>
                  <a:pt x="9398" y="3937"/>
                </a:lnTo>
                <a:lnTo>
                  <a:pt x="4953"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2" name="object 106"/>
          <p:cNvSpPr>
            <a:spLocks noChangeArrowheads="1"/>
          </p:cNvSpPr>
          <p:nvPr/>
        </p:nvSpPr>
        <p:spPr bwMode="auto">
          <a:xfrm>
            <a:off x="8942388" y="4960938"/>
            <a:ext cx="9525" cy="9525"/>
          </a:xfrm>
          <a:custGeom>
            <a:avLst/>
            <a:gdLst>
              <a:gd name="T0" fmla="*/ 0 w 8254"/>
              <a:gd name="T1" fmla="*/ 0 h 8254"/>
              <a:gd name="T2" fmla="*/ 8254 w 8254"/>
              <a:gd name="T3" fmla="*/ 8254 h 8254"/>
            </a:gdLst>
            <a:ahLst/>
            <a:cxnLst/>
            <a:rect l="T0" t="T1" r="T2" b="T3"/>
            <a:pathLst>
              <a:path w="8254" h="8254">
                <a:moveTo>
                  <a:pt x="3556" y="0"/>
                </a:moveTo>
                <a:lnTo>
                  <a:pt x="0" y="3937"/>
                </a:lnTo>
                <a:lnTo>
                  <a:pt x="3556" y="8255"/>
                </a:lnTo>
                <a:lnTo>
                  <a:pt x="7874" y="3937"/>
                </a:lnTo>
                <a:lnTo>
                  <a:pt x="355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3" name="object 107"/>
          <p:cNvSpPr>
            <a:spLocks noChangeArrowheads="1"/>
          </p:cNvSpPr>
          <p:nvPr/>
        </p:nvSpPr>
        <p:spPr bwMode="auto">
          <a:xfrm>
            <a:off x="8955088" y="4973638"/>
            <a:ext cx="9525" cy="7937"/>
          </a:xfrm>
          <a:custGeom>
            <a:avLst/>
            <a:gdLst>
              <a:gd name="T0" fmla="*/ 0 w 9525"/>
              <a:gd name="T1" fmla="*/ 0 h 8254"/>
              <a:gd name="T2" fmla="*/ 9525 w 9525"/>
              <a:gd name="T3" fmla="*/ 8254 h 8254"/>
            </a:gdLst>
            <a:ahLst/>
            <a:cxnLst/>
            <a:rect l="T0" t="T1" r="T2" b="T3"/>
            <a:pathLst>
              <a:path w="9525" h="8254">
                <a:moveTo>
                  <a:pt x="4318" y="0"/>
                </a:moveTo>
                <a:lnTo>
                  <a:pt x="0" y="4190"/>
                </a:lnTo>
                <a:lnTo>
                  <a:pt x="4318" y="8255"/>
                </a:lnTo>
                <a:lnTo>
                  <a:pt x="9525" y="4190"/>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4" name="object 108"/>
          <p:cNvSpPr>
            <a:spLocks noChangeArrowheads="1"/>
          </p:cNvSpPr>
          <p:nvPr/>
        </p:nvSpPr>
        <p:spPr bwMode="auto">
          <a:xfrm>
            <a:off x="8969375" y="4986338"/>
            <a:ext cx="9525" cy="6350"/>
          </a:xfrm>
          <a:custGeom>
            <a:avLst/>
            <a:gdLst>
              <a:gd name="T0" fmla="*/ 0 w 8254"/>
              <a:gd name="T1" fmla="*/ 0 h 6985"/>
              <a:gd name="T2" fmla="*/ 8254 w 8254"/>
              <a:gd name="T3" fmla="*/ 6985 h 6985"/>
            </a:gdLst>
            <a:ahLst/>
            <a:cxnLst/>
            <a:rect l="T0" t="T1" r="T2" b="T3"/>
            <a:pathLst>
              <a:path w="8254" h="6985">
                <a:moveTo>
                  <a:pt x="4318" y="0"/>
                </a:moveTo>
                <a:lnTo>
                  <a:pt x="0" y="3809"/>
                </a:lnTo>
                <a:lnTo>
                  <a:pt x="4318" y="6984"/>
                </a:lnTo>
                <a:lnTo>
                  <a:pt x="8000" y="3809"/>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5" name="object 109"/>
          <p:cNvSpPr>
            <a:spLocks noChangeArrowheads="1"/>
          </p:cNvSpPr>
          <p:nvPr/>
        </p:nvSpPr>
        <p:spPr bwMode="auto">
          <a:xfrm>
            <a:off x="8982075" y="4997450"/>
            <a:ext cx="9525" cy="7938"/>
          </a:xfrm>
          <a:custGeom>
            <a:avLst/>
            <a:gdLst>
              <a:gd name="T0" fmla="*/ 0 w 9525"/>
              <a:gd name="T1" fmla="*/ 0 h 8254"/>
              <a:gd name="T2" fmla="*/ 9525 w 9525"/>
              <a:gd name="T3" fmla="*/ 8254 h 8254"/>
            </a:gdLst>
            <a:ahLst/>
            <a:cxnLst/>
            <a:rect l="T0" t="T1" r="T2" b="T3"/>
            <a:pathLst>
              <a:path w="9525" h="8254">
                <a:moveTo>
                  <a:pt x="4952" y="0"/>
                </a:moveTo>
                <a:lnTo>
                  <a:pt x="0" y="3936"/>
                </a:lnTo>
                <a:lnTo>
                  <a:pt x="4952" y="8254"/>
                </a:lnTo>
                <a:lnTo>
                  <a:pt x="9525" y="3936"/>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6" name="object 110"/>
          <p:cNvSpPr>
            <a:spLocks noChangeArrowheads="1"/>
          </p:cNvSpPr>
          <p:nvPr/>
        </p:nvSpPr>
        <p:spPr bwMode="auto">
          <a:xfrm>
            <a:off x="8994775" y="5008563"/>
            <a:ext cx="9525" cy="7937"/>
          </a:xfrm>
          <a:custGeom>
            <a:avLst/>
            <a:gdLst>
              <a:gd name="T0" fmla="*/ 0 w 9525"/>
              <a:gd name="T1" fmla="*/ 0 h 8254"/>
              <a:gd name="T2" fmla="*/ 9525 w 9525"/>
              <a:gd name="T3" fmla="*/ 8254 h 8254"/>
            </a:gdLst>
            <a:ahLst/>
            <a:cxnLst/>
            <a:rect l="T0" t="T1" r="T2" b="T3"/>
            <a:pathLst>
              <a:path w="9525" h="8254">
                <a:moveTo>
                  <a:pt x="4445" y="0"/>
                </a:moveTo>
                <a:lnTo>
                  <a:pt x="0" y="4063"/>
                </a:lnTo>
                <a:lnTo>
                  <a:pt x="4445" y="8127"/>
                </a:lnTo>
                <a:lnTo>
                  <a:pt x="9398" y="4063"/>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7" name="object 111"/>
          <p:cNvSpPr>
            <a:spLocks noChangeArrowheads="1"/>
          </p:cNvSpPr>
          <p:nvPr/>
        </p:nvSpPr>
        <p:spPr bwMode="auto">
          <a:xfrm>
            <a:off x="9009063" y="5021263"/>
            <a:ext cx="9525" cy="7937"/>
          </a:xfrm>
          <a:custGeom>
            <a:avLst/>
            <a:gdLst>
              <a:gd name="T0" fmla="*/ 0 w 9525"/>
              <a:gd name="T1" fmla="*/ 0 h 8254"/>
              <a:gd name="T2" fmla="*/ 9525 w 9525"/>
              <a:gd name="T3" fmla="*/ 8254 h 8254"/>
            </a:gdLst>
            <a:ahLst/>
            <a:cxnLst/>
            <a:rect l="T0" t="T1" r="T2" b="T3"/>
            <a:pathLst>
              <a:path w="9525" h="8254">
                <a:moveTo>
                  <a:pt x="4318" y="0"/>
                </a:moveTo>
                <a:lnTo>
                  <a:pt x="0" y="4317"/>
                </a:lnTo>
                <a:lnTo>
                  <a:pt x="4318" y="8254"/>
                </a:lnTo>
                <a:lnTo>
                  <a:pt x="9398" y="4317"/>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8" name="object 112"/>
          <p:cNvSpPr>
            <a:spLocks noChangeArrowheads="1"/>
          </p:cNvSpPr>
          <p:nvPr/>
        </p:nvSpPr>
        <p:spPr bwMode="auto">
          <a:xfrm>
            <a:off x="9023350" y="5032375"/>
            <a:ext cx="7938" cy="7938"/>
          </a:xfrm>
          <a:custGeom>
            <a:avLst/>
            <a:gdLst>
              <a:gd name="T0" fmla="*/ 0 w 8254"/>
              <a:gd name="T1" fmla="*/ 0 h 6985"/>
              <a:gd name="T2" fmla="*/ 8254 w 8254"/>
              <a:gd name="T3" fmla="*/ 6985 h 6985"/>
            </a:gdLst>
            <a:ahLst/>
            <a:cxnLst/>
            <a:rect l="T0" t="T1" r="T2" b="T3"/>
            <a:pathLst>
              <a:path w="8254" h="6985">
                <a:moveTo>
                  <a:pt x="3937" y="0"/>
                </a:moveTo>
                <a:lnTo>
                  <a:pt x="0" y="3175"/>
                </a:lnTo>
                <a:lnTo>
                  <a:pt x="3937" y="6858"/>
                </a:lnTo>
                <a:lnTo>
                  <a:pt x="7874" y="3175"/>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09" name="object 113"/>
          <p:cNvSpPr>
            <a:spLocks noChangeArrowheads="1"/>
          </p:cNvSpPr>
          <p:nvPr/>
        </p:nvSpPr>
        <p:spPr bwMode="auto">
          <a:xfrm>
            <a:off x="9036050" y="5043488"/>
            <a:ext cx="9525" cy="7937"/>
          </a:xfrm>
          <a:custGeom>
            <a:avLst/>
            <a:gdLst>
              <a:gd name="T0" fmla="*/ 0 w 9525"/>
              <a:gd name="T1" fmla="*/ 0 h 6985"/>
              <a:gd name="T2" fmla="*/ 9525 w 9525"/>
              <a:gd name="T3" fmla="*/ 6985 h 6985"/>
            </a:gdLst>
            <a:ahLst/>
            <a:cxnLst/>
            <a:rect l="T0" t="T1" r="T2" b="T3"/>
            <a:pathLst>
              <a:path w="9525" h="6985">
                <a:moveTo>
                  <a:pt x="5206" y="0"/>
                </a:moveTo>
                <a:lnTo>
                  <a:pt x="0" y="3429"/>
                </a:lnTo>
                <a:lnTo>
                  <a:pt x="5206" y="6858"/>
                </a:lnTo>
                <a:lnTo>
                  <a:pt x="9525" y="3429"/>
                </a:lnTo>
                <a:lnTo>
                  <a:pt x="5206"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0" name="object 114"/>
          <p:cNvSpPr>
            <a:spLocks noChangeArrowheads="1"/>
          </p:cNvSpPr>
          <p:nvPr/>
        </p:nvSpPr>
        <p:spPr bwMode="auto">
          <a:xfrm>
            <a:off x="9048750" y="5054600"/>
            <a:ext cx="9525" cy="7938"/>
          </a:xfrm>
          <a:custGeom>
            <a:avLst/>
            <a:gdLst>
              <a:gd name="T0" fmla="*/ 0 w 9525"/>
              <a:gd name="T1" fmla="*/ 0 h 8254"/>
              <a:gd name="T2" fmla="*/ 9525 w 9525"/>
              <a:gd name="T3" fmla="*/ 8254 h 8254"/>
            </a:gdLst>
            <a:ahLst/>
            <a:cxnLst/>
            <a:rect l="T0" t="T1" r="T2" b="T3"/>
            <a:pathLst>
              <a:path w="9525" h="8254">
                <a:moveTo>
                  <a:pt x="4572" y="0"/>
                </a:moveTo>
                <a:lnTo>
                  <a:pt x="0" y="4191"/>
                </a:lnTo>
                <a:lnTo>
                  <a:pt x="4572" y="8255"/>
                </a:lnTo>
                <a:lnTo>
                  <a:pt x="9525" y="4191"/>
                </a:lnTo>
                <a:lnTo>
                  <a:pt x="457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1" name="object 115"/>
          <p:cNvSpPr>
            <a:spLocks noChangeArrowheads="1"/>
          </p:cNvSpPr>
          <p:nvPr/>
        </p:nvSpPr>
        <p:spPr bwMode="auto">
          <a:xfrm>
            <a:off x="9063038" y="5067300"/>
            <a:ext cx="9525" cy="7938"/>
          </a:xfrm>
          <a:custGeom>
            <a:avLst/>
            <a:gdLst>
              <a:gd name="T0" fmla="*/ 0 w 9525"/>
              <a:gd name="T1" fmla="*/ 0 h 8254"/>
              <a:gd name="T2" fmla="*/ 9525 w 9525"/>
              <a:gd name="T3" fmla="*/ 8254 h 8254"/>
            </a:gdLst>
            <a:ahLst/>
            <a:cxnLst/>
            <a:rect l="T0" t="T1" r="T2" b="T3"/>
            <a:pathLst>
              <a:path w="9525" h="8254">
                <a:moveTo>
                  <a:pt x="4699" y="0"/>
                </a:moveTo>
                <a:lnTo>
                  <a:pt x="0" y="4317"/>
                </a:lnTo>
                <a:lnTo>
                  <a:pt x="4699" y="8254"/>
                </a:lnTo>
                <a:lnTo>
                  <a:pt x="9525" y="4317"/>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2" name="object 116"/>
          <p:cNvSpPr>
            <a:spLocks noChangeArrowheads="1"/>
          </p:cNvSpPr>
          <p:nvPr/>
        </p:nvSpPr>
        <p:spPr bwMode="auto">
          <a:xfrm>
            <a:off x="9077325" y="5078413"/>
            <a:ext cx="7938" cy="7937"/>
          </a:xfrm>
          <a:custGeom>
            <a:avLst/>
            <a:gdLst>
              <a:gd name="T0" fmla="*/ 0 w 8254"/>
              <a:gd name="T1" fmla="*/ 0 h 8254"/>
              <a:gd name="T2" fmla="*/ 8254 w 8254"/>
              <a:gd name="T3" fmla="*/ 8254 h 8254"/>
            </a:gdLst>
            <a:ahLst/>
            <a:cxnLst/>
            <a:rect l="T0" t="T1" r="T2" b="T3"/>
            <a:pathLst>
              <a:path w="8254" h="8254">
                <a:moveTo>
                  <a:pt x="3937" y="0"/>
                </a:moveTo>
                <a:lnTo>
                  <a:pt x="0" y="3936"/>
                </a:lnTo>
                <a:lnTo>
                  <a:pt x="3937" y="8254"/>
                </a:lnTo>
                <a:lnTo>
                  <a:pt x="7874" y="3936"/>
                </a:lnTo>
                <a:lnTo>
                  <a:pt x="3937"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3" name="object 117"/>
          <p:cNvSpPr>
            <a:spLocks noChangeArrowheads="1"/>
          </p:cNvSpPr>
          <p:nvPr/>
        </p:nvSpPr>
        <p:spPr bwMode="auto">
          <a:xfrm>
            <a:off x="9090025" y="5091113"/>
            <a:ext cx="9525" cy="6350"/>
          </a:xfrm>
          <a:custGeom>
            <a:avLst/>
            <a:gdLst>
              <a:gd name="T0" fmla="*/ 0 w 9525"/>
              <a:gd name="T1" fmla="*/ 0 h 6985"/>
              <a:gd name="T2" fmla="*/ 9525 w 9525"/>
              <a:gd name="T3" fmla="*/ 6985 h 6985"/>
            </a:gdLst>
            <a:ahLst/>
            <a:cxnLst/>
            <a:rect l="T0" t="T1" r="T2" b="T3"/>
            <a:pathLst>
              <a:path w="9525" h="6985">
                <a:moveTo>
                  <a:pt x="5079" y="0"/>
                </a:moveTo>
                <a:lnTo>
                  <a:pt x="0" y="3048"/>
                </a:lnTo>
                <a:lnTo>
                  <a:pt x="5079" y="6858"/>
                </a:lnTo>
                <a:lnTo>
                  <a:pt x="9398" y="3048"/>
                </a:lnTo>
                <a:lnTo>
                  <a:pt x="507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4" name="object 118"/>
          <p:cNvSpPr>
            <a:spLocks noChangeArrowheads="1"/>
          </p:cNvSpPr>
          <p:nvPr/>
        </p:nvSpPr>
        <p:spPr bwMode="auto">
          <a:xfrm>
            <a:off x="9102725" y="5102225"/>
            <a:ext cx="9525" cy="7938"/>
          </a:xfrm>
          <a:custGeom>
            <a:avLst/>
            <a:gdLst>
              <a:gd name="T0" fmla="*/ 0 w 9525"/>
              <a:gd name="T1" fmla="*/ 0 h 8254"/>
              <a:gd name="T2" fmla="*/ 9525 w 9525"/>
              <a:gd name="T3" fmla="*/ 8254 h 8254"/>
            </a:gdLst>
            <a:ahLst/>
            <a:cxnLst/>
            <a:rect l="T0" t="T1" r="T2" b="T3"/>
            <a:pathLst>
              <a:path w="9525" h="8254">
                <a:moveTo>
                  <a:pt x="4825" y="0"/>
                </a:moveTo>
                <a:lnTo>
                  <a:pt x="0" y="4444"/>
                </a:lnTo>
                <a:lnTo>
                  <a:pt x="4825" y="8255"/>
                </a:lnTo>
                <a:lnTo>
                  <a:pt x="9525" y="4444"/>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5" name="object 119"/>
          <p:cNvSpPr>
            <a:spLocks noChangeArrowheads="1"/>
          </p:cNvSpPr>
          <p:nvPr/>
        </p:nvSpPr>
        <p:spPr bwMode="auto">
          <a:xfrm>
            <a:off x="9117013" y="5113338"/>
            <a:ext cx="9525" cy="9525"/>
          </a:xfrm>
          <a:custGeom>
            <a:avLst/>
            <a:gdLst>
              <a:gd name="T0" fmla="*/ 0 w 9525"/>
              <a:gd name="T1" fmla="*/ 0 h 8254"/>
              <a:gd name="T2" fmla="*/ 9525 w 9525"/>
              <a:gd name="T3" fmla="*/ 8254 h 8254"/>
            </a:gdLst>
            <a:ahLst/>
            <a:cxnLst/>
            <a:rect l="T0" t="T1" r="T2" b="T3"/>
            <a:pathLst>
              <a:path w="9525" h="8254">
                <a:moveTo>
                  <a:pt x="4825" y="0"/>
                </a:moveTo>
                <a:lnTo>
                  <a:pt x="0" y="4318"/>
                </a:lnTo>
                <a:lnTo>
                  <a:pt x="4825" y="8255"/>
                </a:lnTo>
                <a:lnTo>
                  <a:pt x="9525" y="4318"/>
                </a:lnTo>
                <a:lnTo>
                  <a:pt x="482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6" name="object 120"/>
          <p:cNvSpPr>
            <a:spLocks noChangeArrowheads="1"/>
          </p:cNvSpPr>
          <p:nvPr/>
        </p:nvSpPr>
        <p:spPr bwMode="auto">
          <a:xfrm>
            <a:off x="9129713" y="5124450"/>
            <a:ext cx="9525" cy="9525"/>
          </a:xfrm>
          <a:custGeom>
            <a:avLst/>
            <a:gdLst>
              <a:gd name="T0" fmla="*/ 0 w 9525"/>
              <a:gd name="T1" fmla="*/ 0 h 8254"/>
              <a:gd name="T2" fmla="*/ 9525 w 9525"/>
              <a:gd name="T3" fmla="*/ 8254 h 8254"/>
            </a:gdLst>
            <a:ahLst/>
            <a:cxnLst/>
            <a:rect l="T0" t="T1" r="T2" b="T3"/>
            <a:pathLst>
              <a:path w="9525" h="8254">
                <a:moveTo>
                  <a:pt x="4952" y="0"/>
                </a:moveTo>
                <a:lnTo>
                  <a:pt x="0" y="3937"/>
                </a:lnTo>
                <a:lnTo>
                  <a:pt x="4952" y="8255"/>
                </a:lnTo>
                <a:lnTo>
                  <a:pt x="9525" y="3937"/>
                </a:lnTo>
                <a:lnTo>
                  <a:pt x="4952"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7" name="object 121"/>
          <p:cNvSpPr>
            <a:spLocks noChangeArrowheads="1"/>
          </p:cNvSpPr>
          <p:nvPr/>
        </p:nvSpPr>
        <p:spPr bwMode="auto">
          <a:xfrm>
            <a:off x="9144000" y="5137150"/>
            <a:ext cx="9525" cy="7938"/>
          </a:xfrm>
          <a:custGeom>
            <a:avLst/>
            <a:gdLst>
              <a:gd name="T0" fmla="*/ 0 w 9525"/>
              <a:gd name="T1" fmla="*/ 0 h 6985"/>
              <a:gd name="T2" fmla="*/ 9525 w 9525"/>
              <a:gd name="T3" fmla="*/ 6985 h 6985"/>
            </a:gdLst>
            <a:ahLst/>
            <a:cxnLst/>
            <a:rect l="T0" t="T1" r="T2" b="T3"/>
            <a:pathLst>
              <a:path w="9525" h="6985">
                <a:moveTo>
                  <a:pt x="4318" y="0"/>
                </a:moveTo>
                <a:lnTo>
                  <a:pt x="0" y="3175"/>
                </a:lnTo>
                <a:lnTo>
                  <a:pt x="4318" y="6857"/>
                </a:lnTo>
                <a:lnTo>
                  <a:pt x="9525" y="3175"/>
                </a:lnTo>
                <a:lnTo>
                  <a:pt x="431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8" name="object 122"/>
          <p:cNvSpPr>
            <a:spLocks noChangeArrowheads="1"/>
          </p:cNvSpPr>
          <p:nvPr/>
        </p:nvSpPr>
        <p:spPr bwMode="auto">
          <a:xfrm>
            <a:off x="9156700" y="5148263"/>
            <a:ext cx="9525" cy="7937"/>
          </a:xfrm>
          <a:custGeom>
            <a:avLst/>
            <a:gdLst>
              <a:gd name="T0" fmla="*/ 0 w 9525"/>
              <a:gd name="T1" fmla="*/ 0 h 8254"/>
              <a:gd name="T2" fmla="*/ 9525 w 9525"/>
              <a:gd name="T3" fmla="*/ 8254 h 8254"/>
            </a:gdLst>
            <a:ahLst/>
            <a:cxnLst/>
            <a:rect l="T0" t="T1" r="T2" b="T3"/>
            <a:pathLst>
              <a:path w="9525" h="8254">
                <a:moveTo>
                  <a:pt x="4699" y="0"/>
                </a:moveTo>
                <a:lnTo>
                  <a:pt x="0" y="4444"/>
                </a:lnTo>
                <a:lnTo>
                  <a:pt x="4699" y="8254"/>
                </a:lnTo>
                <a:lnTo>
                  <a:pt x="9398" y="4444"/>
                </a:lnTo>
                <a:lnTo>
                  <a:pt x="4699"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19" name="object 123"/>
          <p:cNvSpPr>
            <a:spLocks noChangeArrowheads="1"/>
          </p:cNvSpPr>
          <p:nvPr/>
        </p:nvSpPr>
        <p:spPr bwMode="auto">
          <a:xfrm>
            <a:off x="9170988" y="5160963"/>
            <a:ext cx="7937" cy="6350"/>
          </a:xfrm>
          <a:custGeom>
            <a:avLst/>
            <a:gdLst>
              <a:gd name="T0" fmla="*/ 0 w 8254"/>
              <a:gd name="T1" fmla="*/ 0 h 6985"/>
              <a:gd name="T2" fmla="*/ 8254 w 8254"/>
              <a:gd name="T3" fmla="*/ 6985 h 6985"/>
            </a:gdLst>
            <a:ahLst/>
            <a:cxnLst/>
            <a:rect l="T0" t="T1" r="T2" b="T3"/>
            <a:pathLst>
              <a:path w="8254" h="6985">
                <a:moveTo>
                  <a:pt x="4445" y="0"/>
                </a:moveTo>
                <a:lnTo>
                  <a:pt x="0" y="3809"/>
                </a:lnTo>
                <a:lnTo>
                  <a:pt x="3682" y="6603"/>
                </a:lnTo>
                <a:lnTo>
                  <a:pt x="4825" y="6857"/>
                </a:lnTo>
                <a:lnTo>
                  <a:pt x="7874" y="2793"/>
                </a:lnTo>
                <a:lnTo>
                  <a:pt x="4445"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20" name="object 124"/>
          <p:cNvSpPr>
            <a:spLocks noChangeArrowheads="1"/>
          </p:cNvSpPr>
          <p:nvPr/>
        </p:nvSpPr>
        <p:spPr bwMode="auto">
          <a:xfrm>
            <a:off x="9175750" y="5164138"/>
            <a:ext cx="12700" cy="7937"/>
          </a:xfrm>
          <a:custGeom>
            <a:avLst/>
            <a:gdLst>
              <a:gd name="T0" fmla="*/ 0 w 12700"/>
              <a:gd name="T1" fmla="*/ 0 h 8254"/>
              <a:gd name="T2" fmla="*/ 12700 w 12700"/>
              <a:gd name="T3" fmla="*/ 8254 h 8254"/>
            </a:gdLst>
            <a:ahLst/>
            <a:cxnLst/>
            <a:rect l="T0" t="T1" r="T2" b="T3"/>
            <a:pathLst>
              <a:path w="12700" h="8254">
                <a:moveTo>
                  <a:pt x="3428" y="0"/>
                </a:moveTo>
                <a:lnTo>
                  <a:pt x="0" y="4825"/>
                </a:lnTo>
                <a:lnTo>
                  <a:pt x="12700" y="8254"/>
                </a:lnTo>
                <a:lnTo>
                  <a:pt x="342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21" name="object 125"/>
          <p:cNvSpPr>
            <a:spLocks noChangeArrowheads="1"/>
          </p:cNvSpPr>
          <p:nvPr/>
        </p:nvSpPr>
        <p:spPr bwMode="auto">
          <a:xfrm>
            <a:off x="9174163" y="5162550"/>
            <a:ext cx="3175" cy="4763"/>
          </a:xfrm>
          <a:custGeom>
            <a:avLst/>
            <a:gdLst>
              <a:gd name="T0" fmla="*/ 0 w 3175"/>
              <a:gd name="T1" fmla="*/ 0 h 5714"/>
              <a:gd name="T2" fmla="*/ 3175 w 3175"/>
              <a:gd name="T3" fmla="*/ 5714 h 5714"/>
            </a:gdLst>
            <a:ahLst/>
            <a:cxnLst/>
            <a:rect l="T0" t="T1" r="T2" b="T3"/>
            <a:pathLst>
              <a:path w="3175" h="5714">
                <a:moveTo>
                  <a:pt x="3048" y="0"/>
                </a:moveTo>
                <a:lnTo>
                  <a:pt x="1270" y="0"/>
                </a:lnTo>
                <a:lnTo>
                  <a:pt x="0" y="5461"/>
                </a:lnTo>
                <a:lnTo>
                  <a:pt x="888" y="5461"/>
                </a:lnTo>
                <a:lnTo>
                  <a:pt x="3048"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22" name="object 126"/>
          <p:cNvSpPr>
            <a:spLocks noChangeArrowheads="1"/>
          </p:cNvSpPr>
          <p:nvPr/>
        </p:nvSpPr>
        <p:spPr bwMode="auto">
          <a:xfrm>
            <a:off x="9156700" y="5157788"/>
            <a:ext cx="7938" cy="7937"/>
          </a:xfrm>
          <a:custGeom>
            <a:avLst/>
            <a:gdLst>
              <a:gd name="T0" fmla="*/ 0 w 8254"/>
              <a:gd name="T1" fmla="*/ 0 h 6985"/>
              <a:gd name="T2" fmla="*/ 8254 w 8254"/>
              <a:gd name="T3" fmla="*/ 6985 h 6985"/>
            </a:gdLst>
            <a:ahLst/>
            <a:cxnLst/>
            <a:rect l="T0" t="T1" r="T2" b="T3"/>
            <a:pathLst>
              <a:path w="8254" h="6985">
                <a:moveTo>
                  <a:pt x="1904" y="0"/>
                </a:moveTo>
                <a:lnTo>
                  <a:pt x="0" y="5080"/>
                </a:lnTo>
                <a:lnTo>
                  <a:pt x="5842" y="6857"/>
                </a:lnTo>
                <a:lnTo>
                  <a:pt x="7874" y="1650"/>
                </a:lnTo>
                <a:lnTo>
                  <a:pt x="190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23" name="object 127"/>
          <p:cNvSpPr>
            <a:spLocks noChangeArrowheads="1"/>
          </p:cNvSpPr>
          <p:nvPr/>
        </p:nvSpPr>
        <p:spPr bwMode="auto">
          <a:xfrm>
            <a:off x="9137650" y="5154613"/>
            <a:ext cx="7938" cy="4762"/>
          </a:xfrm>
          <a:custGeom>
            <a:avLst/>
            <a:gdLst>
              <a:gd name="T0" fmla="*/ 0 w 8254"/>
              <a:gd name="T1" fmla="*/ 0 h 5714"/>
              <a:gd name="T2" fmla="*/ 8254 w 8254"/>
              <a:gd name="T3" fmla="*/ 5714 h 5714"/>
            </a:gdLst>
            <a:ahLst/>
            <a:cxnLst/>
            <a:rect l="T0" t="T1" r="T2" b="T3"/>
            <a:pathLst>
              <a:path w="8254" h="5714">
                <a:moveTo>
                  <a:pt x="1524" y="0"/>
                </a:moveTo>
                <a:lnTo>
                  <a:pt x="0" y="4191"/>
                </a:lnTo>
                <a:lnTo>
                  <a:pt x="6096" y="5461"/>
                </a:lnTo>
                <a:lnTo>
                  <a:pt x="7874" y="1397"/>
                </a:lnTo>
                <a:lnTo>
                  <a:pt x="152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24" name="object 128"/>
          <p:cNvSpPr>
            <a:spLocks noChangeArrowheads="1"/>
          </p:cNvSpPr>
          <p:nvPr/>
        </p:nvSpPr>
        <p:spPr bwMode="auto">
          <a:xfrm>
            <a:off x="9120188" y="5148263"/>
            <a:ext cx="7937" cy="6350"/>
          </a:xfrm>
          <a:custGeom>
            <a:avLst/>
            <a:gdLst>
              <a:gd name="T0" fmla="*/ 0 w 8254"/>
              <a:gd name="T1" fmla="*/ 0 h 6985"/>
              <a:gd name="T2" fmla="*/ 8254 w 8254"/>
              <a:gd name="T3" fmla="*/ 6985 h 6985"/>
            </a:gdLst>
            <a:ahLst/>
            <a:cxnLst/>
            <a:rect l="T0" t="T1" r="T2" b="T3"/>
            <a:pathLst>
              <a:path w="8254" h="6985">
                <a:moveTo>
                  <a:pt x="1650" y="0"/>
                </a:moveTo>
                <a:lnTo>
                  <a:pt x="0" y="5079"/>
                </a:lnTo>
                <a:lnTo>
                  <a:pt x="6223" y="6857"/>
                </a:lnTo>
                <a:lnTo>
                  <a:pt x="7874" y="1650"/>
                </a:lnTo>
                <a:lnTo>
                  <a:pt x="1650"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25" name="object 129"/>
          <p:cNvSpPr>
            <a:spLocks noChangeArrowheads="1"/>
          </p:cNvSpPr>
          <p:nvPr/>
        </p:nvSpPr>
        <p:spPr bwMode="auto">
          <a:xfrm>
            <a:off x="9101138" y="5143500"/>
            <a:ext cx="7937" cy="6350"/>
          </a:xfrm>
          <a:custGeom>
            <a:avLst/>
            <a:gdLst>
              <a:gd name="T0" fmla="*/ 0 w 8254"/>
              <a:gd name="T1" fmla="*/ 0 h 5714"/>
              <a:gd name="T2" fmla="*/ 8254 w 8254"/>
              <a:gd name="T3" fmla="*/ 5714 h 5714"/>
            </a:gdLst>
            <a:ahLst/>
            <a:cxnLst/>
            <a:rect l="T0" t="T1" r="T2" b="T3"/>
            <a:pathLst>
              <a:path w="8254" h="5714">
                <a:moveTo>
                  <a:pt x="1904" y="0"/>
                </a:moveTo>
                <a:lnTo>
                  <a:pt x="0" y="4191"/>
                </a:lnTo>
                <a:lnTo>
                  <a:pt x="5842" y="5588"/>
                </a:lnTo>
                <a:lnTo>
                  <a:pt x="7874" y="1397"/>
                </a:lnTo>
                <a:lnTo>
                  <a:pt x="1904" y="0"/>
                </a:lnTo>
                <a:close/>
              </a:path>
            </a:pathLst>
          </a:custGeom>
          <a:solidFill>
            <a:srgbClr val="332C2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26" name="object 130"/>
          <p:cNvSpPr>
            <a:spLocks noChangeArrowheads="1"/>
          </p:cNvSpPr>
          <p:nvPr/>
        </p:nvSpPr>
        <p:spPr bwMode="auto">
          <a:xfrm>
            <a:off x="2276475" y="4030663"/>
            <a:ext cx="7734300" cy="0"/>
          </a:xfrm>
          <a:custGeom>
            <a:avLst/>
            <a:gdLst>
              <a:gd name="T0" fmla="*/ 0 w 7734300"/>
              <a:gd name="T1" fmla="*/ 7734300 w 7734300"/>
            </a:gdLst>
            <a:ahLst/>
            <a:cxnLst/>
            <a:rect l="T0" t="0" r="T1" b="0"/>
            <a:pathLst>
              <a:path w="7734300">
                <a:moveTo>
                  <a:pt x="0" y="0"/>
                </a:moveTo>
                <a:lnTo>
                  <a:pt x="7734300" y="0"/>
                </a:lnTo>
              </a:path>
            </a:pathLst>
          </a:custGeom>
          <a:noFill/>
          <a:ln w="9525">
            <a:solidFill>
              <a:srgbClr val="00AFE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27" name="object 143"/>
          <p:cNvSpPr>
            <a:spLocks noChangeArrowheads="1"/>
          </p:cNvSpPr>
          <p:nvPr/>
        </p:nvSpPr>
        <p:spPr bwMode="auto">
          <a:xfrm>
            <a:off x="4318000" y="4305300"/>
            <a:ext cx="1588" cy="215900"/>
          </a:xfrm>
          <a:custGeom>
            <a:avLst/>
            <a:gdLst>
              <a:gd name="T0" fmla="*/ 0 w 1905"/>
              <a:gd name="T1" fmla="*/ 0 h 215900"/>
              <a:gd name="T2" fmla="*/ 1905 w 1905"/>
              <a:gd name="T3" fmla="*/ 215900 h 215900"/>
            </a:gdLst>
            <a:ahLst/>
            <a:cxnLst/>
            <a:rect l="T0" t="T1" r="T2" b="T3"/>
            <a:pathLst>
              <a:path w="1905" h="215900">
                <a:moveTo>
                  <a:pt x="0" y="215900"/>
                </a:moveTo>
                <a:lnTo>
                  <a:pt x="1650" y="0"/>
                </a:lnTo>
              </a:path>
            </a:pathLst>
          </a:custGeom>
          <a:noFill/>
          <a:ln w="4763">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28" name="object 144"/>
          <p:cNvSpPr>
            <a:spLocks noChangeArrowheads="1"/>
          </p:cNvSpPr>
          <p:nvPr/>
        </p:nvSpPr>
        <p:spPr bwMode="auto">
          <a:xfrm>
            <a:off x="4318000" y="4322763"/>
            <a:ext cx="66675" cy="46037"/>
          </a:xfrm>
          <a:custGeom>
            <a:avLst/>
            <a:gdLst>
              <a:gd name="T0" fmla="*/ 0 w 66675"/>
              <a:gd name="T1" fmla="*/ 0 h 46354"/>
              <a:gd name="T2" fmla="*/ 66675 w 66675"/>
              <a:gd name="T3" fmla="*/ 46354 h 46354"/>
            </a:gdLst>
            <a:ahLst/>
            <a:cxnLst/>
            <a:rect l="T0" t="T1" r="T2" b="T3"/>
            <a:pathLst>
              <a:path w="66675" h="46354">
                <a:moveTo>
                  <a:pt x="0" y="46100"/>
                </a:moveTo>
                <a:lnTo>
                  <a:pt x="19685" y="23113"/>
                </a:lnTo>
                <a:lnTo>
                  <a:pt x="24002" y="19176"/>
                </a:lnTo>
                <a:lnTo>
                  <a:pt x="28193" y="16001"/>
                </a:lnTo>
                <a:lnTo>
                  <a:pt x="33019" y="13207"/>
                </a:lnTo>
                <a:lnTo>
                  <a:pt x="37464" y="10413"/>
                </a:lnTo>
                <a:lnTo>
                  <a:pt x="41782" y="8127"/>
                </a:lnTo>
                <a:lnTo>
                  <a:pt x="46355" y="6223"/>
                </a:lnTo>
                <a:lnTo>
                  <a:pt x="50800" y="4444"/>
                </a:lnTo>
                <a:lnTo>
                  <a:pt x="54863" y="2793"/>
                </a:lnTo>
                <a:lnTo>
                  <a:pt x="58927" y="1905"/>
                </a:lnTo>
                <a:lnTo>
                  <a:pt x="62864" y="1015"/>
                </a:lnTo>
                <a:lnTo>
                  <a:pt x="666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29" name="object 145"/>
          <p:cNvSpPr>
            <a:spLocks noChangeArrowheads="1"/>
          </p:cNvSpPr>
          <p:nvPr/>
        </p:nvSpPr>
        <p:spPr bwMode="auto">
          <a:xfrm>
            <a:off x="4318000" y="4321175"/>
            <a:ext cx="66675" cy="14288"/>
          </a:xfrm>
          <a:custGeom>
            <a:avLst/>
            <a:gdLst>
              <a:gd name="T0" fmla="*/ 0 w 66675"/>
              <a:gd name="T1" fmla="*/ 0 h 14604"/>
              <a:gd name="T2" fmla="*/ 66675 w 66675"/>
              <a:gd name="T3" fmla="*/ 14604 h 14604"/>
            </a:gdLst>
            <a:ahLst/>
            <a:cxnLst/>
            <a:rect l="T0" t="T1" r="T2" b="T3"/>
            <a:pathLst>
              <a:path w="66675" h="14604">
                <a:moveTo>
                  <a:pt x="0" y="14224"/>
                </a:moveTo>
                <a:lnTo>
                  <a:pt x="10287" y="13081"/>
                </a:lnTo>
                <a:lnTo>
                  <a:pt x="19685" y="11430"/>
                </a:lnTo>
                <a:lnTo>
                  <a:pt x="28320" y="10032"/>
                </a:lnTo>
                <a:lnTo>
                  <a:pt x="36702" y="8255"/>
                </a:lnTo>
                <a:lnTo>
                  <a:pt x="44704" y="6095"/>
                </a:lnTo>
                <a:lnTo>
                  <a:pt x="52324" y="3937"/>
                </a:lnTo>
                <a:lnTo>
                  <a:pt x="59562" y="2158"/>
                </a:lnTo>
                <a:lnTo>
                  <a:pt x="666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30" name="object 146"/>
          <p:cNvSpPr>
            <a:spLocks noChangeArrowheads="1"/>
          </p:cNvSpPr>
          <p:nvPr/>
        </p:nvSpPr>
        <p:spPr bwMode="auto">
          <a:xfrm>
            <a:off x="4286250" y="4289425"/>
            <a:ext cx="57150" cy="38100"/>
          </a:xfrm>
          <a:custGeom>
            <a:avLst/>
            <a:gdLst>
              <a:gd name="T0" fmla="*/ 0 w 57150"/>
              <a:gd name="T1" fmla="*/ 0 h 38100"/>
              <a:gd name="T2" fmla="*/ 57150 w 57150"/>
              <a:gd name="T3" fmla="*/ 38100 h 38100"/>
            </a:gdLst>
            <a:ahLst/>
            <a:cxnLst/>
            <a:rect l="T0" t="T1" r="T2" b="T3"/>
            <a:pathLst>
              <a:path w="57150" h="38100">
                <a:moveTo>
                  <a:pt x="57150" y="0"/>
                </a:moveTo>
                <a:lnTo>
                  <a:pt x="0" y="3810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31" name="object 147"/>
          <p:cNvSpPr>
            <a:spLocks noChangeArrowheads="1"/>
          </p:cNvSpPr>
          <p:nvPr/>
        </p:nvSpPr>
        <p:spPr bwMode="auto">
          <a:xfrm>
            <a:off x="4294188" y="4321175"/>
            <a:ext cx="23812" cy="9525"/>
          </a:xfrm>
          <a:custGeom>
            <a:avLst/>
            <a:gdLst>
              <a:gd name="T0" fmla="*/ 0 w 24130"/>
              <a:gd name="T1" fmla="*/ 0 h 9525"/>
              <a:gd name="T2" fmla="*/ 24130 w 24130"/>
              <a:gd name="T3" fmla="*/ 9525 h 9525"/>
            </a:gdLst>
            <a:ahLst/>
            <a:cxnLst/>
            <a:rect l="T0" t="T1" r="T2" b="T3"/>
            <a:pathLst>
              <a:path w="24130" h="9525">
                <a:moveTo>
                  <a:pt x="0" y="0"/>
                </a:moveTo>
                <a:lnTo>
                  <a:pt x="23749" y="9525"/>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32" name="object 148"/>
          <p:cNvSpPr>
            <a:spLocks noChangeArrowheads="1"/>
          </p:cNvSpPr>
          <p:nvPr/>
        </p:nvSpPr>
        <p:spPr bwMode="auto">
          <a:xfrm>
            <a:off x="4308475" y="4521200"/>
            <a:ext cx="19050" cy="147638"/>
          </a:xfrm>
          <a:custGeom>
            <a:avLst/>
            <a:gdLst>
              <a:gd name="T0" fmla="*/ 0 w 19050"/>
              <a:gd name="T1" fmla="*/ 0 h 147954"/>
              <a:gd name="T2" fmla="*/ 19050 w 19050"/>
              <a:gd name="T3" fmla="*/ 147954 h 147954"/>
            </a:gdLst>
            <a:ahLst/>
            <a:cxnLst/>
            <a:rect l="T0" t="T1" r="T2" b="T3"/>
            <a:pathLst>
              <a:path w="19050" h="147954">
                <a:moveTo>
                  <a:pt x="14731" y="0"/>
                </a:moveTo>
                <a:lnTo>
                  <a:pt x="4318" y="0"/>
                </a:lnTo>
                <a:lnTo>
                  <a:pt x="0" y="147574"/>
                </a:lnTo>
                <a:lnTo>
                  <a:pt x="19050" y="147574"/>
                </a:lnTo>
                <a:lnTo>
                  <a:pt x="14731"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33" name="object 149"/>
          <p:cNvSpPr>
            <a:spLocks noChangeArrowheads="1"/>
          </p:cNvSpPr>
          <p:nvPr/>
        </p:nvSpPr>
        <p:spPr bwMode="auto">
          <a:xfrm>
            <a:off x="4378325" y="4308475"/>
            <a:ext cx="68263" cy="17463"/>
          </a:xfrm>
          <a:custGeom>
            <a:avLst/>
            <a:gdLst>
              <a:gd name="T0" fmla="*/ 0 w 68580"/>
              <a:gd name="T1" fmla="*/ 0 h 17779"/>
              <a:gd name="T2" fmla="*/ 68580 w 68580"/>
              <a:gd name="T3" fmla="*/ 17779 h 17779"/>
            </a:gdLst>
            <a:ahLst/>
            <a:cxnLst/>
            <a:rect l="T0" t="T1" r="T2" b="T3"/>
            <a:pathLst>
              <a:path w="68580" h="17779">
                <a:moveTo>
                  <a:pt x="48768" y="0"/>
                </a:moveTo>
                <a:lnTo>
                  <a:pt x="43561" y="0"/>
                </a:lnTo>
                <a:lnTo>
                  <a:pt x="38735" y="381"/>
                </a:lnTo>
                <a:lnTo>
                  <a:pt x="12192" y="7238"/>
                </a:lnTo>
                <a:lnTo>
                  <a:pt x="8381" y="8762"/>
                </a:lnTo>
                <a:lnTo>
                  <a:pt x="5206" y="10668"/>
                </a:lnTo>
                <a:lnTo>
                  <a:pt x="2539" y="12573"/>
                </a:lnTo>
                <a:lnTo>
                  <a:pt x="0" y="14224"/>
                </a:lnTo>
                <a:lnTo>
                  <a:pt x="2920" y="15367"/>
                </a:lnTo>
                <a:lnTo>
                  <a:pt x="6604" y="16129"/>
                </a:lnTo>
                <a:lnTo>
                  <a:pt x="14986" y="17272"/>
                </a:lnTo>
                <a:lnTo>
                  <a:pt x="29972" y="17272"/>
                </a:lnTo>
                <a:lnTo>
                  <a:pt x="57404" y="11049"/>
                </a:lnTo>
                <a:lnTo>
                  <a:pt x="59436" y="10160"/>
                </a:lnTo>
                <a:lnTo>
                  <a:pt x="61213" y="8889"/>
                </a:lnTo>
                <a:lnTo>
                  <a:pt x="62864" y="7874"/>
                </a:lnTo>
                <a:lnTo>
                  <a:pt x="64643" y="6604"/>
                </a:lnTo>
                <a:lnTo>
                  <a:pt x="66167" y="5333"/>
                </a:lnTo>
                <a:lnTo>
                  <a:pt x="67310" y="3810"/>
                </a:lnTo>
                <a:lnTo>
                  <a:pt x="68325" y="2539"/>
                </a:lnTo>
                <a:lnTo>
                  <a:pt x="63754" y="1269"/>
                </a:lnTo>
                <a:lnTo>
                  <a:pt x="58800" y="635"/>
                </a:lnTo>
                <a:lnTo>
                  <a:pt x="53720" y="254"/>
                </a:lnTo>
                <a:lnTo>
                  <a:pt x="48768"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34" name="object 150"/>
          <p:cNvSpPr>
            <a:spLocks noChangeArrowheads="1"/>
          </p:cNvSpPr>
          <p:nvPr/>
        </p:nvSpPr>
        <p:spPr bwMode="auto">
          <a:xfrm>
            <a:off x="3594100" y="4395788"/>
            <a:ext cx="1588" cy="160337"/>
          </a:xfrm>
          <a:custGeom>
            <a:avLst/>
            <a:gdLst>
              <a:gd name="T0" fmla="*/ 0 w 1905"/>
              <a:gd name="T1" fmla="*/ 0 h 160654"/>
              <a:gd name="T2" fmla="*/ 1905 w 1905"/>
              <a:gd name="T3" fmla="*/ 160654 h 160654"/>
            </a:gdLst>
            <a:ahLst/>
            <a:cxnLst/>
            <a:rect l="T0" t="T1" r="T2" b="T3"/>
            <a:pathLst>
              <a:path w="1905" h="160654">
                <a:moveTo>
                  <a:pt x="0" y="160400"/>
                </a:moveTo>
                <a:lnTo>
                  <a:pt x="1650" y="0"/>
                </a:lnTo>
              </a:path>
            </a:pathLst>
          </a:custGeom>
          <a:noFill/>
          <a:ln w="4763">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35" name="object 151"/>
          <p:cNvSpPr>
            <a:spLocks noChangeArrowheads="1"/>
          </p:cNvSpPr>
          <p:nvPr/>
        </p:nvSpPr>
        <p:spPr bwMode="auto">
          <a:xfrm>
            <a:off x="3594100" y="4408488"/>
            <a:ext cx="49213" cy="33337"/>
          </a:xfrm>
          <a:custGeom>
            <a:avLst/>
            <a:gdLst>
              <a:gd name="T0" fmla="*/ 0 w 49530"/>
              <a:gd name="T1" fmla="*/ 0 h 33654"/>
              <a:gd name="T2" fmla="*/ 49530 w 49530"/>
              <a:gd name="T3" fmla="*/ 33654 h 33654"/>
            </a:gdLst>
            <a:ahLst/>
            <a:cxnLst/>
            <a:rect l="T0" t="T1" r="T2" b="T3"/>
            <a:pathLst>
              <a:path w="49530" h="33654">
                <a:moveTo>
                  <a:pt x="0" y="33400"/>
                </a:moveTo>
                <a:lnTo>
                  <a:pt x="2412" y="29590"/>
                </a:lnTo>
                <a:lnTo>
                  <a:pt x="5333" y="26162"/>
                </a:lnTo>
                <a:lnTo>
                  <a:pt x="8127" y="22606"/>
                </a:lnTo>
                <a:lnTo>
                  <a:pt x="11430" y="19431"/>
                </a:lnTo>
                <a:lnTo>
                  <a:pt x="14605" y="16763"/>
                </a:lnTo>
                <a:lnTo>
                  <a:pt x="17780" y="13969"/>
                </a:lnTo>
                <a:lnTo>
                  <a:pt x="20955" y="11556"/>
                </a:lnTo>
                <a:lnTo>
                  <a:pt x="24256" y="9778"/>
                </a:lnTo>
                <a:lnTo>
                  <a:pt x="27812" y="7746"/>
                </a:lnTo>
                <a:lnTo>
                  <a:pt x="46481" y="507"/>
                </a:lnTo>
                <a:lnTo>
                  <a:pt x="49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36" name="object 152"/>
          <p:cNvSpPr>
            <a:spLocks noChangeArrowheads="1"/>
          </p:cNvSpPr>
          <p:nvPr/>
        </p:nvSpPr>
        <p:spPr bwMode="auto">
          <a:xfrm>
            <a:off x="3594100" y="4408488"/>
            <a:ext cx="49213" cy="9525"/>
          </a:xfrm>
          <a:custGeom>
            <a:avLst/>
            <a:gdLst>
              <a:gd name="T0" fmla="*/ 0 w 49530"/>
              <a:gd name="T1" fmla="*/ 0 h 9525"/>
              <a:gd name="T2" fmla="*/ 49530 w 49530"/>
              <a:gd name="T3" fmla="*/ 9525 h 9525"/>
            </a:gdLst>
            <a:ahLst/>
            <a:cxnLst/>
            <a:rect l="T0" t="T1" r="T2" b="T3"/>
            <a:pathLst>
              <a:path w="49530" h="9525">
                <a:moveTo>
                  <a:pt x="0" y="9525"/>
                </a:moveTo>
                <a:lnTo>
                  <a:pt x="7493" y="8508"/>
                </a:lnTo>
                <a:lnTo>
                  <a:pt x="14477" y="7746"/>
                </a:lnTo>
                <a:lnTo>
                  <a:pt x="20955" y="6476"/>
                </a:lnTo>
                <a:lnTo>
                  <a:pt x="27050" y="5461"/>
                </a:lnTo>
                <a:lnTo>
                  <a:pt x="33019" y="3937"/>
                </a:lnTo>
                <a:lnTo>
                  <a:pt x="38607" y="2793"/>
                </a:lnTo>
                <a:lnTo>
                  <a:pt x="44068" y="1269"/>
                </a:lnTo>
                <a:lnTo>
                  <a:pt x="49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37" name="object 153"/>
          <p:cNvSpPr>
            <a:spLocks noChangeArrowheads="1"/>
          </p:cNvSpPr>
          <p:nvPr/>
        </p:nvSpPr>
        <p:spPr bwMode="auto">
          <a:xfrm>
            <a:off x="3570288" y="4383088"/>
            <a:ext cx="42862" cy="28575"/>
          </a:xfrm>
          <a:custGeom>
            <a:avLst/>
            <a:gdLst>
              <a:gd name="T0" fmla="*/ 0 w 43180"/>
              <a:gd name="T1" fmla="*/ 0 h 28575"/>
              <a:gd name="T2" fmla="*/ 43180 w 43180"/>
              <a:gd name="T3" fmla="*/ 28575 h 28575"/>
            </a:gdLst>
            <a:ahLst/>
            <a:cxnLst/>
            <a:rect l="T0" t="T1" r="T2" b="T3"/>
            <a:pathLst>
              <a:path w="43180" h="28575">
                <a:moveTo>
                  <a:pt x="42799" y="0"/>
                </a:moveTo>
                <a:lnTo>
                  <a:pt x="0" y="28575"/>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38" name="object 154"/>
          <p:cNvSpPr>
            <a:spLocks noChangeArrowheads="1"/>
          </p:cNvSpPr>
          <p:nvPr/>
        </p:nvSpPr>
        <p:spPr bwMode="auto">
          <a:xfrm>
            <a:off x="3576638" y="4406900"/>
            <a:ext cx="17462" cy="6350"/>
          </a:xfrm>
          <a:custGeom>
            <a:avLst/>
            <a:gdLst>
              <a:gd name="T0" fmla="*/ 0 w 17780"/>
              <a:gd name="T1" fmla="*/ 0 h 6350"/>
              <a:gd name="T2" fmla="*/ 17780 w 17780"/>
              <a:gd name="T3" fmla="*/ 6350 h 6350"/>
            </a:gdLst>
            <a:ahLst/>
            <a:cxnLst/>
            <a:rect l="T0" t="T1" r="T2" b="T3"/>
            <a:pathLst>
              <a:path w="17780" h="6350">
                <a:moveTo>
                  <a:pt x="0" y="0"/>
                </a:moveTo>
                <a:lnTo>
                  <a:pt x="17399" y="635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39" name="object 155"/>
          <p:cNvSpPr>
            <a:spLocks noChangeArrowheads="1"/>
          </p:cNvSpPr>
          <p:nvPr/>
        </p:nvSpPr>
        <p:spPr bwMode="auto">
          <a:xfrm>
            <a:off x="3586163" y="4556125"/>
            <a:ext cx="15875" cy="109538"/>
          </a:xfrm>
          <a:custGeom>
            <a:avLst/>
            <a:gdLst>
              <a:gd name="T0" fmla="*/ 0 w 15875"/>
              <a:gd name="T1" fmla="*/ 0 h 109854"/>
              <a:gd name="T2" fmla="*/ 15875 w 15875"/>
              <a:gd name="T3" fmla="*/ 109854 h 109854"/>
            </a:gdLst>
            <a:ahLst/>
            <a:cxnLst/>
            <a:rect l="T0" t="T1" r="T2" b="T3"/>
            <a:pathLst>
              <a:path w="15875" h="109854">
                <a:moveTo>
                  <a:pt x="12192" y="0"/>
                </a:moveTo>
                <a:lnTo>
                  <a:pt x="3556" y="0"/>
                </a:lnTo>
                <a:lnTo>
                  <a:pt x="0" y="109474"/>
                </a:lnTo>
                <a:lnTo>
                  <a:pt x="15875" y="109474"/>
                </a:lnTo>
                <a:lnTo>
                  <a:pt x="12192"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40" name="object 156"/>
          <p:cNvSpPr>
            <a:spLocks noChangeArrowheads="1"/>
          </p:cNvSpPr>
          <p:nvPr/>
        </p:nvSpPr>
        <p:spPr bwMode="auto">
          <a:xfrm>
            <a:off x="3638550" y="4397375"/>
            <a:ext cx="50800" cy="14288"/>
          </a:xfrm>
          <a:custGeom>
            <a:avLst/>
            <a:gdLst>
              <a:gd name="T0" fmla="*/ 0 w 50800"/>
              <a:gd name="T1" fmla="*/ 0 h 14604"/>
              <a:gd name="T2" fmla="*/ 50800 w 50800"/>
              <a:gd name="T3" fmla="*/ 14604 h 14604"/>
            </a:gdLst>
            <a:ahLst/>
            <a:cxnLst/>
            <a:rect l="T0" t="T1" r="T2" b="T3"/>
            <a:pathLst>
              <a:path w="50800" h="14604">
                <a:moveTo>
                  <a:pt x="36068" y="0"/>
                </a:moveTo>
                <a:lnTo>
                  <a:pt x="28829" y="507"/>
                </a:lnTo>
                <a:lnTo>
                  <a:pt x="25145" y="888"/>
                </a:lnTo>
                <a:lnTo>
                  <a:pt x="21717" y="1397"/>
                </a:lnTo>
                <a:lnTo>
                  <a:pt x="18414" y="2539"/>
                </a:lnTo>
                <a:lnTo>
                  <a:pt x="14731" y="3556"/>
                </a:lnTo>
                <a:lnTo>
                  <a:pt x="8889" y="5842"/>
                </a:lnTo>
                <a:lnTo>
                  <a:pt x="6095" y="7493"/>
                </a:lnTo>
                <a:lnTo>
                  <a:pt x="3810" y="8636"/>
                </a:lnTo>
                <a:lnTo>
                  <a:pt x="1777" y="10287"/>
                </a:lnTo>
                <a:lnTo>
                  <a:pt x="0" y="11937"/>
                </a:lnTo>
                <a:lnTo>
                  <a:pt x="2286" y="12700"/>
                </a:lnTo>
                <a:lnTo>
                  <a:pt x="4699" y="13335"/>
                </a:lnTo>
                <a:lnTo>
                  <a:pt x="7747" y="13843"/>
                </a:lnTo>
                <a:lnTo>
                  <a:pt x="11049" y="14224"/>
                </a:lnTo>
                <a:lnTo>
                  <a:pt x="22225" y="14224"/>
                </a:lnTo>
                <a:lnTo>
                  <a:pt x="49911" y="3301"/>
                </a:lnTo>
                <a:lnTo>
                  <a:pt x="50800" y="2158"/>
                </a:lnTo>
                <a:lnTo>
                  <a:pt x="47117" y="1143"/>
                </a:lnTo>
                <a:lnTo>
                  <a:pt x="43561" y="507"/>
                </a:lnTo>
                <a:lnTo>
                  <a:pt x="36068"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41" name="object 157"/>
          <p:cNvSpPr>
            <a:spLocks noChangeArrowheads="1"/>
          </p:cNvSpPr>
          <p:nvPr/>
        </p:nvSpPr>
        <p:spPr bwMode="auto">
          <a:xfrm>
            <a:off x="5240338" y="4232275"/>
            <a:ext cx="1587" cy="255588"/>
          </a:xfrm>
          <a:custGeom>
            <a:avLst/>
            <a:gdLst>
              <a:gd name="T0" fmla="*/ 0 w 1904"/>
              <a:gd name="T1" fmla="*/ 0 h 255904"/>
              <a:gd name="T2" fmla="*/ 1904 w 1904"/>
              <a:gd name="T3" fmla="*/ 255904 h 255904"/>
            </a:gdLst>
            <a:ahLst/>
            <a:cxnLst/>
            <a:rect l="T0" t="T1" r="T2" b="T3"/>
            <a:pathLst>
              <a:path w="1904" h="255904">
                <a:moveTo>
                  <a:pt x="0" y="255524"/>
                </a:moveTo>
                <a:lnTo>
                  <a:pt x="1524" y="0"/>
                </a:lnTo>
              </a:path>
            </a:pathLst>
          </a:custGeom>
          <a:noFill/>
          <a:ln w="9524">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42" name="object 158"/>
          <p:cNvSpPr>
            <a:spLocks noChangeArrowheads="1"/>
          </p:cNvSpPr>
          <p:nvPr/>
        </p:nvSpPr>
        <p:spPr bwMode="auto">
          <a:xfrm>
            <a:off x="5240338" y="4252913"/>
            <a:ext cx="79375" cy="53975"/>
          </a:xfrm>
          <a:custGeom>
            <a:avLst/>
            <a:gdLst>
              <a:gd name="T0" fmla="*/ 0 w 79375"/>
              <a:gd name="T1" fmla="*/ 0 h 53975"/>
              <a:gd name="T2" fmla="*/ 79375 w 79375"/>
              <a:gd name="T3" fmla="*/ 53975 h 53975"/>
            </a:gdLst>
            <a:ahLst/>
            <a:cxnLst/>
            <a:rect l="T0" t="T1" r="T2" b="T3"/>
            <a:pathLst>
              <a:path w="79375" h="53975">
                <a:moveTo>
                  <a:pt x="0" y="53975"/>
                </a:moveTo>
                <a:lnTo>
                  <a:pt x="28575" y="22606"/>
                </a:lnTo>
                <a:lnTo>
                  <a:pt x="65532" y="3428"/>
                </a:lnTo>
                <a:lnTo>
                  <a:pt x="70231" y="1905"/>
                </a:lnTo>
                <a:lnTo>
                  <a:pt x="74802" y="1015"/>
                </a:lnTo>
                <a:lnTo>
                  <a:pt x="793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43" name="object 159"/>
          <p:cNvSpPr>
            <a:spLocks noChangeArrowheads="1"/>
          </p:cNvSpPr>
          <p:nvPr/>
        </p:nvSpPr>
        <p:spPr bwMode="auto">
          <a:xfrm>
            <a:off x="5240338" y="4251325"/>
            <a:ext cx="79375" cy="17463"/>
          </a:xfrm>
          <a:custGeom>
            <a:avLst/>
            <a:gdLst>
              <a:gd name="T0" fmla="*/ 0 w 79375"/>
              <a:gd name="T1" fmla="*/ 0 h 17779"/>
              <a:gd name="T2" fmla="*/ 79375 w 79375"/>
              <a:gd name="T3" fmla="*/ 17779 h 17779"/>
            </a:gdLst>
            <a:ahLst/>
            <a:cxnLst/>
            <a:rect l="T0" t="T1" r="T2" b="T3"/>
            <a:pathLst>
              <a:path w="79375" h="17779">
                <a:moveTo>
                  <a:pt x="0" y="17399"/>
                </a:moveTo>
                <a:lnTo>
                  <a:pt x="12064" y="15748"/>
                </a:lnTo>
                <a:lnTo>
                  <a:pt x="23240" y="13969"/>
                </a:lnTo>
                <a:lnTo>
                  <a:pt x="33654" y="12064"/>
                </a:lnTo>
                <a:lnTo>
                  <a:pt x="43687" y="9651"/>
                </a:lnTo>
                <a:lnTo>
                  <a:pt x="52832" y="7493"/>
                </a:lnTo>
                <a:lnTo>
                  <a:pt x="62229" y="5206"/>
                </a:lnTo>
                <a:lnTo>
                  <a:pt x="70865" y="2539"/>
                </a:lnTo>
                <a:lnTo>
                  <a:pt x="793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44" name="object 160"/>
          <p:cNvSpPr>
            <a:spLocks noChangeArrowheads="1"/>
          </p:cNvSpPr>
          <p:nvPr/>
        </p:nvSpPr>
        <p:spPr bwMode="auto">
          <a:xfrm>
            <a:off x="5202238" y="4213225"/>
            <a:ext cx="68262" cy="44450"/>
          </a:xfrm>
          <a:custGeom>
            <a:avLst/>
            <a:gdLst>
              <a:gd name="T0" fmla="*/ 0 w 68579"/>
              <a:gd name="T1" fmla="*/ 0 h 44450"/>
              <a:gd name="T2" fmla="*/ 68579 w 68579"/>
              <a:gd name="T3" fmla="*/ 44450 h 44450"/>
            </a:gdLst>
            <a:ahLst/>
            <a:cxnLst/>
            <a:rect l="T0" t="T1" r="T2" b="T3"/>
            <a:pathLst>
              <a:path w="68579" h="44450">
                <a:moveTo>
                  <a:pt x="68199" y="0"/>
                </a:moveTo>
                <a:lnTo>
                  <a:pt x="0" y="44450"/>
                </a:lnTo>
              </a:path>
            </a:pathLst>
          </a:custGeom>
          <a:noFill/>
          <a:ln w="7938">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45" name="object 161"/>
          <p:cNvSpPr>
            <a:spLocks noChangeArrowheads="1"/>
          </p:cNvSpPr>
          <p:nvPr/>
        </p:nvSpPr>
        <p:spPr bwMode="auto">
          <a:xfrm>
            <a:off x="5211763" y="4251325"/>
            <a:ext cx="28575" cy="9525"/>
          </a:xfrm>
          <a:custGeom>
            <a:avLst/>
            <a:gdLst>
              <a:gd name="T0" fmla="*/ 0 w 28575"/>
              <a:gd name="T1" fmla="*/ 0 h 9525"/>
              <a:gd name="T2" fmla="*/ 28575 w 28575"/>
              <a:gd name="T3" fmla="*/ 9525 h 9525"/>
            </a:gdLst>
            <a:ahLst/>
            <a:cxnLst/>
            <a:rect l="T0" t="T1" r="T2" b="T3"/>
            <a:pathLst>
              <a:path w="28575" h="9525">
                <a:moveTo>
                  <a:pt x="0" y="0"/>
                </a:moveTo>
                <a:lnTo>
                  <a:pt x="28575" y="9525"/>
                </a:lnTo>
              </a:path>
            </a:pathLst>
          </a:custGeom>
          <a:noFill/>
          <a:ln w="7938">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46" name="object 162"/>
          <p:cNvSpPr>
            <a:spLocks noChangeArrowheads="1"/>
          </p:cNvSpPr>
          <p:nvPr/>
        </p:nvSpPr>
        <p:spPr bwMode="auto">
          <a:xfrm>
            <a:off x="5224463" y="4487863"/>
            <a:ext cx="33337" cy="177800"/>
          </a:xfrm>
          <a:custGeom>
            <a:avLst/>
            <a:gdLst>
              <a:gd name="T0" fmla="*/ 0 w 33654"/>
              <a:gd name="T1" fmla="*/ 0 h 177800"/>
              <a:gd name="T2" fmla="*/ 33654 w 33654"/>
              <a:gd name="T3" fmla="*/ 177800 h 177800"/>
            </a:gdLst>
            <a:ahLst/>
            <a:cxnLst/>
            <a:rect l="T0" t="T1" r="T2" b="T3"/>
            <a:pathLst>
              <a:path w="33654" h="177800">
                <a:moveTo>
                  <a:pt x="27939" y="0"/>
                </a:moveTo>
                <a:lnTo>
                  <a:pt x="5461" y="0"/>
                </a:lnTo>
                <a:lnTo>
                  <a:pt x="0" y="177800"/>
                </a:lnTo>
                <a:lnTo>
                  <a:pt x="33274" y="177800"/>
                </a:lnTo>
                <a:lnTo>
                  <a:pt x="27939"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47" name="object 163"/>
          <p:cNvSpPr>
            <a:spLocks noChangeArrowheads="1"/>
          </p:cNvSpPr>
          <p:nvPr/>
        </p:nvSpPr>
        <p:spPr bwMode="auto">
          <a:xfrm>
            <a:off x="5313363" y="4235450"/>
            <a:ext cx="80962" cy="22225"/>
          </a:xfrm>
          <a:custGeom>
            <a:avLst/>
            <a:gdLst>
              <a:gd name="T0" fmla="*/ 0 w 81279"/>
              <a:gd name="T1" fmla="*/ 0 h 22225"/>
              <a:gd name="T2" fmla="*/ 81279 w 81279"/>
              <a:gd name="T3" fmla="*/ 22225 h 22225"/>
            </a:gdLst>
            <a:ahLst/>
            <a:cxnLst/>
            <a:rect l="T0" t="T1" r="T2" b="T3"/>
            <a:pathLst>
              <a:path w="81279" h="22225">
                <a:moveTo>
                  <a:pt x="57658" y="0"/>
                </a:moveTo>
                <a:lnTo>
                  <a:pt x="51562" y="0"/>
                </a:lnTo>
                <a:lnTo>
                  <a:pt x="45847" y="507"/>
                </a:lnTo>
                <a:lnTo>
                  <a:pt x="40004" y="1143"/>
                </a:lnTo>
                <a:lnTo>
                  <a:pt x="34289" y="2539"/>
                </a:lnTo>
                <a:lnTo>
                  <a:pt x="28828" y="3682"/>
                </a:lnTo>
                <a:lnTo>
                  <a:pt x="23622" y="5206"/>
                </a:lnTo>
                <a:lnTo>
                  <a:pt x="18669" y="7366"/>
                </a:lnTo>
                <a:lnTo>
                  <a:pt x="14224" y="8889"/>
                </a:lnTo>
                <a:lnTo>
                  <a:pt x="9906" y="11175"/>
                </a:lnTo>
                <a:lnTo>
                  <a:pt x="6223" y="13462"/>
                </a:lnTo>
                <a:lnTo>
                  <a:pt x="2666" y="16001"/>
                </a:lnTo>
                <a:lnTo>
                  <a:pt x="0" y="18542"/>
                </a:lnTo>
                <a:lnTo>
                  <a:pt x="3301" y="19685"/>
                </a:lnTo>
                <a:lnTo>
                  <a:pt x="12191" y="21589"/>
                </a:lnTo>
                <a:lnTo>
                  <a:pt x="17525" y="21970"/>
                </a:lnTo>
                <a:lnTo>
                  <a:pt x="23240" y="22225"/>
                </a:lnTo>
                <a:lnTo>
                  <a:pt x="29337" y="22225"/>
                </a:lnTo>
                <a:lnTo>
                  <a:pt x="67818" y="14224"/>
                </a:lnTo>
                <a:lnTo>
                  <a:pt x="70231" y="13081"/>
                </a:lnTo>
                <a:lnTo>
                  <a:pt x="80899" y="3175"/>
                </a:lnTo>
                <a:lnTo>
                  <a:pt x="75184" y="1777"/>
                </a:lnTo>
                <a:lnTo>
                  <a:pt x="69341" y="635"/>
                </a:lnTo>
                <a:lnTo>
                  <a:pt x="63500" y="254"/>
                </a:lnTo>
                <a:lnTo>
                  <a:pt x="57658"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48" name="object 164"/>
          <p:cNvSpPr>
            <a:spLocks noChangeArrowheads="1"/>
          </p:cNvSpPr>
          <p:nvPr/>
        </p:nvSpPr>
        <p:spPr bwMode="auto">
          <a:xfrm>
            <a:off x="5568950" y="4127500"/>
            <a:ext cx="77788" cy="260350"/>
          </a:xfrm>
          <a:custGeom>
            <a:avLst/>
            <a:gdLst>
              <a:gd name="T0" fmla="*/ 0 w 78104"/>
              <a:gd name="T1" fmla="*/ 0 h 260350"/>
              <a:gd name="T2" fmla="*/ 78104 w 78104"/>
              <a:gd name="T3" fmla="*/ 260350 h 260350"/>
            </a:gdLst>
            <a:ahLst/>
            <a:cxnLst/>
            <a:rect l="T0" t="T1" r="T2" b="T3"/>
            <a:pathLst>
              <a:path w="78104" h="260350">
                <a:moveTo>
                  <a:pt x="17017" y="0"/>
                </a:moveTo>
                <a:lnTo>
                  <a:pt x="14986" y="0"/>
                </a:lnTo>
                <a:lnTo>
                  <a:pt x="13208" y="254"/>
                </a:lnTo>
                <a:lnTo>
                  <a:pt x="11049" y="635"/>
                </a:lnTo>
                <a:lnTo>
                  <a:pt x="9271" y="1650"/>
                </a:lnTo>
                <a:lnTo>
                  <a:pt x="7874" y="2286"/>
                </a:lnTo>
                <a:lnTo>
                  <a:pt x="6350" y="3175"/>
                </a:lnTo>
                <a:lnTo>
                  <a:pt x="4952" y="4572"/>
                </a:lnTo>
                <a:lnTo>
                  <a:pt x="3683" y="5714"/>
                </a:lnTo>
                <a:lnTo>
                  <a:pt x="0" y="15748"/>
                </a:lnTo>
                <a:lnTo>
                  <a:pt x="253" y="18161"/>
                </a:lnTo>
                <a:lnTo>
                  <a:pt x="10922" y="34543"/>
                </a:lnTo>
                <a:lnTo>
                  <a:pt x="15621" y="40258"/>
                </a:lnTo>
                <a:lnTo>
                  <a:pt x="19685" y="46355"/>
                </a:lnTo>
                <a:lnTo>
                  <a:pt x="23113" y="51435"/>
                </a:lnTo>
                <a:lnTo>
                  <a:pt x="25908" y="56133"/>
                </a:lnTo>
                <a:lnTo>
                  <a:pt x="30922" y="65658"/>
                </a:lnTo>
                <a:lnTo>
                  <a:pt x="33147" y="70231"/>
                </a:lnTo>
                <a:lnTo>
                  <a:pt x="35178" y="75311"/>
                </a:lnTo>
                <a:lnTo>
                  <a:pt x="37211" y="80263"/>
                </a:lnTo>
                <a:lnTo>
                  <a:pt x="38735" y="85470"/>
                </a:lnTo>
                <a:lnTo>
                  <a:pt x="40386" y="90931"/>
                </a:lnTo>
                <a:lnTo>
                  <a:pt x="41910" y="97281"/>
                </a:lnTo>
                <a:lnTo>
                  <a:pt x="43307" y="103250"/>
                </a:lnTo>
                <a:lnTo>
                  <a:pt x="44196" y="108712"/>
                </a:lnTo>
                <a:lnTo>
                  <a:pt x="44703" y="113664"/>
                </a:lnTo>
                <a:lnTo>
                  <a:pt x="44958" y="118872"/>
                </a:lnTo>
                <a:lnTo>
                  <a:pt x="45338" y="124206"/>
                </a:lnTo>
                <a:lnTo>
                  <a:pt x="45338" y="140716"/>
                </a:lnTo>
                <a:lnTo>
                  <a:pt x="44958" y="144652"/>
                </a:lnTo>
                <a:lnTo>
                  <a:pt x="44703" y="148717"/>
                </a:lnTo>
                <a:lnTo>
                  <a:pt x="32892" y="190500"/>
                </a:lnTo>
                <a:lnTo>
                  <a:pt x="12700" y="224155"/>
                </a:lnTo>
                <a:lnTo>
                  <a:pt x="9016" y="228092"/>
                </a:lnTo>
                <a:lnTo>
                  <a:pt x="5841" y="231520"/>
                </a:lnTo>
                <a:lnTo>
                  <a:pt x="0" y="243712"/>
                </a:lnTo>
                <a:lnTo>
                  <a:pt x="0" y="246252"/>
                </a:lnTo>
                <a:lnTo>
                  <a:pt x="508" y="248538"/>
                </a:lnTo>
                <a:lnTo>
                  <a:pt x="1142" y="250825"/>
                </a:lnTo>
                <a:lnTo>
                  <a:pt x="2539" y="252602"/>
                </a:lnTo>
                <a:lnTo>
                  <a:pt x="3683" y="254635"/>
                </a:lnTo>
                <a:lnTo>
                  <a:pt x="16383" y="260350"/>
                </a:lnTo>
                <a:lnTo>
                  <a:pt x="18161" y="260350"/>
                </a:lnTo>
                <a:lnTo>
                  <a:pt x="28066" y="254635"/>
                </a:lnTo>
                <a:lnTo>
                  <a:pt x="36575" y="245363"/>
                </a:lnTo>
                <a:lnTo>
                  <a:pt x="60325" y="208025"/>
                </a:lnTo>
                <a:lnTo>
                  <a:pt x="62357" y="203454"/>
                </a:lnTo>
                <a:lnTo>
                  <a:pt x="64388" y="199008"/>
                </a:lnTo>
                <a:lnTo>
                  <a:pt x="66039" y="194691"/>
                </a:lnTo>
                <a:lnTo>
                  <a:pt x="67817" y="189864"/>
                </a:lnTo>
                <a:lnTo>
                  <a:pt x="69214" y="185038"/>
                </a:lnTo>
                <a:lnTo>
                  <a:pt x="70738" y="180339"/>
                </a:lnTo>
                <a:lnTo>
                  <a:pt x="71882" y="175513"/>
                </a:lnTo>
                <a:lnTo>
                  <a:pt x="73751" y="168275"/>
                </a:lnTo>
                <a:lnTo>
                  <a:pt x="75057" y="162813"/>
                </a:lnTo>
                <a:lnTo>
                  <a:pt x="75946" y="157099"/>
                </a:lnTo>
                <a:lnTo>
                  <a:pt x="76708" y="151383"/>
                </a:lnTo>
                <a:lnTo>
                  <a:pt x="77088" y="145923"/>
                </a:lnTo>
                <a:lnTo>
                  <a:pt x="77342" y="140081"/>
                </a:lnTo>
                <a:lnTo>
                  <a:pt x="77850" y="133476"/>
                </a:lnTo>
                <a:lnTo>
                  <a:pt x="77850" y="126364"/>
                </a:lnTo>
                <a:lnTo>
                  <a:pt x="77342" y="120014"/>
                </a:lnTo>
                <a:lnTo>
                  <a:pt x="77088" y="113918"/>
                </a:lnTo>
                <a:lnTo>
                  <a:pt x="76453" y="107823"/>
                </a:lnTo>
                <a:lnTo>
                  <a:pt x="75691" y="101473"/>
                </a:lnTo>
                <a:lnTo>
                  <a:pt x="74422" y="95250"/>
                </a:lnTo>
                <a:lnTo>
                  <a:pt x="73278" y="89407"/>
                </a:lnTo>
                <a:lnTo>
                  <a:pt x="71500" y="83438"/>
                </a:lnTo>
                <a:lnTo>
                  <a:pt x="68072" y="71374"/>
                </a:lnTo>
                <a:lnTo>
                  <a:pt x="65986" y="65531"/>
                </a:lnTo>
                <a:lnTo>
                  <a:pt x="63753" y="60198"/>
                </a:lnTo>
                <a:lnTo>
                  <a:pt x="61213" y="54737"/>
                </a:lnTo>
                <a:lnTo>
                  <a:pt x="58927" y="49530"/>
                </a:lnTo>
                <a:lnTo>
                  <a:pt x="56514" y="44576"/>
                </a:lnTo>
                <a:lnTo>
                  <a:pt x="53721" y="40005"/>
                </a:lnTo>
                <a:lnTo>
                  <a:pt x="51053" y="35306"/>
                </a:lnTo>
                <a:lnTo>
                  <a:pt x="48767" y="31623"/>
                </a:lnTo>
                <a:lnTo>
                  <a:pt x="45338" y="26797"/>
                </a:lnTo>
                <a:lnTo>
                  <a:pt x="41528" y="21336"/>
                </a:lnTo>
                <a:lnTo>
                  <a:pt x="22860" y="1777"/>
                </a:lnTo>
                <a:lnTo>
                  <a:pt x="21336" y="888"/>
                </a:lnTo>
                <a:lnTo>
                  <a:pt x="19050" y="254"/>
                </a:lnTo>
                <a:lnTo>
                  <a:pt x="17017"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49" name="object 165"/>
          <p:cNvSpPr>
            <a:spLocks noChangeArrowheads="1"/>
          </p:cNvSpPr>
          <p:nvPr/>
        </p:nvSpPr>
        <p:spPr bwMode="auto">
          <a:xfrm>
            <a:off x="5529263" y="4162425"/>
            <a:ext cx="65087" cy="190500"/>
          </a:xfrm>
          <a:custGeom>
            <a:avLst/>
            <a:gdLst>
              <a:gd name="T0" fmla="*/ 0 w 65404"/>
              <a:gd name="T1" fmla="*/ 0 h 190500"/>
              <a:gd name="T2" fmla="*/ 65404 w 65404"/>
              <a:gd name="T3" fmla="*/ 190500 h 190500"/>
            </a:gdLst>
            <a:ahLst/>
            <a:cxnLst/>
            <a:rect l="T0" t="T1" r="T2" b="T3"/>
            <a:pathLst>
              <a:path w="65404" h="190500">
                <a:moveTo>
                  <a:pt x="15239" y="0"/>
                </a:moveTo>
                <a:lnTo>
                  <a:pt x="11937" y="507"/>
                </a:lnTo>
                <a:lnTo>
                  <a:pt x="10413" y="888"/>
                </a:lnTo>
                <a:lnTo>
                  <a:pt x="9271" y="1650"/>
                </a:lnTo>
                <a:lnTo>
                  <a:pt x="7620" y="2286"/>
                </a:lnTo>
                <a:lnTo>
                  <a:pt x="6476" y="2920"/>
                </a:lnTo>
                <a:lnTo>
                  <a:pt x="5461" y="4063"/>
                </a:lnTo>
                <a:lnTo>
                  <a:pt x="4318" y="5206"/>
                </a:lnTo>
                <a:lnTo>
                  <a:pt x="3175" y="6223"/>
                </a:lnTo>
                <a:lnTo>
                  <a:pt x="2412" y="7747"/>
                </a:lnTo>
                <a:lnTo>
                  <a:pt x="1777" y="8889"/>
                </a:lnTo>
                <a:lnTo>
                  <a:pt x="1217" y="10668"/>
                </a:lnTo>
                <a:lnTo>
                  <a:pt x="635" y="12064"/>
                </a:lnTo>
                <a:lnTo>
                  <a:pt x="126" y="13716"/>
                </a:lnTo>
                <a:lnTo>
                  <a:pt x="126" y="18287"/>
                </a:lnTo>
                <a:lnTo>
                  <a:pt x="381" y="19431"/>
                </a:lnTo>
                <a:lnTo>
                  <a:pt x="635" y="20700"/>
                </a:lnTo>
                <a:lnTo>
                  <a:pt x="1270" y="21843"/>
                </a:lnTo>
                <a:lnTo>
                  <a:pt x="2412" y="24130"/>
                </a:lnTo>
                <a:lnTo>
                  <a:pt x="4063" y="26416"/>
                </a:lnTo>
                <a:lnTo>
                  <a:pt x="7493" y="30352"/>
                </a:lnTo>
                <a:lnTo>
                  <a:pt x="10413" y="33527"/>
                </a:lnTo>
                <a:lnTo>
                  <a:pt x="13843" y="37845"/>
                </a:lnTo>
                <a:lnTo>
                  <a:pt x="17652" y="43561"/>
                </a:lnTo>
                <a:lnTo>
                  <a:pt x="21082" y="49530"/>
                </a:lnTo>
                <a:lnTo>
                  <a:pt x="23622" y="54482"/>
                </a:lnTo>
                <a:lnTo>
                  <a:pt x="24511" y="56768"/>
                </a:lnTo>
                <a:lnTo>
                  <a:pt x="25653" y="59055"/>
                </a:lnTo>
                <a:lnTo>
                  <a:pt x="32003" y="86487"/>
                </a:lnTo>
                <a:lnTo>
                  <a:pt x="32512" y="91948"/>
                </a:lnTo>
                <a:lnTo>
                  <a:pt x="32512" y="97408"/>
                </a:lnTo>
                <a:lnTo>
                  <a:pt x="32258" y="102869"/>
                </a:lnTo>
                <a:lnTo>
                  <a:pt x="31623" y="108331"/>
                </a:lnTo>
                <a:lnTo>
                  <a:pt x="30861" y="113792"/>
                </a:lnTo>
                <a:lnTo>
                  <a:pt x="29463" y="119380"/>
                </a:lnTo>
                <a:lnTo>
                  <a:pt x="28194" y="124587"/>
                </a:lnTo>
                <a:lnTo>
                  <a:pt x="26162" y="129793"/>
                </a:lnTo>
                <a:lnTo>
                  <a:pt x="23875" y="134874"/>
                </a:lnTo>
                <a:lnTo>
                  <a:pt x="21336" y="139826"/>
                </a:lnTo>
                <a:lnTo>
                  <a:pt x="18541" y="144652"/>
                </a:lnTo>
                <a:lnTo>
                  <a:pt x="16128" y="148970"/>
                </a:lnTo>
                <a:lnTo>
                  <a:pt x="12446" y="154050"/>
                </a:lnTo>
                <a:lnTo>
                  <a:pt x="8382" y="158369"/>
                </a:lnTo>
                <a:lnTo>
                  <a:pt x="5207" y="162179"/>
                </a:lnTo>
                <a:lnTo>
                  <a:pt x="0" y="174117"/>
                </a:lnTo>
                <a:lnTo>
                  <a:pt x="126" y="176530"/>
                </a:lnTo>
                <a:lnTo>
                  <a:pt x="2032" y="181356"/>
                </a:lnTo>
                <a:lnTo>
                  <a:pt x="2666" y="182752"/>
                </a:lnTo>
                <a:lnTo>
                  <a:pt x="4063" y="184276"/>
                </a:lnTo>
                <a:lnTo>
                  <a:pt x="5207" y="185674"/>
                </a:lnTo>
                <a:lnTo>
                  <a:pt x="6731" y="187070"/>
                </a:lnTo>
                <a:lnTo>
                  <a:pt x="8382" y="187960"/>
                </a:lnTo>
                <a:lnTo>
                  <a:pt x="10668" y="189356"/>
                </a:lnTo>
                <a:lnTo>
                  <a:pt x="12953" y="189992"/>
                </a:lnTo>
                <a:lnTo>
                  <a:pt x="14986" y="190245"/>
                </a:lnTo>
                <a:lnTo>
                  <a:pt x="16763" y="190500"/>
                </a:lnTo>
                <a:lnTo>
                  <a:pt x="18541" y="190245"/>
                </a:lnTo>
                <a:lnTo>
                  <a:pt x="20447" y="189864"/>
                </a:lnTo>
                <a:lnTo>
                  <a:pt x="21971" y="189356"/>
                </a:lnTo>
                <a:lnTo>
                  <a:pt x="23622" y="188213"/>
                </a:lnTo>
                <a:lnTo>
                  <a:pt x="26543" y="186436"/>
                </a:lnTo>
                <a:lnTo>
                  <a:pt x="45212" y="163068"/>
                </a:lnTo>
                <a:lnTo>
                  <a:pt x="47498" y="159638"/>
                </a:lnTo>
                <a:lnTo>
                  <a:pt x="49275" y="155829"/>
                </a:lnTo>
                <a:lnTo>
                  <a:pt x="52070" y="150113"/>
                </a:lnTo>
                <a:lnTo>
                  <a:pt x="54610" y="144652"/>
                </a:lnTo>
                <a:lnTo>
                  <a:pt x="56769" y="138937"/>
                </a:lnTo>
                <a:lnTo>
                  <a:pt x="58927" y="133476"/>
                </a:lnTo>
                <a:lnTo>
                  <a:pt x="60451" y="127762"/>
                </a:lnTo>
                <a:lnTo>
                  <a:pt x="62102" y="122300"/>
                </a:lnTo>
                <a:lnTo>
                  <a:pt x="62991" y="116586"/>
                </a:lnTo>
                <a:lnTo>
                  <a:pt x="64135" y="110870"/>
                </a:lnTo>
                <a:lnTo>
                  <a:pt x="64515" y="105156"/>
                </a:lnTo>
                <a:lnTo>
                  <a:pt x="65024" y="93725"/>
                </a:lnTo>
                <a:lnTo>
                  <a:pt x="64770" y="87630"/>
                </a:lnTo>
                <a:lnTo>
                  <a:pt x="64135" y="81661"/>
                </a:lnTo>
                <a:lnTo>
                  <a:pt x="63199" y="75311"/>
                </a:lnTo>
                <a:lnTo>
                  <a:pt x="60960" y="62992"/>
                </a:lnTo>
                <a:lnTo>
                  <a:pt x="59562" y="59308"/>
                </a:lnTo>
                <a:lnTo>
                  <a:pt x="58674" y="55880"/>
                </a:lnTo>
                <a:lnTo>
                  <a:pt x="57531" y="52958"/>
                </a:lnTo>
                <a:lnTo>
                  <a:pt x="56387" y="49275"/>
                </a:lnTo>
                <a:lnTo>
                  <a:pt x="54990" y="46100"/>
                </a:lnTo>
                <a:lnTo>
                  <a:pt x="35433" y="13207"/>
                </a:lnTo>
                <a:lnTo>
                  <a:pt x="27304" y="4572"/>
                </a:lnTo>
                <a:lnTo>
                  <a:pt x="25908" y="2920"/>
                </a:lnTo>
                <a:lnTo>
                  <a:pt x="24257" y="2031"/>
                </a:lnTo>
                <a:lnTo>
                  <a:pt x="22860" y="1397"/>
                </a:lnTo>
                <a:lnTo>
                  <a:pt x="21336" y="635"/>
                </a:lnTo>
                <a:lnTo>
                  <a:pt x="19558" y="254"/>
                </a:lnTo>
                <a:lnTo>
                  <a:pt x="17652" y="254"/>
                </a:lnTo>
                <a:lnTo>
                  <a:pt x="15239"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50" name="object 166"/>
          <p:cNvSpPr>
            <a:spLocks noChangeArrowheads="1"/>
          </p:cNvSpPr>
          <p:nvPr/>
        </p:nvSpPr>
        <p:spPr bwMode="auto">
          <a:xfrm>
            <a:off x="5489575" y="4197350"/>
            <a:ext cx="50800" cy="119063"/>
          </a:xfrm>
          <a:custGeom>
            <a:avLst/>
            <a:gdLst>
              <a:gd name="T0" fmla="*/ 0 w 50800"/>
              <a:gd name="T1" fmla="*/ 0 h 119379"/>
              <a:gd name="T2" fmla="*/ 50800 w 50800"/>
              <a:gd name="T3" fmla="*/ 119379 h 119379"/>
            </a:gdLst>
            <a:ahLst/>
            <a:cxnLst/>
            <a:rect l="T0" t="T1" r="T2" b="T3"/>
            <a:pathLst>
              <a:path w="50800" h="119379">
                <a:moveTo>
                  <a:pt x="17399" y="0"/>
                </a:moveTo>
                <a:lnTo>
                  <a:pt x="15748" y="0"/>
                </a:lnTo>
                <a:lnTo>
                  <a:pt x="13588" y="254"/>
                </a:lnTo>
                <a:lnTo>
                  <a:pt x="11049" y="635"/>
                </a:lnTo>
                <a:lnTo>
                  <a:pt x="9016" y="1777"/>
                </a:lnTo>
                <a:lnTo>
                  <a:pt x="6985" y="2793"/>
                </a:lnTo>
                <a:lnTo>
                  <a:pt x="253" y="18668"/>
                </a:lnTo>
                <a:lnTo>
                  <a:pt x="1524" y="23241"/>
                </a:lnTo>
                <a:lnTo>
                  <a:pt x="2921" y="25018"/>
                </a:lnTo>
                <a:lnTo>
                  <a:pt x="4572" y="27050"/>
                </a:lnTo>
                <a:lnTo>
                  <a:pt x="8232" y="31368"/>
                </a:lnTo>
                <a:lnTo>
                  <a:pt x="11049" y="34798"/>
                </a:lnTo>
                <a:lnTo>
                  <a:pt x="19176" y="59817"/>
                </a:lnTo>
                <a:lnTo>
                  <a:pt x="18923" y="64135"/>
                </a:lnTo>
                <a:lnTo>
                  <a:pt x="17145" y="72389"/>
                </a:lnTo>
                <a:lnTo>
                  <a:pt x="15366" y="76454"/>
                </a:lnTo>
                <a:lnTo>
                  <a:pt x="13588" y="80644"/>
                </a:lnTo>
                <a:lnTo>
                  <a:pt x="11049" y="84455"/>
                </a:lnTo>
                <a:lnTo>
                  <a:pt x="8127" y="88392"/>
                </a:lnTo>
                <a:lnTo>
                  <a:pt x="4572" y="91948"/>
                </a:lnTo>
                <a:lnTo>
                  <a:pt x="2921" y="93852"/>
                </a:lnTo>
                <a:lnTo>
                  <a:pt x="1524" y="95885"/>
                </a:lnTo>
                <a:lnTo>
                  <a:pt x="635" y="97917"/>
                </a:lnTo>
                <a:lnTo>
                  <a:pt x="253" y="100202"/>
                </a:lnTo>
                <a:lnTo>
                  <a:pt x="0" y="102616"/>
                </a:lnTo>
                <a:lnTo>
                  <a:pt x="253" y="104901"/>
                </a:lnTo>
                <a:lnTo>
                  <a:pt x="5461" y="114681"/>
                </a:lnTo>
                <a:lnTo>
                  <a:pt x="6985" y="116331"/>
                </a:lnTo>
                <a:lnTo>
                  <a:pt x="9016" y="117220"/>
                </a:lnTo>
                <a:lnTo>
                  <a:pt x="11557" y="118363"/>
                </a:lnTo>
                <a:lnTo>
                  <a:pt x="13970" y="118872"/>
                </a:lnTo>
                <a:lnTo>
                  <a:pt x="16763" y="118999"/>
                </a:lnTo>
                <a:lnTo>
                  <a:pt x="18034" y="118999"/>
                </a:lnTo>
                <a:lnTo>
                  <a:pt x="20827" y="118363"/>
                </a:lnTo>
                <a:lnTo>
                  <a:pt x="22351" y="117475"/>
                </a:lnTo>
                <a:lnTo>
                  <a:pt x="25019" y="116077"/>
                </a:lnTo>
                <a:lnTo>
                  <a:pt x="27559" y="114045"/>
                </a:lnTo>
                <a:lnTo>
                  <a:pt x="29972" y="111760"/>
                </a:lnTo>
                <a:lnTo>
                  <a:pt x="32116" y="109093"/>
                </a:lnTo>
                <a:lnTo>
                  <a:pt x="34036" y="106933"/>
                </a:lnTo>
                <a:lnTo>
                  <a:pt x="50164" y="71881"/>
                </a:lnTo>
                <a:lnTo>
                  <a:pt x="50800" y="53975"/>
                </a:lnTo>
                <a:lnTo>
                  <a:pt x="50291" y="49402"/>
                </a:lnTo>
                <a:lnTo>
                  <a:pt x="49657" y="45085"/>
                </a:lnTo>
                <a:lnTo>
                  <a:pt x="48767" y="40512"/>
                </a:lnTo>
                <a:lnTo>
                  <a:pt x="47371" y="35941"/>
                </a:lnTo>
                <a:lnTo>
                  <a:pt x="45289" y="31242"/>
                </a:lnTo>
                <a:lnTo>
                  <a:pt x="43179" y="25781"/>
                </a:lnTo>
                <a:lnTo>
                  <a:pt x="41275" y="22479"/>
                </a:lnTo>
                <a:lnTo>
                  <a:pt x="39497" y="19557"/>
                </a:lnTo>
                <a:lnTo>
                  <a:pt x="37464" y="16637"/>
                </a:lnTo>
                <a:lnTo>
                  <a:pt x="35687" y="13716"/>
                </a:lnTo>
                <a:lnTo>
                  <a:pt x="18541" y="254"/>
                </a:lnTo>
                <a:lnTo>
                  <a:pt x="17399"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51" name="object 167"/>
          <p:cNvSpPr>
            <a:spLocks noChangeArrowheads="1"/>
          </p:cNvSpPr>
          <p:nvPr/>
        </p:nvSpPr>
        <p:spPr bwMode="auto">
          <a:xfrm>
            <a:off x="5448300" y="4238625"/>
            <a:ext cx="38100" cy="38100"/>
          </a:xfrm>
          <a:custGeom>
            <a:avLst/>
            <a:gdLst>
              <a:gd name="T0" fmla="*/ 0 w 38100"/>
              <a:gd name="T1" fmla="*/ 0 h 38100"/>
              <a:gd name="T2" fmla="*/ 38100 w 38100"/>
              <a:gd name="T3" fmla="*/ 38100 h 38100"/>
            </a:gdLst>
            <a:ahLst/>
            <a:cxnLst/>
            <a:rect l="T0" t="T1" r="T2" b="T3"/>
            <a:pathLst>
              <a:path w="38100" h="38100">
                <a:moveTo>
                  <a:pt x="18414" y="0"/>
                </a:moveTo>
                <a:lnTo>
                  <a:pt x="2032" y="10668"/>
                </a:lnTo>
                <a:lnTo>
                  <a:pt x="635" y="13207"/>
                </a:lnTo>
                <a:lnTo>
                  <a:pt x="253" y="15875"/>
                </a:lnTo>
                <a:lnTo>
                  <a:pt x="0" y="18668"/>
                </a:lnTo>
                <a:lnTo>
                  <a:pt x="0" y="21336"/>
                </a:lnTo>
                <a:lnTo>
                  <a:pt x="19050" y="38100"/>
                </a:lnTo>
                <a:lnTo>
                  <a:pt x="22605" y="37592"/>
                </a:lnTo>
                <a:lnTo>
                  <a:pt x="24384" y="37211"/>
                </a:lnTo>
                <a:lnTo>
                  <a:pt x="26162" y="36702"/>
                </a:lnTo>
                <a:lnTo>
                  <a:pt x="27812" y="35813"/>
                </a:lnTo>
                <a:lnTo>
                  <a:pt x="29590" y="34925"/>
                </a:lnTo>
                <a:lnTo>
                  <a:pt x="31114" y="33908"/>
                </a:lnTo>
                <a:lnTo>
                  <a:pt x="32258" y="32512"/>
                </a:lnTo>
                <a:lnTo>
                  <a:pt x="33782" y="31368"/>
                </a:lnTo>
                <a:lnTo>
                  <a:pt x="34798" y="29844"/>
                </a:lnTo>
                <a:lnTo>
                  <a:pt x="35687" y="28575"/>
                </a:lnTo>
                <a:lnTo>
                  <a:pt x="36702" y="26797"/>
                </a:lnTo>
                <a:lnTo>
                  <a:pt x="37211" y="24892"/>
                </a:lnTo>
                <a:lnTo>
                  <a:pt x="38100" y="21336"/>
                </a:lnTo>
                <a:lnTo>
                  <a:pt x="38031" y="18668"/>
                </a:lnTo>
                <a:lnTo>
                  <a:pt x="21082" y="254"/>
                </a:lnTo>
                <a:lnTo>
                  <a:pt x="18414"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156" name="object 168"/>
          <p:cNvSpPr txBox="1"/>
          <p:nvPr/>
        </p:nvSpPr>
        <p:spPr>
          <a:xfrm>
            <a:off x="4822825" y="4735513"/>
            <a:ext cx="493713" cy="119062"/>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a:solidFill>
                  <a:srgbClr val="332C2B"/>
                </a:solidFill>
                <a:latin typeface="微软雅黑" pitchFamily="82" charset="2"/>
                <a:ea typeface="微软雅黑" pitchFamily="82" charset="2"/>
              </a:rPr>
              <a:t>控制节点</a:t>
            </a:r>
            <a:r>
              <a:rPr lang="zh-CN" altLang="zh-CN" sz="700">
                <a:solidFill>
                  <a:srgbClr val="332C2B"/>
                </a:solidFill>
                <a:latin typeface="微软雅黑" pitchFamily="82" charset="2"/>
                <a:ea typeface="微软雅黑" pitchFamily="82" charset="2"/>
              </a:rPr>
              <a:t>A1</a:t>
            </a:r>
            <a:endParaRPr lang="zh-CN" altLang="zh-CN" sz="700">
              <a:latin typeface="微软雅黑" pitchFamily="82" charset="2"/>
              <a:ea typeface="微软雅黑" pitchFamily="82" charset="2"/>
            </a:endParaRPr>
          </a:p>
        </p:txBody>
      </p:sp>
      <p:sp>
        <p:nvSpPr>
          <p:cNvPr id="157" name="object 169"/>
          <p:cNvSpPr txBox="1"/>
          <p:nvPr/>
        </p:nvSpPr>
        <p:spPr>
          <a:xfrm>
            <a:off x="3981450" y="4741863"/>
            <a:ext cx="493713" cy="119062"/>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a:solidFill>
                  <a:srgbClr val="332C2B"/>
                </a:solidFill>
                <a:latin typeface="微软雅黑" pitchFamily="82" charset="2"/>
                <a:ea typeface="微软雅黑" pitchFamily="82" charset="2"/>
              </a:rPr>
              <a:t>控制节点</a:t>
            </a:r>
            <a:r>
              <a:rPr lang="zh-CN" altLang="zh-CN" sz="700">
                <a:solidFill>
                  <a:srgbClr val="332C2B"/>
                </a:solidFill>
                <a:latin typeface="微软雅黑" pitchFamily="82" charset="2"/>
                <a:ea typeface="微软雅黑" pitchFamily="82" charset="2"/>
              </a:rPr>
              <a:t>A2</a:t>
            </a:r>
            <a:endParaRPr lang="zh-CN" altLang="zh-CN" sz="700">
              <a:latin typeface="微软雅黑" pitchFamily="82" charset="2"/>
              <a:ea typeface="微软雅黑" pitchFamily="82" charset="2"/>
            </a:endParaRPr>
          </a:p>
        </p:txBody>
      </p:sp>
      <p:sp>
        <p:nvSpPr>
          <p:cNvPr id="158" name="object 170"/>
          <p:cNvSpPr txBox="1"/>
          <p:nvPr/>
        </p:nvSpPr>
        <p:spPr>
          <a:xfrm>
            <a:off x="2809875" y="4741863"/>
            <a:ext cx="514350" cy="119062"/>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a:solidFill>
                  <a:srgbClr val="332C2B"/>
                </a:solidFill>
                <a:latin typeface="微软雅黑" pitchFamily="82" charset="2"/>
                <a:ea typeface="微软雅黑" pitchFamily="82" charset="2"/>
              </a:rPr>
              <a:t>控制节点</a:t>
            </a:r>
            <a:r>
              <a:rPr lang="zh-CN" altLang="zh-CN" sz="700">
                <a:solidFill>
                  <a:srgbClr val="332C2B"/>
                </a:solidFill>
                <a:latin typeface="微软雅黑" pitchFamily="82" charset="2"/>
                <a:ea typeface="微软雅黑" pitchFamily="82" charset="2"/>
              </a:rPr>
              <a:t>AN</a:t>
            </a:r>
            <a:endParaRPr lang="zh-CN" altLang="zh-CN" sz="700">
              <a:latin typeface="微软雅黑" pitchFamily="82" charset="2"/>
              <a:ea typeface="微软雅黑" pitchFamily="82" charset="2"/>
            </a:endParaRPr>
          </a:p>
        </p:txBody>
      </p:sp>
      <p:sp>
        <p:nvSpPr>
          <p:cNvPr id="51355" name="object 171"/>
          <p:cNvSpPr>
            <a:spLocks noChangeArrowheads="1"/>
          </p:cNvSpPr>
          <p:nvPr/>
        </p:nvSpPr>
        <p:spPr bwMode="auto">
          <a:xfrm>
            <a:off x="3441700" y="4668838"/>
            <a:ext cx="2406650" cy="0"/>
          </a:xfrm>
          <a:custGeom>
            <a:avLst/>
            <a:gdLst>
              <a:gd name="T0" fmla="*/ 0 w 2406650"/>
              <a:gd name="T1" fmla="*/ 2406650 w 2406650"/>
            </a:gdLst>
            <a:ahLst/>
            <a:cxnLst/>
            <a:rect l="T0" t="0" r="T1" b="0"/>
            <a:pathLst>
              <a:path w="2406650">
                <a:moveTo>
                  <a:pt x="0" y="0"/>
                </a:moveTo>
                <a:lnTo>
                  <a:pt x="2406650" y="0"/>
                </a:lnTo>
              </a:path>
            </a:pathLst>
          </a:custGeom>
          <a:noFill/>
          <a:ln w="31750">
            <a:solidFill>
              <a:srgbClr val="75747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56" name="object 172"/>
          <p:cNvSpPr>
            <a:spLocks noChangeArrowheads="1"/>
          </p:cNvSpPr>
          <p:nvPr/>
        </p:nvSpPr>
        <p:spPr bwMode="auto">
          <a:xfrm>
            <a:off x="3021013" y="4443413"/>
            <a:ext cx="1587" cy="133350"/>
          </a:xfrm>
          <a:custGeom>
            <a:avLst/>
            <a:gdLst>
              <a:gd name="T0" fmla="*/ 0 w 1905"/>
              <a:gd name="T1" fmla="*/ 0 h 133350"/>
              <a:gd name="T2" fmla="*/ 1905 w 1905"/>
              <a:gd name="T3" fmla="*/ 133350 h 133350"/>
            </a:gdLst>
            <a:ahLst/>
            <a:cxnLst/>
            <a:rect l="T0" t="T1" r="T2" b="T3"/>
            <a:pathLst>
              <a:path w="1905" h="133350">
                <a:moveTo>
                  <a:pt x="0" y="133350"/>
                </a:moveTo>
                <a:lnTo>
                  <a:pt x="1524" y="0"/>
                </a:lnTo>
              </a:path>
            </a:pathLst>
          </a:custGeom>
          <a:noFill/>
          <a:ln w="4763">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57" name="object 173"/>
          <p:cNvSpPr>
            <a:spLocks noChangeArrowheads="1"/>
          </p:cNvSpPr>
          <p:nvPr/>
        </p:nvSpPr>
        <p:spPr bwMode="auto">
          <a:xfrm>
            <a:off x="3021013" y="4454525"/>
            <a:ext cx="41275" cy="28575"/>
          </a:xfrm>
          <a:custGeom>
            <a:avLst/>
            <a:gdLst>
              <a:gd name="T0" fmla="*/ 0 w 41275"/>
              <a:gd name="T1" fmla="*/ 0 h 28575"/>
              <a:gd name="T2" fmla="*/ 41275 w 41275"/>
              <a:gd name="T3" fmla="*/ 28575 h 28575"/>
            </a:gdLst>
            <a:ahLst/>
            <a:cxnLst/>
            <a:rect l="T0" t="T1" r="T2" b="T3"/>
            <a:pathLst>
              <a:path w="41275" h="28575">
                <a:moveTo>
                  <a:pt x="0" y="28575"/>
                </a:moveTo>
                <a:lnTo>
                  <a:pt x="28702" y="3937"/>
                </a:lnTo>
                <a:lnTo>
                  <a:pt x="31242" y="2793"/>
                </a:lnTo>
                <a:lnTo>
                  <a:pt x="36449" y="1143"/>
                </a:lnTo>
                <a:lnTo>
                  <a:pt x="41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58" name="object 174"/>
          <p:cNvSpPr>
            <a:spLocks noChangeArrowheads="1"/>
          </p:cNvSpPr>
          <p:nvPr/>
        </p:nvSpPr>
        <p:spPr bwMode="auto">
          <a:xfrm>
            <a:off x="3021013" y="4454525"/>
            <a:ext cx="41275" cy="7938"/>
          </a:xfrm>
          <a:custGeom>
            <a:avLst/>
            <a:gdLst>
              <a:gd name="T0" fmla="*/ 0 w 41275"/>
              <a:gd name="T1" fmla="*/ 0 h 8254"/>
              <a:gd name="T2" fmla="*/ 41275 w 41275"/>
              <a:gd name="T3" fmla="*/ 8254 h 8254"/>
            </a:gdLst>
            <a:ahLst/>
            <a:cxnLst/>
            <a:rect l="T0" t="T1" r="T2" b="T3"/>
            <a:pathLst>
              <a:path w="41275" h="8254">
                <a:moveTo>
                  <a:pt x="0" y="7874"/>
                </a:moveTo>
                <a:lnTo>
                  <a:pt x="6350" y="7366"/>
                </a:lnTo>
                <a:lnTo>
                  <a:pt x="12065" y="6476"/>
                </a:lnTo>
                <a:lnTo>
                  <a:pt x="17653" y="5461"/>
                </a:lnTo>
                <a:lnTo>
                  <a:pt x="22860" y="4572"/>
                </a:lnTo>
                <a:lnTo>
                  <a:pt x="27432" y="3301"/>
                </a:lnTo>
                <a:lnTo>
                  <a:pt x="32258" y="2539"/>
                </a:lnTo>
                <a:lnTo>
                  <a:pt x="36830" y="1524"/>
                </a:lnTo>
                <a:lnTo>
                  <a:pt x="41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59" name="object 175"/>
          <p:cNvSpPr>
            <a:spLocks noChangeArrowheads="1"/>
          </p:cNvSpPr>
          <p:nvPr/>
        </p:nvSpPr>
        <p:spPr bwMode="auto">
          <a:xfrm>
            <a:off x="3001963" y="4433888"/>
            <a:ext cx="34925" cy="23812"/>
          </a:xfrm>
          <a:custGeom>
            <a:avLst/>
            <a:gdLst>
              <a:gd name="T0" fmla="*/ 0 w 34925"/>
              <a:gd name="T1" fmla="*/ 0 h 24129"/>
              <a:gd name="T2" fmla="*/ 34925 w 34925"/>
              <a:gd name="T3" fmla="*/ 24129 h 24129"/>
            </a:gdLst>
            <a:ahLst/>
            <a:cxnLst/>
            <a:rect l="T0" t="T1" r="T2" b="T3"/>
            <a:pathLst>
              <a:path w="34925" h="24129">
                <a:moveTo>
                  <a:pt x="34925" y="0"/>
                </a:moveTo>
                <a:lnTo>
                  <a:pt x="0" y="23875"/>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60" name="object 176"/>
          <p:cNvSpPr>
            <a:spLocks noChangeArrowheads="1"/>
          </p:cNvSpPr>
          <p:nvPr/>
        </p:nvSpPr>
        <p:spPr bwMode="auto">
          <a:xfrm>
            <a:off x="3005138" y="4454525"/>
            <a:ext cx="15875" cy="4763"/>
          </a:xfrm>
          <a:custGeom>
            <a:avLst/>
            <a:gdLst>
              <a:gd name="T0" fmla="*/ 0 w 15875"/>
              <a:gd name="T1" fmla="*/ 0 h 5079"/>
              <a:gd name="T2" fmla="*/ 15875 w 15875"/>
              <a:gd name="T3" fmla="*/ 5079 h 5079"/>
            </a:gdLst>
            <a:ahLst/>
            <a:cxnLst/>
            <a:rect l="T0" t="T1" r="T2" b="T3"/>
            <a:pathLst>
              <a:path w="15875" h="5079">
                <a:moveTo>
                  <a:pt x="0" y="0"/>
                </a:moveTo>
                <a:lnTo>
                  <a:pt x="15875" y="4699"/>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61" name="object 177"/>
          <p:cNvSpPr>
            <a:spLocks noChangeArrowheads="1"/>
          </p:cNvSpPr>
          <p:nvPr/>
        </p:nvSpPr>
        <p:spPr bwMode="auto">
          <a:xfrm>
            <a:off x="3014663" y="4576763"/>
            <a:ext cx="12700" cy="92075"/>
          </a:xfrm>
          <a:custGeom>
            <a:avLst/>
            <a:gdLst>
              <a:gd name="T0" fmla="*/ 0 w 12700"/>
              <a:gd name="T1" fmla="*/ 0 h 92075"/>
              <a:gd name="T2" fmla="*/ 12700 w 12700"/>
              <a:gd name="T3" fmla="*/ 92075 h 92075"/>
            </a:gdLst>
            <a:ahLst/>
            <a:cxnLst/>
            <a:rect l="T0" t="T1" r="T2" b="T3"/>
            <a:pathLst>
              <a:path w="12700" h="92075">
                <a:moveTo>
                  <a:pt x="9652" y="0"/>
                </a:moveTo>
                <a:lnTo>
                  <a:pt x="2667" y="0"/>
                </a:lnTo>
                <a:lnTo>
                  <a:pt x="0" y="92075"/>
                </a:lnTo>
                <a:lnTo>
                  <a:pt x="12700" y="92075"/>
                </a:lnTo>
                <a:lnTo>
                  <a:pt x="9652"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62" name="object 178"/>
          <p:cNvSpPr>
            <a:spLocks noChangeArrowheads="1"/>
          </p:cNvSpPr>
          <p:nvPr/>
        </p:nvSpPr>
        <p:spPr bwMode="auto">
          <a:xfrm>
            <a:off x="3059113" y="4446588"/>
            <a:ext cx="41275" cy="11112"/>
          </a:xfrm>
          <a:custGeom>
            <a:avLst/>
            <a:gdLst>
              <a:gd name="T0" fmla="*/ 0 w 41275"/>
              <a:gd name="T1" fmla="*/ 0 h 11429"/>
              <a:gd name="T2" fmla="*/ 41275 w 41275"/>
              <a:gd name="T3" fmla="*/ 11429 h 11429"/>
            </a:gdLst>
            <a:ahLst/>
            <a:cxnLst/>
            <a:rect l="T0" t="T1" r="T2" b="T3"/>
            <a:pathLst>
              <a:path w="41275" h="11429">
                <a:moveTo>
                  <a:pt x="32385" y="0"/>
                </a:moveTo>
                <a:lnTo>
                  <a:pt x="26289" y="0"/>
                </a:lnTo>
                <a:lnTo>
                  <a:pt x="23240" y="253"/>
                </a:lnTo>
                <a:lnTo>
                  <a:pt x="20320" y="762"/>
                </a:lnTo>
                <a:lnTo>
                  <a:pt x="17526" y="1143"/>
                </a:lnTo>
                <a:lnTo>
                  <a:pt x="14859" y="2031"/>
                </a:lnTo>
                <a:lnTo>
                  <a:pt x="12192" y="2793"/>
                </a:lnTo>
                <a:lnTo>
                  <a:pt x="9652" y="3556"/>
                </a:lnTo>
                <a:lnTo>
                  <a:pt x="7239" y="4699"/>
                </a:lnTo>
                <a:lnTo>
                  <a:pt x="5080" y="5587"/>
                </a:lnTo>
                <a:lnTo>
                  <a:pt x="3048" y="6731"/>
                </a:lnTo>
                <a:lnTo>
                  <a:pt x="1524" y="8000"/>
                </a:lnTo>
                <a:lnTo>
                  <a:pt x="0" y="9143"/>
                </a:lnTo>
                <a:lnTo>
                  <a:pt x="1651" y="10032"/>
                </a:lnTo>
                <a:lnTo>
                  <a:pt x="3937" y="10540"/>
                </a:lnTo>
                <a:lnTo>
                  <a:pt x="6350" y="10921"/>
                </a:lnTo>
                <a:lnTo>
                  <a:pt x="9017" y="11175"/>
                </a:lnTo>
                <a:lnTo>
                  <a:pt x="18161" y="11175"/>
                </a:lnTo>
                <a:lnTo>
                  <a:pt x="21209" y="10668"/>
                </a:lnTo>
                <a:lnTo>
                  <a:pt x="24384" y="10287"/>
                </a:lnTo>
                <a:lnTo>
                  <a:pt x="27686" y="9778"/>
                </a:lnTo>
                <a:lnTo>
                  <a:pt x="30607" y="8762"/>
                </a:lnTo>
                <a:lnTo>
                  <a:pt x="33401" y="7874"/>
                </a:lnTo>
                <a:lnTo>
                  <a:pt x="35940" y="6476"/>
                </a:lnTo>
                <a:lnTo>
                  <a:pt x="37846" y="5206"/>
                </a:lnTo>
                <a:lnTo>
                  <a:pt x="39624" y="3428"/>
                </a:lnTo>
                <a:lnTo>
                  <a:pt x="41275" y="1650"/>
                </a:lnTo>
                <a:lnTo>
                  <a:pt x="38354" y="1015"/>
                </a:lnTo>
                <a:lnTo>
                  <a:pt x="35179" y="507"/>
                </a:lnTo>
                <a:lnTo>
                  <a:pt x="32385"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63" name="object 179"/>
          <p:cNvSpPr>
            <a:spLocks noChangeArrowheads="1"/>
          </p:cNvSpPr>
          <p:nvPr/>
        </p:nvSpPr>
        <p:spPr bwMode="auto">
          <a:xfrm>
            <a:off x="4318000" y="5189538"/>
            <a:ext cx="1588" cy="217487"/>
          </a:xfrm>
          <a:custGeom>
            <a:avLst/>
            <a:gdLst>
              <a:gd name="T0" fmla="*/ 0 w 1905"/>
              <a:gd name="T1" fmla="*/ 0 h 216535"/>
              <a:gd name="T2" fmla="*/ 1905 w 1905"/>
              <a:gd name="T3" fmla="*/ 216535 h 216535"/>
            </a:gdLst>
            <a:ahLst/>
            <a:cxnLst/>
            <a:rect l="T0" t="T1" r="T2" b="T3"/>
            <a:pathLst>
              <a:path w="1905" h="216535">
                <a:moveTo>
                  <a:pt x="0" y="216026"/>
                </a:moveTo>
                <a:lnTo>
                  <a:pt x="1650" y="0"/>
                </a:lnTo>
              </a:path>
            </a:pathLst>
          </a:custGeom>
          <a:noFill/>
          <a:ln w="4763">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64" name="object 180"/>
          <p:cNvSpPr>
            <a:spLocks noChangeArrowheads="1"/>
          </p:cNvSpPr>
          <p:nvPr/>
        </p:nvSpPr>
        <p:spPr bwMode="auto">
          <a:xfrm>
            <a:off x="4318000" y="5207000"/>
            <a:ext cx="66675" cy="46038"/>
          </a:xfrm>
          <a:custGeom>
            <a:avLst/>
            <a:gdLst>
              <a:gd name="T0" fmla="*/ 0 w 66675"/>
              <a:gd name="T1" fmla="*/ 0 h 46354"/>
              <a:gd name="T2" fmla="*/ 66675 w 66675"/>
              <a:gd name="T3" fmla="*/ 46354 h 46354"/>
            </a:gdLst>
            <a:ahLst/>
            <a:cxnLst/>
            <a:rect l="T0" t="T1" r="T2" b="T3"/>
            <a:pathLst>
              <a:path w="66675" h="46354">
                <a:moveTo>
                  <a:pt x="0" y="45974"/>
                </a:moveTo>
                <a:lnTo>
                  <a:pt x="3556" y="40512"/>
                </a:lnTo>
                <a:lnTo>
                  <a:pt x="7493" y="35813"/>
                </a:lnTo>
                <a:lnTo>
                  <a:pt x="11302" y="30987"/>
                </a:lnTo>
                <a:lnTo>
                  <a:pt x="15367" y="26543"/>
                </a:lnTo>
                <a:lnTo>
                  <a:pt x="19685" y="22860"/>
                </a:lnTo>
                <a:lnTo>
                  <a:pt x="24002" y="19176"/>
                </a:lnTo>
                <a:lnTo>
                  <a:pt x="28193" y="16001"/>
                </a:lnTo>
                <a:lnTo>
                  <a:pt x="33019" y="12954"/>
                </a:lnTo>
                <a:lnTo>
                  <a:pt x="37464" y="10160"/>
                </a:lnTo>
                <a:lnTo>
                  <a:pt x="41782" y="8127"/>
                </a:lnTo>
                <a:lnTo>
                  <a:pt x="46355" y="5968"/>
                </a:lnTo>
                <a:lnTo>
                  <a:pt x="50800" y="4191"/>
                </a:lnTo>
                <a:lnTo>
                  <a:pt x="54863" y="2793"/>
                </a:lnTo>
                <a:lnTo>
                  <a:pt x="58927" y="1397"/>
                </a:lnTo>
                <a:lnTo>
                  <a:pt x="62864" y="635"/>
                </a:lnTo>
                <a:lnTo>
                  <a:pt x="666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65" name="object 181"/>
          <p:cNvSpPr>
            <a:spLocks noChangeArrowheads="1"/>
          </p:cNvSpPr>
          <p:nvPr/>
        </p:nvSpPr>
        <p:spPr bwMode="auto">
          <a:xfrm>
            <a:off x="4318000" y="5207000"/>
            <a:ext cx="66675" cy="12700"/>
          </a:xfrm>
          <a:custGeom>
            <a:avLst/>
            <a:gdLst>
              <a:gd name="T0" fmla="*/ 0 w 66675"/>
              <a:gd name="T1" fmla="*/ 0 h 12700"/>
              <a:gd name="T2" fmla="*/ 66675 w 66675"/>
              <a:gd name="T3" fmla="*/ 12700 h 12700"/>
            </a:gdLst>
            <a:ahLst/>
            <a:cxnLst/>
            <a:rect l="T0" t="T1" r="T2" b="T3"/>
            <a:pathLst>
              <a:path w="66675" h="12700">
                <a:moveTo>
                  <a:pt x="0" y="12700"/>
                </a:moveTo>
                <a:lnTo>
                  <a:pt x="10287" y="11683"/>
                </a:lnTo>
                <a:lnTo>
                  <a:pt x="19685" y="10160"/>
                </a:lnTo>
                <a:lnTo>
                  <a:pt x="28320" y="8889"/>
                </a:lnTo>
                <a:lnTo>
                  <a:pt x="36702" y="7238"/>
                </a:lnTo>
                <a:lnTo>
                  <a:pt x="44704" y="5587"/>
                </a:lnTo>
                <a:lnTo>
                  <a:pt x="52324" y="3810"/>
                </a:lnTo>
                <a:lnTo>
                  <a:pt x="59562" y="1905"/>
                </a:lnTo>
                <a:lnTo>
                  <a:pt x="666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66" name="object 182"/>
          <p:cNvSpPr>
            <a:spLocks noChangeArrowheads="1"/>
          </p:cNvSpPr>
          <p:nvPr/>
        </p:nvSpPr>
        <p:spPr bwMode="auto">
          <a:xfrm>
            <a:off x="4286250" y="5173663"/>
            <a:ext cx="57150" cy="38100"/>
          </a:xfrm>
          <a:custGeom>
            <a:avLst/>
            <a:gdLst>
              <a:gd name="T0" fmla="*/ 0 w 57150"/>
              <a:gd name="T1" fmla="*/ 0 h 38100"/>
              <a:gd name="T2" fmla="*/ 57150 w 57150"/>
              <a:gd name="T3" fmla="*/ 38100 h 38100"/>
            </a:gdLst>
            <a:ahLst/>
            <a:cxnLst/>
            <a:rect l="T0" t="T1" r="T2" b="T3"/>
            <a:pathLst>
              <a:path w="57150" h="38100">
                <a:moveTo>
                  <a:pt x="57150" y="0"/>
                </a:moveTo>
                <a:lnTo>
                  <a:pt x="0" y="3810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67" name="object 183"/>
          <p:cNvSpPr>
            <a:spLocks noChangeArrowheads="1"/>
          </p:cNvSpPr>
          <p:nvPr/>
        </p:nvSpPr>
        <p:spPr bwMode="auto">
          <a:xfrm>
            <a:off x="4294188" y="5205413"/>
            <a:ext cx="23812" cy="9525"/>
          </a:xfrm>
          <a:custGeom>
            <a:avLst/>
            <a:gdLst>
              <a:gd name="T0" fmla="*/ 0 w 24130"/>
              <a:gd name="T1" fmla="*/ 0 h 9525"/>
              <a:gd name="T2" fmla="*/ 24130 w 24130"/>
              <a:gd name="T3" fmla="*/ 9525 h 9525"/>
            </a:gdLst>
            <a:ahLst/>
            <a:cxnLst/>
            <a:rect l="T0" t="T1" r="T2" b="T3"/>
            <a:pathLst>
              <a:path w="24130" h="9525">
                <a:moveTo>
                  <a:pt x="0" y="0"/>
                </a:moveTo>
                <a:lnTo>
                  <a:pt x="23749" y="9525"/>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68" name="object 184"/>
          <p:cNvSpPr>
            <a:spLocks noChangeArrowheads="1"/>
          </p:cNvSpPr>
          <p:nvPr/>
        </p:nvSpPr>
        <p:spPr bwMode="auto">
          <a:xfrm>
            <a:off x="4308475" y="5405438"/>
            <a:ext cx="19050" cy="147637"/>
          </a:xfrm>
          <a:custGeom>
            <a:avLst/>
            <a:gdLst>
              <a:gd name="T0" fmla="*/ 0 w 19050"/>
              <a:gd name="T1" fmla="*/ 0 h 147954"/>
              <a:gd name="T2" fmla="*/ 19050 w 19050"/>
              <a:gd name="T3" fmla="*/ 147954 h 147954"/>
            </a:gdLst>
            <a:ahLst/>
            <a:cxnLst/>
            <a:rect l="T0" t="T1" r="T2" b="T3"/>
            <a:pathLst>
              <a:path w="19050" h="147954">
                <a:moveTo>
                  <a:pt x="14731" y="0"/>
                </a:moveTo>
                <a:lnTo>
                  <a:pt x="4318" y="0"/>
                </a:lnTo>
                <a:lnTo>
                  <a:pt x="0" y="147574"/>
                </a:lnTo>
                <a:lnTo>
                  <a:pt x="19050" y="147574"/>
                </a:lnTo>
                <a:lnTo>
                  <a:pt x="14731"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69" name="object 185"/>
          <p:cNvSpPr>
            <a:spLocks noChangeArrowheads="1"/>
          </p:cNvSpPr>
          <p:nvPr/>
        </p:nvSpPr>
        <p:spPr bwMode="auto">
          <a:xfrm>
            <a:off x="4378325" y="5192713"/>
            <a:ext cx="68263" cy="19050"/>
          </a:xfrm>
          <a:custGeom>
            <a:avLst/>
            <a:gdLst>
              <a:gd name="T0" fmla="*/ 0 w 68580"/>
              <a:gd name="T1" fmla="*/ 0 h 19050"/>
              <a:gd name="T2" fmla="*/ 68580 w 68580"/>
              <a:gd name="T3" fmla="*/ 19050 h 19050"/>
            </a:gdLst>
            <a:ahLst/>
            <a:cxnLst/>
            <a:rect l="T0" t="T1" r="T2" b="T3"/>
            <a:pathLst>
              <a:path w="68580" h="19050">
                <a:moveTo>
                  <a:pt x="48768" y="0"/>
                </a:moveTo>
                <a:lnTo>
                  <a:pt x="43561" y="0"/>
                </a:lnTo>
                <a:lnTo>
                  <a:pt x="38735" y="507"/>
                </a:lnTo>
                <a:lnTo>
                  <a:pt x="34036" y="1396"/>
                </a:lnTo>
                <a:lnTo>
                  <a:pt x="29210" y="2158"/>
                </a:lnTo>
                <a:lnTo>
                  <a:pt x="24511" y="3301"/>
                </a:lnTo>
                <a:lnTo>
                  <a:pt x="15875" y="6095"/>
                </a:lnTo>
                <a:lnTo>
                  <a:pt x="12192" y="8000"/>
                </a:lnTo>
                <a:lnTo>
                  <a:pt x="8381" y="9778"/>
                </a:lnTo>
                <a:lnTo>
                  <a:pt x="5206" y="11683"/>
                </a:lnTo>
                <a:lnTo>
                  <a:pt x="2539" y="13715"/>
                </a:lnTo>
                <a:lnTo>
                  <a:pt x="0" y="15875"/>
                </a:lnTo>
                <a:lnTo>
                  <a:pt x="6604" y="17906"/>
                </a:lnTo>
                <a:lnTo>
                  <a:pt x="10413" y="18414"/>
                </a:lnTo>
                <a:lnTo>
                  <a:pt x="14986" y="18923"/>
                </a:lnTo>
                <a:lnTo>
                  <a:pt x="29972" y="18923"/>
                </a:lnTo>
                <a:lnTo>
                  <a:pt x="35432" y="18414"/>
                </a:lnTo>
                <a:lnTo>
                  <a:pt x="40639" y="17780"/>
                </a:lnTo>
                <a:lnTo>
                  <a:pt x="45847" y="16382"/>
                </a:lnTo>
                <a:lnTo>
                  <a:pt x="50800" y="15112"/>
                </a:lnTo>
                <a:lnTo>
                  <a:pt x="62864" y="8636"/>
                </a:lnTo>
                <a:lnTo>
                  <a:pt x="64643" y="7493"/>
                </a:lnTo>
                <a:lnTo>
                  <a:pt x="66167" y="5842"/>
                </a:lnTo>
                <a:lnTo>
                  <a:pt x="67310" y="4444"/>
                </a:lnTo>
                <a:lnTo>
                  <a:pt x="68325" y="2793"/>
                </a:lnTo>
                <a:lnTo>
                  <a:pt x="63754" y="1650"/>
                </a:lnTo>
                <a:lnTo>
                  <a:pt x="58800" y="1015"/>
                </a:lnTo>
                <a:lnTo>
                  <a:pt x="53720" y="253"/>
                </a:lnTo>
                <a:lnTo>
                  <a:pt x="48768"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70" name="object 186"/>
          <p:cNvSpPr>
            <a:spLocks noChangeArrowheads="1"/>
          </p:cNvSpPr>
          <p:nvPr/>
        </p:nvSpPr>
        <p:spPr bwMode="auto">
          <a:xfrm>
            <a:off x="3594100" y="5280025"/>
            <a:ext cx="1588" cy="160338"/>
          </a:xfrm>
          <a:custGeom>
            <a:avLst/>
            <a:gdLst>
              <a:gd name="T0" fmla="*/ 0 w 1905"/>
              <a:gd name="T1" fmla="*/ 0 h 160654"/>
              <a:gd name="T2" fmla="*/ 1905 w 1905"/>
              <a:gd name="T3" fmla="*/ 160654 h 160654"/>
            </a:gdLst>
            <a:ahLst/>
            <a:cxnLst/>
            <a:rect l="T0" t="T1" r="T2" b="T3"/>
            <a:pathLst>
              <a:path w="1905" h="160654">
                <a:moveTo>
                  <a:pt x="0" y="160400"/>
                </a:moveTo>
                <a:lnTo>
                  <a:pt x="1650" y="0"/>
                </a:lnTo>
              </a:path>
            </a:pathLst>
          </a:custGeom>
          <a:noFill/>
          <a:ln w="4763">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71" name="object 187"/>
          <p:cNvSpPr>
            <a:spLocks noChangeArrowheads="1"/>
          </p:cNvSpPr>
          <p:nvPr/>
        </p:nvSpPr>
        <p:spPr bwMode="auto">
          <a:xfrm>
            <a:off x="3594100" y="5292725"/>
            <a:ext cx="49213" cy="33338"/>
          </a:xfrm>
          <a:custGeom>
            <a:avLst/>
            <a:gdLst>
              <a:gd name="T0" fmla="*/ 0 w 49530"/>
              <a:gd name="T1" fmla="*/ 0 h 33654"/>
              <a:gd name="T2" fmla="*/ 49530 w 49530"/>
              <a:gd name="T3" fmla="*/ 33654 h 33654"/>
            </a:gdLst>
            <a:ahLst/>
            <a:cxnLst/>
            <a:rect l="T0" t="T1" r="T2" b="T3"/>
            <a:pathLst>
              <a:path w="49530" h="33654">
                <a:moveTo>
                  <a:pt x="0" y="33274"/>
                </a:moveTo>
                <a:lnTo>
                  <a:pt x="17780" y="14097"/>
                </a:lnTo>
                <a:lnTo>
                  <a:pt x="20955" y="11683"/>
                </a:lnTo>
                <a:lnTo>
                  <a:pt x="24256" y="9398"/>
                </a:lnTo>
                <a:lnTo>
                  <a:pt x="27812" y="7619"/>
                </a:lnTo>
                <a:lnTo>
                  <a:pt x="30987" y="6095"/>
                </a:lnTo>
                <a:lnTo>
                  <a:pt x="34162" y="4444"/>
                </a:lnTo>
                <a:lnTo>
                  <a:pt x="37464" y="3301"/>
                </a:lnTo>
                <a:lnTo>
                  <a:pt x="40386" y="2031"/>
                </a:lnTo>
                <a:lnTo>
                  <a:pt x="43814" y="1397"/>
                </a:lnTo>
                <a:lnTo>
                  <a:pt x="46481" y="635"/>
                </a:lnTo>
                <a:lnTo>
                  <a:pt x="49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72" name="object 188"/>
          <p:cNvSpPr>
            <a:spLocks noChangeArrowheads="1"/>
          </p:cNvSpPr>
          <p:nvPr/>
        </p:nvSpPr>
        <p:spPr bwMode="auto">
          <a:xfrm>
            <a:off x="3594100" y="5292725"/>
            <a:ext cx="49213" cy="9525"/>
          </a:xfrm>
          <a:custGeom>
            <a:avLst/>
            <a:gdLst>
              <a:gd name="T0" fmla="*/ 0 w 49530"/>
              <a:gd name="T1" fmla="*/ 0 h 9525"/>
              <a:gd name="T2" fmla="*/ 49530 w 49530"/>
              <a:gd name="T3" fmla="*/ 9525 h 9525"/>
            </a:gdLst>
            <a:ahLst/>
            <a:cxnLst/>
            <a:rect l="T0" t="T1" r="T2" b="T3"/>
            <a:pathLst>
              <a:path w="49530" h="9525">
                <a:moveTo>
                  <a:pt x="0" y="9525"/>
                </a:moveTo>
                <a:lnTo>
                  <a:pt x="7493" y="8636"/>
                </a:lnTo>
                <a:lnTo>
                  <a:pt x="14477" y="7619"/>
                </a:lnTo>
                <a:lnTo>
                  <a:pt x="20955" y="6604"/>
                </a:lnTo>
                <a:lnTo>
                  <a:pt x="27050" y="5333"/>
                </a:lnTo>
                <a:lnTo>
                  <a:pt x="33019" y="4191"/>
                </a:lnTo>
                <a:lnTo>
                  <a:pt x="38607" y="2667"/>
                </a:lnTo>
                <a:lnTo>
                  <a:pt x="44068" y="1397"/>
                </a:lnTo>
                <a:lnTo>
                  <a:pt x="49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73" name="object 189"/>
          <p:cNvSpPr>
            <a:spLocks noChangeArrowheads="1"/>
          </p:cNvSpPr>
          <p:nvPr/>
        </p:nvSpPr>
        <p:spPr bwMode="auto">
          <a:xfrm>
            <a:off x="3570288" y="5267325"/>
            <a:ext cx="42862" cy="28575"/>
          </a:xfrm>
          <a:custGeom>
            <a:avLst/>
            <a:gdLst>
              <a:gd name="T0" fmla="*/ 0 w 43180"/>
              <a:gd name="T1" fmla="*/ 0 h 28575"/>
              <a:gd name="T2" fmla="*/ 43180 w 43180"/>
              <a:gd name="T3" fmla="*/ 28575 h 28575"/>
            </a:gdLst>
            <a:ahLst/>
            <a:cxnLst/>
            <a:rect l="T0" t="T1" r="T2" b="T3"/>
            <a:pathLst>
              <a:path w="43180" h="28575">
                <a:moveTo>
                  <a:pt x="42799" y="0"/>
                </a:moveTo>
                <a:lnTo>
                  <a:pt x="0" y="28575"/>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74" name="object 190"/>
          <p:cNvSpPr>
            <a:spLocks noChangeArrowheads="1"/>
          </p:cNvSpPr>
          <p:nvPr/>
        </p:nvSpPr>
        <p:spPr bwMode="auto">
          <a:xfrm>
            <a:off x="3576638" y="5292725"/>
            <a:ext cx="17462" cy="4763"/>
          </a:xfrm>
          <a:custGeom>
            <a:avLst/>
            <a:gdLst>
              <a:gd name="T0" fmla="*/ 0 w 17780"/>
              <a:gd name="T1" fmla="*/ 0 h 5079"/>
              <a:gd name="T2" fmla="*/ 17780 w 17780"/>
              <a:gd name="T3" fmla="*/ 5079 h 5079"/>
            </a:gdLst>
            <a:ahLst/>
            <a:cxnLst/>
            <a:rect l="T0" t="T1" r="T2" b="T3"/>
            <a:pathLst>
              <a:path w="17780" h="5079">
                <a:moveTo>
                  <a:pt x="0" y="0"/>
                </a:moveTo>
                <a:lnTo>
                  <a:pt x="17399" y="4699"/>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75" name="object 191"/>
          <p:cNvSpPr>
            <a:spLocks noChangeArrowheads="1"/>
          </p:cNvSpPr>
          <p:nvPr/>
        </p:nvSpPr>
        <p:spPr bwMode="auto">
          <a:xfrm>
            <a:off x="3586163" y="5440363"/>
            <a:ext cx="15875" cy="111125"/>
          </a:xfrm>
          <a:custGeom>
            <a:avLst/>
            <a:gdLst>
              <a:gd name="T0" fmla="*/ 0 w 15875"/>
              <a:gd name="T1" fmla="*/ 0 h 111125"/>
              <a:gd name="T2" fmla="*/ 15875 w 15875"/>
              <a:gd name="T3" fmla="*/ 111125 h 111125"/>
            </a:gdLst>
            <a:ahLst/>
            <a:cxnLst/>
            <a:rect l="T0" t="T1" r="T2" b="T3"/>
            <a:pathLst>
              <a:path w="15875" h="111125">
                <a:moveTo>
                  <a:pt x="12192" y="0"/>
                </a:moveTo>
                <a:lnTo>
                  <a:pt x="3556" y="0"/>
                </a:lnTo>
                <a:lnTo>
                  <a:pt x="0" y="111125"/>
                </a:lnTo>
                <a:lnTo>
                  <a:pt x="15875" y="111125"/>
                </a:lnTo>
                <a:lnTo>
                  <a:pt x="12192"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76" name="object 192"/>
          <p:cNvSpPr>
            <a:spLocks noChangeArrowheads="1"/>
          </p:cNvSpPr>
          <p:nvPr/>
        </p:nvSpPr>
        <p:spPr bwMode="auto">
          <a:xfrm>
            <a:off x="3638550" y="5281613"/>
            <a:ext cx="50800" cy="14287"/>
          </a:xfrm>
          <a:custGeom>
            <a:avLst/>
            <a:gdLst>
              <a:gd name="T0" fmla="*/ 0 w 50800"/>
              <a:gd name="T1" fmla="*/ 0 h 14604"/>
              <a:gd name="T2" fmla="*/ 50800 w 50800"/>
              <a:gd name="T3" fmla="*/ 14604 h 14604"/>
            </a:gdLst>
            <a:ahLst/>
            <a:cxnLst/>
            <a:rect l="T0" t="T1" r="T2" b="T3"/>
            <a:pathLst>
              <a:path w="50800" h="14604">
                <a:moveTo>
                  <a:pt x="36068" y="0"/>
                </a:moveTo>
                <a:lnTo>
                  <a:pt x="28829" y="507"/>
                </a:lnTo>
                <a:lnTo>
                  <a:pt x="25145" y="1269"/>
                </a:lnTo>
                <a:lnTo>
                  <a:pt x="21717" y="1650"/>
                </a:lnTo>
                <a:lnTo>
                  <a:pt x="0" y="12192"/>
                </a:lnTo>
                <a:lnTo>
                  <a:pt x="2286" y="12953"/>
                </a:lnTo>
                <a:lnTo>
                  <a:pt x="4699" y="13462"/>
                </a:lnTo>
                <a:lnTo>
                  <a:pt x="7747" y="13843"/>
                </a:lnTo>
                <a:lnTo>
                  <a:pt x="11049" y="14350"/>
                </a:lnTo>
                <a:lnTo>
                  <a:pt x="18542" y="14350"/>
                </a:lnTo>
                <a:lnTo>
                  <a:pt x="26288" y="13843"/>
                </a:lnTo>
                <a:lnTo>
                  <a:pt x="30099" y="13207"/>
                </a:lnTo>
                <a:lnTo>
                  <a:pt x="34289" y="12445"/>
                </a:lnTo>
                <a:lnTo>
                  <a:pt x="37592" y="11302"/>
                </a:lnTo>
                <a:lnTo>
                  <a:pt x="41020" y="10159"/>
                </a:lnTo>
                <a:lnTo>
                  <a:pt x="50800" y="2158"/>
                </a:lnTo>
                <a:lnTo>
                  <a:pt x="47117" y="1524"/>
                </a:lnTo>
                <a:lnTo>
                  <a:pt x="43561" y="507"/>
                </a:lnTo>
                <a:lnTo>
                  <a:pt x="36068"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77" name="object 193"/>
          <p:cNvSpPr>
            <a:spLocks noChangeArrowheads="1"/>
          </p:cNvSpPr>
          <p:nvPr/>
        </p:nvSpPr>
        <p:spPr bwMode="auto">
          <a:xfrm>
            <a:off x="5240338" y="5116513"/>
            <a:ext cx="1587" cy="255587"/>
          </a:xfrm>
          <a:custGeom>
            <a:avLst/>
            <a:gdLst>
              <a:gd name="T0" fmla="*/ 0 w 1904"/>
              <a:gd name="T1" fmla="*/ 0 h 255904"/>
              <a:gd name="T2" fmla="*/ 1904 w 1904"/>
              <a:gd name="T3" fmla="*/ 255904 h 255904"/>
            </a:gdLst>
            <a:ahLst/>
            <a:cxnLst/>
            <a:rect l="T0" t="T1" r="T2" b="T3"/>
            <a:pathLst>
              <a:path w="1904" h="255904">
                <a:moveTo>
                  <a:pt x="0" y="255650"/>
                </a:moveTo>
                <a:lnTo>
                  <a:pt x="1524" y="0"/>
                </a:lnTo>
              </a:path>
            </a:pathLst>
          </a:custGeom>
          <a:noFill/>
          <a:ln w="952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78" name="object 194"/>
          <p:cNvSpPr>
            <a:spLocks noChangeArrowheads="1"/>
          </p:cNvSpPr>
          <p:nvPr/>
        </p:nvSpPr>
        <p:spPr bwMode="auto">
          <a:xfrm>
            <a:off x="5240338" y="5137150"/>
            <a:ext cx="79375" cy="53975"/>
          </a:xfrm>
          <a:custGeom>
            <a:avLst/>
            <a:gdLst>
              <a:gd name="T0" fmla="*/ 0 w 79375"/>
              <a:gd name="T1" fmla="*/ 0 h 53975"/>
              <a:gd name="T2" fmla="*/ 79375 w 79375"/>
              <a:gd name="T3" fmla="*/ 53975 h 53975"/>
            </a:gdLst>
            <a:ahLst/>
            <a:cxnLst/>
            <a:rect l="T0" t="T1" r="T2" b="T3"/>
            <a:pathLst>
              <a:path w="79375" h="53975">
                <a:moveTo>
                  <a:pt x="0" y="53975"/>
                </a:moveTo>
                <a:lnTo>
                  <a:pt x="28575" y="22479"/>
                </a:lnTo>
                <a:lnTo>
                  <a:pt x="60325" y="5206"/>
                </a:lnTo>
                <a:lnTo>
                  <a:pt x="65532" y="3429"/>
                </a:lnTo>
                <a:lnTo>
                  <a:pt x="70231" y="2031"/>
                </a:lnTo>
                <a:lnTo>
                  <a:pt x="74802" y="888"/>
                </a:lnTo>
                <a:lnTo>
                  <a:pt x="793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79" name="object 195"/>
          <p:cNvSpPr>
            <a:spLocks noChangeArrowheads="1"/>
          </p:cNvSpPr>
          <p:nvPr/>
        </p:nvSpPr>
        <p:spPr bwMode="auto">
          <a:xfrm>
            <a:off x="5240338" y="5135563"/>
            <a:ext cx="79375" cy="17462"/>
          </a:xfrm>
          <a:custGeom>
            <a:avLst/>
            <a:gdLst>
              <a:gd name="T0" fmla="*/ 0 w 79375"/>
              <a:gd name="T1" fmla="*/ 0 h 17779"/>
              <a:gd name="T2" fmla="*/ 79375 w 79375"/>
              <a:gd name="T3" fmla="*/ 17779 h 17779"/>
            </a:gdLst>
            <a:ahLst/>
            <a:cxnLst/>
            <a:rect l="T0" t="T1" r="T2" b="T3"/>
            <a:pathLst>
              <a:path w="79375" h="17779">
                <a:moveTo>
                  <a:pt x="0" y="17525"/>
                </a:moveTo>
                <a:lnTo>
                  <a:pt x="12064" y="15620"/>
                </a:lnTo>
                <a:lnTo>
                  <a:pt x="23240" y="13843"/>
                </a:lnTo>
                <a:lnTo>
                  <a:pt x="33654" y="12192"/>
                </a:lnTo>
                <a:lnTo>
                  <a:pt x="43687" y="9778"/>
                </a:lnTo>
                <a:lnTo>
                  <a:pt x="52832" y="7493"/>
                </a:lnTo>
                <a:lnTo>
                  <a:pt x="62229" y="5206"/>
                </a:lnTo>
                <a:lnTo>
                  <a:pt x="70865" y="2667"/>
                </a:lnTo>
                <a:lnTo>
                  <a:pt x="793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80" name="object 196"/>
          <p:cNvSpPr>
            <a:spLocks noChangeArrowheads="1"/>
          </p:cNvSpPr>
          <p:nvPr/>
        </p:nvSpPr>
        <p:spPr bwMode="auto">
          <a:xfrm>
            <a:off x="5202238" y="5097463"/>
            <a:ext cx="68262" cy="44450"/>
          </a:xfrm>
          <a:custGeom>
            <a:avLst/>
            <a:gdLst>
              <a:gd name="T0" fmla="*/ 0 w 68579"/>
              <a:gd name="T1" fmla="*/ 0 h 44450"/>
              <a:gd name="T2" fmla="*/ 68579 w 68579"/>
              <a:gd name="T3" fmla="*/ 44450 h 44450"/>
            </a:gdLst>
            <a:ahLst/>
            <a:cxnLst/>
            <a:rect l="T0" t="T1" r="T2" b="T3"/>
            <a:pathLst>
              <a:path w="68579" h="44450">
                <a:moveTo>
                  <a:pt x="68199" y="0"/>
                </a:moveTo>
                <a:lnTo>
                  <a:pt x="0" y="44450"/>
                </a:lnTo>
              </a:path>
            </a:pathLst>
          </a:custGeom>
          <a:noFill/>
          <a:ln w="7938">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81" name="object 197"/>
          <p:cNvSpPr>
            <a:spLocks noChangeArrowheads="1"/>
          </p:cNvSpPr>
          <p:nvPr/>
        </p:nvSpPr>
        <p:spPr bwMode="auto">
          <a:xfrm>
            <a:off x="5211763" y="5135563"/>
            <a:ext cx="28575" cy="9525"/>
          </a:xfrm>
          <a:custGeom>
            <a:avLst/>
            <a:gdLst>
              <a:gd name="T0" fmla="*/ 0 w 28575"/>
              <a:gd name="T1" fmla="*/ 0 h 9525"/>
              <a:gd name="T2" fmla="*/ 28575 w 28575"/>
              <a:gd name="T3" fmla="*/ 9525 h 9525"/>
            </a:gdLst>
            <a:ahLst/>
            <a:cxnLst/>
            <a:rect l="T0" t="T1" r="T2" b="T3"/>
            <a:pathLst>
              <a:path w="28575" h="9525">
                <a:moveTo>
                  <a:pt x="0" y="0"/>
                </a:moveTo>
                <a:lnTo>
                  <a:pt x="28575" y="9525"/>
                </a:lnTo>
              </a:path>
            </a:pathLst>
          </a:custGeom>
          <a:noFill/>
          <a:ln w="7938">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82" name="object 198"/>
          <p:cNvSpPr>
            <a:spLocks noChangeArrowheads="1"/>
          </p:cNvSpPr>
          <p:nvPr/>
        </p:nvSpPr>
        <p:spPr bwMode="auto">
          <a:xfrm>
            <a:off x="5224463" y="5372100"/>
            <a:ext cx="33337" cy="177800"/>
          </a:xfrm>
          <a:custGeom>
            <a:avLst/>
            <a:gdLst>
              <a:gd name="T0" fmla="*/ 0 w 33654"/>
              <a:gd name="T1" fmla="*/ 0 h 177800"/>
              <a:gd name="T2" fmla="*/ 33654 w 33654"/>
              <a:gd name="T3" fmla="*/ 177800 h 177800"/>
            </a:gdLst>
            <a:ahLst/>
            <a:cxnLst/>
            <a:rect l="T0" t="T1" r="T2" b="T3"/>
            <a:pathLst>
              <a:path w="33654" h="177800">
                <a:moveTo>
                  <a:pt x="27939" y="0"/>
                </a:moveTo>
                <a:lnTo>
                  <a:pt x="5461" y="0"/>
                </a:lnTo>
                <a:lnTo>
                  <a:pt x="0" y="177800"/>
                </a:lnTo>
                <a:lnTo>
                  <a:pt x="33274" y="177800"/>
                </a:lnTo>
                <a:lnTo>
                  <a:pt x="27939"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83" name="object 199"/>
          <p:cNvSpPr>
            <a:spLocks noChangeArrowheads="1"/>
          </p:cNvSpPr>
          <p:nvPr/>
        </p:nvSpPr>
        <p:spPr bwMode="auto">
          <a:xfrm>
            <a:off x="5313363" y="5119688"/>
            <a:ext cx="80962" cy="22225"/>
          </a:xfrm>
          <a:custGeom>
            <a:avLst/>
            <a:gdLst>
              <a:gd name="T0" fmla="*/ 0 w 81279"/>
              <a:gd name="T1" fmla="*/ 0 h 22225"/>
              <a:gd name="T2" fmla="*/ 81279 w 81279"/>
              <a:gd name="T3" fmla="*/ 22225 h 22225"/>
            </a:gdLst>
            <a:ahLst/>
            <a:cxnLst/>
            <a:rect l="T0" t="T1" r="T2" b="T3"/>
            <a:pathLst>
              <a:path w="81279" h="22225">
                <a:moveTo>
                  <a:pt x="57658" y="0"/>
                </a:moveTo>
                <a:lnTo>
                  <a:pt x="51562" y="0"/>
                </a:lnTo>
                <a:lnTo>
                  <a:pt x="45847" y="507"/>
                </a:lnTo>
                <a:lnTo>
                  <a:pt x="14224" y="9270"/>
                </a:lnTo>
                <a:lnTo>
                  <a:pt x="9906" y="11302"/>
                </a:lnTo>
                <a:lnTo>
                  <a:pt x="6223" y="13588"/>
                </a:lnTo>
                <a:lnTo>
                  <a:pt x="2666" y="16128"/>
                </a:lnTo>
                <a:lnTo>
                  <a:pt x="0" y="18668"/>
                </a:lnTo>
                <a:lnTo>
                  <a:pt x="3301" y="19938"/>
                </a:lnTo>
                <a:lnTo>
                  <a:pt x="7365" y="20955"/>
                </a:lnTo>
                <a:lnTo>
                  <a:pt x="12191" y="21589"/>
                </a:lnTo>
                <a:lnTo>
                  <a:pt x="17525" y="22098"/>
                </a:lnTo>
                <a:lnTo>
                  <a:pt x="35687" y="22098"/>
                </a:lnTo>
                <a:lnTo>
                  <a:pt x="70231" y="13081"/>
                </a:lnTo>
                <a:lnTo>
                  <a:pt x="72516" y="11937"/>
                </a:lnTo>
                <a:lnTo>
                  <a:pt x="74549" y="10413"/>
                </a:lnTo>
                <a:lnTo>
                  <a:pt x="76581" y="8508"/>
                </a:lnTo>
                <a:lnTo>
                  <a:pt x="78232" y="7112"/>
                </a:lnTo>
                <a:lnTo>
                  <a:pt x="79756" y="5080"/>
                </a:lnTo>
                <a:lnTo>
                  <a:pt x="80899" y="3301"/>
                </a:lnTo>
                <a:lnTo>
                  <a:pt x="75184" y="1905"/>
                </a:lnTo>
                <a:lnTo>
                  <a:pt x="69341" y="1015"/>
                </a:lnTo>
                <a:lnTo>
                  <a:pt x="63500" y="253"/>
                </a:lnTo>
                <a:lnTo>
                  <a:pt x="57658"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84" name="object 200"/>
          <p:cNvSpPr>
            <a:spLocks noChangeArrowheads="1"/>
          </p:cNvSpPr>
          <p:nvPr/>
        </p:nvSpPr>
        <p:spPr bwMode="auto">
          <a:xfrm>
            <a:off x="5973763" y="5164138"/>
            <a:ext cx="77787" cy="261937"/>
          </a:xfrm>
          <a:custGeom>
            <a:avLst/>
            <a:gdLst>
              <a:gd name="T0" fmla="*/ 0 w 78104"/>
              <a:gd name="T1" fmla="*/ 0 h 260985"/>
              <a:gd name="T2" fmla="*/ 78104 w 78104"/>
              <a:gd name="T3" fmla="*/ 260985 h 260985"/>
            </a:gdLst>
            <a:ahLst/>
            <a:cxnLst/>
            <a:rect l="T0" t="T1" r="T2" b="T3"/>
            <a:pathLst>
              <a:path w="78104" h="260985">
                <a:moveTo>
                  <a:pt x="17018" y="0"/>
                </a:moveTo>
                <a:lnTo>
                  <a:pt x="14986" y="0"/>
                </a:lnTo>
                <a:lnTo>
                  <a:pt x="12953" y="253"/>
                </a:lnTo>
                <a:lnTo>
                  <a:pt x="11049" y="762"/>
                </a:lnTo>
                <a:lnTo>
                  <a:pt x="9271" y="1143"/>
                </a:lnTo>
                <a:lnTo>
                  <a:pt x="7620" y="2286"/>
                </a:lnTo>
                <a:lnTo>
                  <a:pt x="6350" y="3301"/>
                </a:lnTo>
                <a:lnTo>
                  <a:pt x="4699" y="4571"/>
                </a:lnTo>
                <a:lnTo>
                  <a:pt x="3556" y="5714"/>
                </a:lnTo>
                <a:lnTo>
                  <a:pt x="2666" y="7365"/>
                </a:lnTo>
                <a:lnTo>
                  <a:pt x="1524" y="8762"/>
                </a:lnTo>
                <a:lnTo>
                  <a:pt x="804" y="10794"/>
                </a:lnTo>
                <a:lnTo>
                  <a:pt x="381" y="12064"/>
                </a:lnTo>
                <a:lnTo>
                  <a:pt x="126" y="13969"/>
                </a:lnTo>
                <a:lnTo>
                  <a:pt x="126" y="18287"/>
                </a:lnTo>
                <a:lnTo>
                  <a:pt x="10795" y="34670"/>
                </a:lnTo>
                <a:lnTo>
                  <a:pt x="15366" y="40258"/>
                </a:lnTo>
                <a:lnTo>
                  <a:pt x="23113" y="51434"/>
                </a:lnTo>
                <a:lnTo>
                  <a:pt x="25908" y="56261"/>
                </a:lnTo>
                <a:lnTo>
                  <a:pt x="28321" y="60832"/>
                </a:lnTo>
                <a:lnTo>
                  <a:pt x="30861" y="65531"/>
                </a:lnTo>
                <a:lnTo>
                  <a:pt x="33147" y="70357"/>
                </a:lnTo>
                <a:lnTo>
                  <a:pt x="34925" y="75311"/>
                </a:lnTo>
                <a:lnTo>
                  <a:pt x="36957" y="80137"/>
                </a:lnTo>
                <a:lnTo>
                  <a:pt x="38862" y="85343"/>
                </a:lnTo>
                <a:lnTo>
                  <a:pt x="40132" y="90805"/>
                </a:lnTo>
                <a:lnTo>
                  <a:pt x="42037" y="97408"/>
                </a:lnTo>
                <a:lnTo>
                  <a:pt x="43179" y="103250"/>
                </a:lnTo>
                <a:lnTo>
                  <a:pt x="44323" y="108584"/>
                </a:lnTo>
                <a:lnTo>
                  <a:pt x="44710" y="113918"/>
                </a:lnTo>
                <a:lnTo>
                  <a:pt x="45212" y="124206"/>
                </a:lnTo>
                <a:lnTo>
                  <a:pt x="45212" y="140843"/>
                </a:lnTo>
                <a:lnTo>
                  <a:pt x="35813" y="183514"/>
                </a:lnTo>
                <a:lnTo>
                  <a:pt x="15621" y="219963"/>
                </a:lnTo>
                <a:lnTo>
                  <a:pt x="12446" y="224281"/>
                </a:lnTo>
                <a:lnTo>
                  <a:pt x="9016" y="228092"/>
                </a:lnTo>
                <a:lnTo>
                  <a:pt x="5841" y="231520"/>
                </a:lnTo>
                <a:lnTo>
                  <a:pt x="3556" y="234061"/>
                </a:lnTo>
                <a:lnTo>
                  <a:pt x="2032" y="236346"/>
                </a:lnTo>
                <a:lnTo>
                  <a:pt x="888" y="238759"/>
                </a:lnTo>
                <a:lnTo>
                  <a:pt x="126" y="241300"/>
                </a:lnTo>
                <a:lnTo>
                  <a:pt x="0" y="246253"/>
                </a:lnTo>
                <a:lnTo>
                  <a:pt x="381" y="248538"/>
                </a:lnTo>
                <a:lnTo>
                  <a:pt x="1015" y="250697"/>
                </a:lnTo>
                <a:lnTo>
                  <a:pt x="2159" y="252729"/>
                </a:lnTo>
                <a:lnTo>
                  <a:pt x="3556" y="254762"/>
                </a:lnTo>
                <a:lnTo>
                  <a:pt x="5334" y="256031"/>
                </a:lnTo>
                <a:lnTo>
                  <a:pt x="6985" y="257682"/>
                </a:lnTo>
                <a:lnTo>
                  <a:pt x="9016" y="258825"/>
                </a:lnTo>
                <a:lnTo>
                  <a:pt x="11302" y="259714"/>
                </a:lnTo>
                <a:lnTo>
                  <a:pt x="13843" y="260222"/>
                </a:lnTo>
                <a:lnTo>
                  <a:pt x="16256" y="260476"/>
                </a:lnTo>
                <a:lnTo>
                  <a:pt x="17907" y="260476"/>
                </a:lnTo>
                <a:lnTo>
                  <a:pt x="19558" y="259969"/>
                </a:lnTo>
                <a:lnTo>
                  <a:pt x="21082" y="259714"/>
                </a:lnTo>
                <a:lnTo>
                  <a:pt x="22733" y="258825"/>
                </a:lnTo>
                <a:lnTo>
                  <a:pt x="24002" y="258190"/>
                </a:lnTo>
                <a:lnTo>
                  <a:pt x="25653" y="257175"/>
                </a:lnTo>
                <a:lnTo>
                  <a:pt x="26797" y="256031"/>
                </a:lnTo>
                <a:lnTo>
                  <a:pt x="27939" y="255015"/>
                </a:lnTo>
                <a:lnTo>
                  <a:pt x="28194" y="255015"/>
                </a:lnTo>
                <a:lnTo>
                  <a:pt x="28194" y="254762"/>
                </a:lnTo>
                <a:lnTo>
                  <a:pt x="53339" y="220852"/>
                </a:lnTo>
                <a:lnTo>
                  <a:pt x="55879" y="216788"/>
                </a:lnTo>
                <a:lnTo>
                  <a:pt x="58165" y="212217"/>
                </a:lnTo>
                <a:lnTo>
                  <a:pt x="60451" y="208152"/>
                </a:lnTo>
                <a:lnTo>
                  <a:pt x="62229" y="203581"/>
                </a:lnTo>
                <a:lnTo>
                  <a:pt x="64262" y="199008"/>
                </a:lnTo>
                <a:lnTo>
                  <a:pt x="66166" y="194437"/>
                </a:lnTo>
                <a:lnTo>
                  <a:pt x="67690" y="189864"/>
                </a:lnTo>
                <a:lnTo>
                  <a:pt x="69341" y="185165"/>
                </a:lnTo>
                <a:lnTo>
                  <a:pt x="70865" y="180086"/>
                </a:lnTo>
                <a:lnTo>
                  <a:pt x="72009" y="175387"/>
                </a:lnTo>
                <a:lnTo>
                  <a:pt x="73913" y="168782"/>
                </a:lnTo>
                <a:lnTo>
                  <a:pt x="77724" y="133476"/>
                </a:lnTo>
                <a:lnTo>
                  <a:pt x="77631" y="124206"/>
                </a:lnTo>
                <a:lnTo>
                  <a:pt x="71627" y="83312"/>
                </a:lnTo>
                <a:lnTo>
                  <a:pt x="69723" y="77343"/>
                </a:lnTo>
                <a:lnTo>
                  <a:pt x="68199" y="71500"/>
                </a:lnTo>
                <a:lnTo>
                  <a:pt x="66166" y="65786"/>
                </a:lnTo>
                <a:lnTo>
                  <a:pt x="63881" y="60325"/>
                </a:lnTo>
                <a:lnTo>
                  <a:pt x="61340" y="54863"/>
                </a:lnTo>
                <a:lnTo>
                  <a:pt x="58800" y="49656"/>
                </a:lnTo>
                <a:lnTo>
                  <a:pt x="56387" y="44576"/>
                </a:lnTo>
                <a:lnTo>
                  <a:pt x="53594" y="40131"/>
                </a:lnTo>
                <a:lnTo>
                  <a:pt x="50926" y="35306"/>
                </a:lnTo>
                <a:lnTo>
                  <a:pt x="48640" y="31623"/>
                </a:lnTo>
                <a:lnTo>
                  <a:pt x="45212" y="26924"/>
                </a:lnTo>
                <a:lnTo>
                  <a:pt x="41528" y="21462"/>
                </a:lnTo>
                <a:lnTo>
                  <a:pt x="37211" y="16001"/>
                </a:lnTo>
                <a:lnTo>
                  <a:pt x="19050" y="253"/>
                </a:lnTo>
                <a:lnTo>
                  <a:pt x="17018"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85" name="object 201"/>
          <p:cNvSpPr>
            <a:spLocks noChangeArrowheads="1"/>
          </p:cNvSpPr>
          <p:nvPr/>
        </p:nvSpPr>
        <p:spPr bwMode="auto">
          <a:xfrm>
            <a:off x="5934075" y="5200650"/>
            <a:ext cx="63500" cy="188913"/>
          </a:xfrm>
          <a:custGeom>
            <a:avLst/>
            <a:gdLst>
              <a:gd name="T0" fmla="*/ 0 w 63500"/>
              <a:gd name="T1" fmla="*/ 0 h 189229"/>
              <a:gd name="T2" fmla="*/ 63500 w 63500"/>
              <a:gd name="T3" fmla="*/ 189229 h 189229"/>
            </a:gdLst>
            <a:ahLst/>
            <a:cxnLst/>
            <a:rect l="T0" t="T1" r="T2" b="T3"/>
            <a:pathLst>
              <a:path w="63500" h="189229">
                <a:moveTo>
                  <a:pt x="14604" y="0"/>
                </a:moveTo>
                <a:lnTo>
                  <a:pt x="13335" y="254"/>
                </a:lnTo>
                <a:lnTo>
                  <a:pt x="11557" y="507"/>
                </a:lnTo>
                <a:lnTo>
                  <a:pt x="10160" y="635"/>
                </a:lnTo>
                <a:lnTo>
                  <a:pt x="8889" y="1524"/>
                </a:lnTo>
                <a:lnTo>
                  <a:pt x="7492" y="2286"/>
                </a:lnTo>
                <a:lnTo>
                  <a:pt x="6223" y="2920"/>
                </a:lnTo>
                <a:lnTo>
                  <a:pt x="5334" y="3810"/>
                </a:lnTo>
                <a:lnTo>
                  <a:pt x="3937" y="4952"/>
                </a:lnTo>
                <a:lnTo>
                  <a:pt x="3048" y="6095"/>
                </a:lnTo>
                <a:lnTo>
                  <a:pt x="2412" y="7493"/>
                </a:lnTo>
                <a:lnTo>
                  <a:pt x="1524" y="8762"/>
                </a:lnTo>
                <a:lnTo>
                  <a:pt x="1142" y="10413"/>
                </a:lnTo>
                <a:lnTo>
                  <a:pt x="635" y="11811"/>
                </a:lnTo>
                <a:lnTo>
                  <a:pt x="253" y="13335"/>
                </a:lnTo>
                <a:lnTo>
                  <a:pt x="175" y="15620"/>
                </a:lnTo>
                <a:lnTo>
                  <a:pt x="0" y="16763"/>
                </a:lnTo>
                <a:lnTo>
                  <a:pt x="253" y="18161"/>
                </a:lnTo>
                <a:lnTo>
                  <a:pt x="7365" y="30099"/>
                </a:lnTo>
                <a:lnTo>
                  <a:pt x="10160" y="33274"/>
                </a:lnTo>
                <a:lnTo>
                  <a:pt x="24002" y="56387"/>
                </a:lnTo>
                <a:lnTo>
                  <a:pt x="24986" y="58800"/>
                </a:lnTo>
                <a:lnTo>
                  <a:pt x="31750" y="91186"/>
                </a:lnTo>
                <a:lnTo>
                  <a:pt x="31653" y="98679"/>
                </a:lnTo>
                <a:lnTo>
                  <a:pt x="31496" y="101981"/>
                </a:lnTo>
                <a:lnTo>
                  <a:pt x="30607" y="107442"/>
                </a:lnTo>
                <a:lnTo>
                  <a:pt x="29972" y="112902"/>
                </a:lnTo>
                <a:lnTo>
                  <a:pt x="28828" y="118110"/>
                </a:lnTo>
                <a:lnTo>
                  <a:pt x="27304" y="123570"/>
                </a:lnTo>
                <a:lnTo>
                  <a:pt x="25273" y="128777"/>
                </a:lnTo>
                <a:lnTo>
                  <a:pt x="23367" y="133731"/>
                </a:lnTo>
                <a:lnTo>
                  <a:pt x="20827" y="138430"/>
                </a:lnTo>
                <a:lnTo>
                  <a:pt x="18086" y="143382"/>
                </a:lnTo>
                <a:lnTo>
                  <a:pt x="16890" y="145414"/>
                </a:lnTo>
                <a:lnTo>
                  <a:pt x="15748" y="147700"/>
                </a:lnTo>
                <a:lnTo>
                  <a:pt x="11937" y="152654"/>
                </a:lnTo>
                <a:lnTo>
                  <a:pt x="8254" y="156972"/>
                </a:lnTo>
                <a:lnTo>
                  <a:pt x="5079" y="160908"/>
                </a:lnTo>
                <a:lnTo>
                  <a:pt x="0" y="172593"/>
                </a:lnTo>
                <a:lnTo>
                  <a:pt x="253" y="174879"/>
                </a:lnTo>
                <a:lnTo>
                  <a:pt x="888" y="177419"/>
                </a:lnTo>
                <a:lnTo>
                  <a:pt x="2032" y="179831"/>
                </a:lnTo>
                <a:lnTo>
                  <a:pt x="2666" y="181229"/>
                </a:lnTo>
                <a:lnTo>
                  <a:pt x="3810" y="182752"/>
                </a:lnTo>
                <a:lnTo>
                  <a:pt x="5079" y="184150"/>
                </a:lnTo>
                <a:lnTo>
                  <a:pt x="6476" y="185547"/>
                </a:lnTo>
                <a:lnTo>
                  <a:pt x="8254" y="186436"/>
                </a:lnTo>
                <a:lnTo>
                  <a:pt x="10413" y="187832"/>
                </a:lnTo>
                <a:lnTo>
                  <a:pt x="12700" y="188468"/>
                </a:lnTo>
                <a:lnTo>
                  <a:pt x="14477" y="188722"/>
                </a:lnTo>
                <a:lnTo>
                  <a:pt x="18161" y="188722"/>
                </a:lnTo>
                <a:lnTo>
                  <a:pt x="19812" y="188213"/>
                </a:lnTo>
                <a:lnTo>
                  <a:pt x="21589" y="187832"/>
                </a:lnTo>
                <a:lnTo>
                  <a:pt x="23113" y="186689"/>
                </a:lnTo>
                <a:lnTo>
                  <a:pt x="26035" y="184785"/>
                </a:lnTo>
                <a:lnTo>
                  <a:pt x="28448" y="182372"/>
                </a:lnTo>
                <a:lnTo>
                  <a:pt x="30479" y="179831"/>
                </a:lnTo>
                <a:lnTo>
                  <a:pt x="32638" y="177419"/>
                </a:lnTo>
                <a:lnTo>
                  <a:pt x="35687" y="173481"/>
                </a:lnTo>
                <a:lnTo>
                  <a:pt x="38608" y="169925"/>
                </a:lnTo>
                <a:lnTo>
                  <a:pt x="41275" y="166243"/>
                </a:lnTo>
                <a:lnTo>
                  <a:pt x="43941" y="161798"/>
                </a:lnTo>
                <a:lnTo>
                  <a:pt x="46227" y="158369"/>
                </a:lnTo>
                <a:lnTo>
                  <a:pt x="60578" y="121285"/>
                </a:lnTo>
                <a:lnTo>
                  <a:pt x="63246" y="98679"/>
                </a:lnTo>
                <a:lnTo>
                  <a:pt x="63332" y="96647"/>
                </a:lnTo>
                <a:lnTo>
                  <a:pt x="63433" y="91186"/>
                </a:lnTo>
                <a:lnTo>
                  <a:pt x="63246" y="86868"/>
                </a:lnTo>
                <a:lnTo>
                  <a:pt x="62357" y="81025"/>
                </a:lnTo>
                <a:lnTo>
                  <a:pt x="61722" y="74930"/>
                </a:lnTo>
                <a:lnTo>
                  <a:pt x="60578" y="68580"/>
                </a:lnTo>
                <a:lnTo>
                  <a:pt x="59309" y="62483"/>
                </a:lnTo>
                <a:lnTo>
                  <a:pt x="58081" y="58547"/>
                </a:lnTo>
                <a:lnTo>
                  <a:pt x="57023" y="55372"/>
                </a:lnTo>
                <a:lnTo>
                  <a:pt x="56134" y="52069"/>
                </a:lnTo>
                <a:lnTo>
                  <a:pt x="55117" y="48894"/>
                </a:lnTo>
                <a:lnTo>
                  <a:pt x="53721" y="45719"/>
                </a:lnTo>
                <a:lnTo>
                  <a:pt x="52577" y="42799"/>
                </a:lnTo>
                <a:lnTo>
                  <a:pt x="32385" y="10668"/>
                </a:lnTo>
                <a:lnTo>
                  <a:pt x="28448" y="6095"/>
                </a:lnTo>
                <a:lnTo>
                  <a:pt x="26670" y="4572"/>
                </a:lnTo>
                <a:lnTo>
                  <a:pt x="25146" y="2920"/>
                </a:lnTo>
                <a:lnTo>
                  <a:pt x="23749" y="2031"/>
                </a:lnTo>
                <a:lnTo>
                  <a:pt x="22225" y="1143"/>
                </a:lnTo>
                <a:lnTo>
                  <a:pt x="20827" y="635"/>
                </a:lnTo>
                <a:lnTo>
                  <a:pt x="19050" y="254"/>
                </a:lnTo>
                <a:lnTo>
                  <a:pt x="17145" y="254"/>
                </a:lnTo>
                <a:lnTo>
                  <a:pt x="14604"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86" name="object 202"/>
          <p:cNvSpPr>
            <a:spLocks noChangeArrowheads="1"/>
          </p:cNvSpPr>
          <p:nvPr/>
        </p:nvSpPr>
        <p:spPr bwMode="auto">
          <a:xfrm>
            <a:off x="5892800" y="5235575"/>
            <a:ext cx="52388" cy="117475"/>
          </a:xfrm>
          <a:custGeom>
            <a:avLst/>
            <a:gdLst>
              <a:gd name="T0" fmla="*/ 0 w 52704"/>
              <a:gd name="T1" fmla="*/ 0 h 117475"/>
              <a:gd name="T2" fmla="*/ 52704 w 52704"/>
              <a:gd name="T3" fmla="*/ 117475 h 117475"/>
            </a:gdLst>
            <a:ahLst/>
            <a:cxnLst/>
            <a:rect l="T0" t="T1" r="T2" b="T3"/>
            <a:pathLst>
              <a:path w="52704" h="117475">
                <a:moveTo>
                  <a:pt x="18034" y="0"/>
                </a:moveTo>
                <a:lnTo>
                  <a:pt x="16510" y="0"/>
                </a:lnTo>
                <a:lnTo>
                  <a:pt x="13970" y="254"/>
                </a:lnTo>
                <a:lnTo>
                  <a:pt x="1650" y="9651"/>
                </a:lnTo>
                <a:lnTo>
                  <a:pt x="635" y="11683"/>
                </a:lnTo>
                <a:lnTo>
                  <a:pt x="338" y="13462"/>
                </a:lnTo>
                <a:lnTo>
                  <a:pt x="253" y="18414"/>
                </a:lnTo>
                <a:lnTo>
                  <a:pt x="1142" y="20700"/>
                </a:lnTo>
                <a:lnTo>
                  <a:pt x="1904" y="22860"/>
                </a:lnTo>
                <a:lnTo>
                  <a:pt x="3048" y="24764"/>
                </a:lnTo>
                <a:lnTo>
                  <a:pt x="4825" y="26669"/>
                </a:lnTo>
                <a:lnTo>
                  <a:pt x="8382" y="30606"/>
                </a:lnTo>
                <a:lnTo>
                  <a:pt x="19685" y="59055"/>
                </a:lnTo>
                <a:lnTo>
                  <a:pt x="19430" y="63373"/>
                </a:lnTo>
                <a:lnTo>
                  <a:pt x="11302" y="83057"/>
                </a:lnTo>
                <a:lnTo>
                  <a:pt x="8382" y="87122"/>
                </a:lnTo>
                <a:lnTo>
                  <a:pt x="4825" y="90550"/>
                </a:lnTo>
                <a:lnTo>
                  <a:pt x="3048" y="92582"/>
                </a:lnTo>
                <a:lnTo>
                  <a:pt x="1904" y="94614"/>
                </a:lnTo>
                <a:lnTo>
                  <a:pt x="635" y="96647"/>
                </a:lnTo>
                <a:lnTo>
                  <a:pt x="253" y="98806"/>
                </a:lnTo>
                <a:lnTo>
                  <a:pt x="0" y="101345"/>
                </a:lnTo>
                <a:lnTo>
                  <a:pt x="253" y="103505"/>
                </a:lnTo>
                <a:lnTo>
                  <a:pt x="635" y="105537"/>
                </a:lnTo>
                <a:lnTo>
                  <a:pt x="1762" y="107823"/>
                </a:lnTo>
                <a:lnTo>
                  <a:pt x="2539" y="109600"/>
                </a:lnTo>
                <a:lnTo>
                  <a:pt x="17145" y="117475"/>
                </a:lnTo>
                <a:lnTo>
                  <a:pt x="18796" y="117475"/>
                </a:lnTo>
                <a:lnTo>
                  <a:pt x="20192" y="116967"/>
                </a:lnTo>
                <a:lnTo>
                  <a:pt x="21589" y="116839"/>
                </a:lnTo>
                <a:lnTo>
                  <a:pt x="22987" y="115950"/>
                </a:lnTo>
                <a:lnTo>
                  <a:pt x="25780" y="114554"/>
                </a:lnTo>
                <a:lnTo>
                  <a:pt x="28321" y="112522"/>
                </a:lnTo>
                <a:lnTo>
                  <a:pt x="30861" y="110236"/>
                </a:lnTo>
                <a:lnTo>
                  <a:pt x="33147" y="107823"/>
                </a:lnTo>
                <a:lnTo>
                  <a:pt x="35178" y="105282"/>
                </a:lnTo>
                <a:lnTo>
                  <a:pt x="37337" y="103377"/>
                </a:lnTo>
                <a:lnTo>
                  <a:pt x="40132" y="99313"/>
                </a:lnTo>
                <a:lnTo>
                  <a:pt x="42163" y="95504"/>
                </a:lnTo>
                <a:lnTo>
                  <a:pt x="46609" y="87630"/>
                </a:lnTo>
                <a:lnTo>
                  <a:pt x="48005" y="83312"/>
                </a:lnTo>
                <a:lnTo>
                  <a:pt x="49657" y="79248"/>
                </a:lnTo>
                <a:lnTo>
                  <a:pt x="50546" y="75056"/>
                </a:lnTo>
                <a:lnTo>
                  <a:pt x="51688" y="70738"/>
                </a:lnTo>
                <a:lnTo>
                  <a:pt x="52197" y="66548"/>
                </a:lnTo>
                <a:lnTo>
                  <a:pt x="52373" y="63373"/>
                </a:lnTo>
                <a:lnTo>
                  <a:pt x="52450" y="53212"/>
                </a:lnTo>
                <a:lnTo>
                  <a:pt x="51942" y="48768"/>
                </a:lnTo>
                <a:lnTo>
                  <a:pt x="51180" y="44450"/>
                </a:lnTo>
                <a:lnTo>
                  <a:pt x="50037" y="40005"/>
                </a:lnTo>
                <a:lnTo>
                  <a:pt x="48895" y="35432"/>
                </a:lnTo>
                <a:lnTo>
                  <a:pt x="46862" y="30606"/>
                </a:lnTo>
                <a:lnTo>
                  <a:pt x="44323" y="25145"/>
                </a:lnTo>
                <a:lnTo>
                  <a:pt x="42417" y="22225"/>
                </a:lnTo>
                <a:lnTo>
                  <a:pt x="40766" y="19304"/>
                </a:lnTo>
                <a:lnTo>
                  <a:pt x="19176" y="254"/>
                </a:lnTo>
                <a:lnTo>
                  <a:pt x="18034"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87" name="object 203"/>
          <p:cNvSpPr>
            <a:spLocks noChangeArrowheads="1"/>
          </p:cNvSpPr>
          <p:nvPr/>
        </p:nvSpPr>
        <p:spPr bwMode="auto">
          <a:xfrm>
            <a:off x="5851525" y="5275263"/>
            <a:ext cx="38100" cy="38100"/>
          </a:xfrm>
          <a:custGeom>
            <a:avLst/>
            <a:gdLst>
              <a:gd name="T0" fmla="*/ 0 w 38100"/>
              <a:gd name="T1" fmla="*/ 0 h 38100"/>
              <a:gd name="T2" fmla="*/ 38100 w 38100"/>
              <a:gd name="T3" fmla="*/ 38100 h 38100"/>
            </a:gdLst>
            <a:ahLst/>
            <a:cxnLst/>
            <a:rect l="T0" t="T1" r="T2" b="T3"/>
            <a:pathLst>
              <a:path w="38100" h="38100">
                <a:moveTo>
                  <a:pt x="18161" y="0"/>
                </a:moveTo>
                <a:lnTo>
                  <a:pt x="0" y="18542"/>
                </a:lnTo>
                <a:lnTo>
                  <a:pt x="0" y="21462"/>
                </a:lnTo>
                <a:lnTo>
                  <a:pt x="19050" y="38100"/>
                </a:lnTo>
                <a:lnTo>
                  <a:pt x="20574" y="37973"/>
                </a:lnTo>
                <a:lnTo>
                  <a:pt x="22605" y="37718"/>
                </a:lnTo>
                <a:lnTo>
                  <a:pt x="24384" y="37211"/>
                </a:lnTo>
                <a:lnTo>
                  <a:pt x="26035" y="36830"/>
                </a:lnTo>
                <a:lnTo>
                  <a:pt x="27812" y="35687"/>
                </a:lnTo>
                <a:lnTo>
                  <a:pt x="29590" y="35051"/>
                </a:lnTo>
                <a:lnTo>
                  <a:pt x="30987" y="33655"/>
                </a:lnTo>
                <a:lnTo>
                  <a:pt x="32258" y="32638"/>
                </a:lnTo>
                <a:lnTo>
                  <a:pt x="33400" y="31495"/>
                </a:lnTo>
                <a:lnTo>
                  <a:pt x="34798" y="29971"/>
                </a:lnTo>
                <a:lnTo>
                  <a:pt x="35687" y="28320"/>
                </a:lnTo>
                <a:lnTo>
                  <a:pt x="36575" y="26796"/>
                </a:lnTo>
                <a:lnTo>
                  <a:pt x="36957" y="25018"/>
                </a:lnTo>
                <a:lnTo>
                  <a:pt x="37591" y="23494"/>
                </a:lnTo>
                <a:lnTo>
                  <a:pt x="38100" y="21462"/>
                </a:lnTo>
                <a:lnTo>
                  <a:pt x="28448" y="2793"/>
                </a:lnTo>
                <a:lnTo>
                  <a:pt x="26162" y="1396"/>
                </a:lnTo>
                <a:lnTo>
                  <a:pt x="23495" y="762"/>
                </a:lnTo>
                <a:lnTo>
                  <a:pt x="20827" y="253"/>
                </a:lnTo>
                <a:lnTo>
                  <a:pt x="18161"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192" name="object 204"/>
          <p:cNvSpPr txBox="1"/>
          <p:nvPr/>
        </p:nvSpPr>
        <p:spPr>
          <a:xfrm>
            <a:off x="4822825" y="5619750"/>
            <a:ext cx="485775" cy="119063"/>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a:solidFill>
                  <a:srgbClr val="332C2B"/>
                </a:solidFill>
                <a:latin typeface="微软雅黑" pitchFamily="82" charset="2"/>
                <a:ea typeface="微软雅黑" pitchFamily="82" charset="2"/>
              </a:rPr>
              <a:t>控制节点</a:t>
            </a:r>
            <a:r>
              <a:rPr lang="zh-CN" altLang="zh-CN" sz="700">
                <a:solidFill>
                  <a:srgbClr val="332C2B"/>
                </a:solidFill>
                <a:latin typeface="微软雅黑" pitchFamily="82" charset="2"/>
                <a:ea typeface="微软雅黑" pitchFamily="82" charset="2"/>
              </a:rPr>
              <a:t>B1</a:t>
            </a:r>
            <a:endParaRPr lang="zh-CN" altLang="zh-CN" sz="700">
              <a:latin typeface="微软雅黑" pitchFamily="82" charset="2"/>
              <a:ea typeface="微软雅黑" pitchFamily="82" charset="2"/>
            </a:endParaRPr>
          </a:p>
        </p:txBody>
      </p:sp>
      <p:sp>
        <p:nvSpPr>
          <p:cNvPr id="193" name="object 205"/>
          <p:cNvSpPr txBox="1"/>
          <p:nvPr/>
        </p:nvSpPr>
        <p:spPr>
          <a:xfrm>
            <a:off x="3981450" y="5626100"/>
            <a:ext cx="485775" cy="119063"/>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a:solidFill>
                  <a:srgbClr val="332C2B"/>
                </a:solidFill>
                <a:latin typeface="微软雅黑" pitchFamily="82" charset="2"/>
                <a:ea typeface="微软雅黑" pitchFamily="82" charset="2"/>
              </a:rPr>
              <a:t>控制节点</a:t>
            </a:r>
            <a:r>
              <a:rPr lang="zh-CN" altLang="zh-CN" sz="700">
                <a:solidFill>
                  <a:srgbClr val="332C2B"/>
                </a:solidFill>
                <a:latin typeface="微软雅黑" pitchFamily="82" charset="2"/>
                <a:ea typeface="微软雅黑" pitchFamily="82" charset="2"/>
              </a:rPr>
              <a:t>B2</a:t>
            </a:r>
            <a:endParaRPr lang="zh-CN" altLang="zh-CN" sz="700">
              <a:latin typeface="微软雅黑" pitchFamily="82" charset="2"/>
              <a:ea typeface="微软雅黑" pitchFamily="82" charset="2"/>
            </a:endParaRPr>
          </a:p>
        </p:txBody>
      </p:sp>
      <p:sp>
        <p:nvSpPr>
          <p:cNvPr id="194" name="object 206"/>
          <p:cNvSpPr txBox="1"/>
          <p:nvPr/>
        </p:nvSpPr>
        <p:spPr>
          <a:xfrm>
            <a:off x="2809875" y="5626100"/>
            <a:ext cx="504825" cy="119063"/>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a:solidFill>
                  <a:srgbClr val="332C2B"/>
                </a:solidFill>
                <a:latin typeface="微软雅黑" pitchFamily="82" charset="2"/>
                <a:ea typeface="微软雅黑" pitchFamily="82" charset="2"/>
              </a:rPr>
              <a:t>控制节点</a:t>
            </a:r>
            <a:r>
              <a:rPr lang="zh-CN" altLang="zh-CN" sz="700">
                <a:solidFill>
                  <a:srgbClr val="332C2B"/>
                </a:solidFill>
                <a:latin typeface="微软雅黑" pitchFamily="82" charset="2"/>
                <a:ea typeface="微软雅黑" pitchFamily="82" charset="2"/>
              </a:rPr>
              <a:t>BN</a:t>
            </a:r>
            <a:endParaRPr lang="zh-CN" altLang="zh-CN" sz="700">
              <a:latin typeface="微软雅黑" pitchFamily="82" charset="2"/>
              <a:ea typeface="微软雅黑" pitchFamily="82" charset="2"/>
            </a:endParaRPr>
          </a:p>
        </p:txBody>
      </p:sp>
      <p:sp>
        <p:nvSpPr>
          <p:cNvPr id="51391" name="object 207"/>
          <p:cNvSpPr>
            <a:spLocks noChangeArrowheads="1"/>
          </p:cNvSpPr>
          <p:nvPr/>
        </p:nvSpPr>
        <p:spPr bwMode="auto">
          <a:xfrm>
            <a:off x="3441700" y="5553075"/>
            <a:ext cx="2406650" cy="0"/>
          </a:xfrm>
          <a:custGeom>
            <a:avLst/>
            <a:gdLst>
              <a:gd name="T0" fmla="*/ 0 w 2406650"/>
              <a:gd name="T1" fmla="*/ 2406650 w 2406650"/>
            </a:gdLst>
            <a:ahLst/>
            <a:cxnLst/>
            <a:rect l="T0" t="0" r="T1" b="0"/>
            <a:pathLst>
              <a:path w="2406650">
                <a:moveTo>
                  <a:pt x="0" y="0"/>
                </a:moveTo>
                <a:lnTo>
                  <a:pt x="2406650" y="0"/>
                </a:lnTo>
              </a:path>
            </a:pathLst>
          </a:custGeom>
          <a:noFill/>
          <a:ln w="31750">
            <a:solidFill>
              <a:srgbClr val="75747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92" name="object 208"/>
          <p:cNvSpPr>
            <a:spLocks noChangeArrowheads="1"/>
          </p:cNvSpPr>
          <p:nvPr/>
        </p:nvSpPr>
        <p:spPr bwMode="auto">
          <a:xfrm>
            <a:off x="3021013" y="5329238"/>
            <a:ext cx="1587" cy="131762"/>
          </a:xfrm>
          <a:custGeom>
            <a:avLst/>
            <a:gdLst>
              <a:gd name="T0" fmla="*/ 0 w 1905"/>
              <a:gd name="T1" fmla="*/ 0 h 132079"/>
              <a:gd name="T2" fmla="*/ 1905 w 1905"/>
              <a:gd name="T3" fmla="*/ 132079 h 132079"/>
            </a:gdLst>
            <a:ahLst/>
            <a:cxnLst/>
            <a:rect l="T0" t="T1" r="T2" b="T3"/>
            <a:pathLst>
              <a:path w="1905" h="132079">
                <a:moveTo>
                  <a:pt x="0" y="131825"/>
                </a:moveTo>
                <a:lnTo>
                  <a:pt x="1524" y="0"/>
                </a:lnTo>
              </a:path>
            </a:pathLst>
          </a:custGeom>
          <a:noFill/>
          <a:ln w="4763">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93" name="object 209"/>
          <p:cNvSpPr>
            <a:spLocks noChangeArrowheads="1"/>
          </p:cNvSpPr>
          <p:nvPr/>
        </p:nvSpPr>
        <p:spPr bwMode="auto">
          <a:xfrm>
            <a:off x="3021013" y="5340350"/>
            <a:ext cx="41275" cy="26988"/>
          </a:xfrm>
          <a:custGeom>
            <a:avLst/>
            <a:gdLst>
              <a:gd name="T0" fmla="*/ 0 w 41275"/>
              <a:gd name="T1" fmla="*/ 0 h 27304"/>
              <a:gd name="T2" fmla="*/ 41275 w 41275"/>
              <a:gd name="T3" fmla="*/ 27304 h 27304"/>
            </a:gdLst>
            <a:ahLst/>
            <a:cxnLst/>
            <a:rect l="T0" t="T1" r="T2" b="T3"/>
            <a:pathLst>
              <a:path w="41275" h="27304">
                <a:moveTo>
                  <a:pt x="0" y="26924"/>
                </a:moveTo>
                <a:lnTo>
                  <a:pt x="28702" y="3556"/>
                </a:lnTo>
                <a:lnTo>
                  <a:pt x="31242" y="2412"/>
                </a:lnTo>
                <a:lnTo>
                  <a:pt x="36449" y="888"/>
                </a:lnTo>
                <a:lnTo>
                  <a:pt x="41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94" name="object 210"/>
          <p:cNvSpPr>
            <a:spLocks noChangeArrowheads="1"/>
          </p:cNvSpPr>
          <p:nvPr/>
        </p:nvSpPr>
        <p:spPr bwMode="auto">
          <a:xfrm>
            <a:off x="3021013" y="5338763"/>
            <a:ext cx="41275" cy="9525"/>
          </a:xfrm>
          <a:custGeom>
            <a:avLst/>
            <a:gdLst>
              <a:gd name="T0" fmla="*/ 0 w 41275"/>
              <a:gd name="T1" fmla="*/ 0 h 9525"/>
              <a:gd name="T2" fmla="*/ 41275 w 41275"/>
              <a:gd name="T3" fmla="*/ 9525 h 9525"/>
            </a:gdLst>
            <a:ahLst/>
            <a:cxnLst/>
            <a:rect l="T0" t="T1" r="T2" b="T3"/>
            <a:pathLst>
              <a:path w="41275" h="9525">
                <a:moveTo>
                  <a:pt x="0" y="9525"/>
                </a:moveTo>
                <a:lnTo>
                  <a:pt x="27432" y="4190"/>
                </a:lnTo>
                <a:lnTo>
                  <a:pt x="32258" y="3048"/>
                </a:lnTo>
                <a:lnTo>
                  <a:pt x="36830" y="1524"/>
                </a:lnTo>
                <a:lnTo>
                  <a:pt x="41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95" name="object 211"/>
          <p:cNvSpPr>
            <a:spLocks noChangeArrowheads="1"/>
          </p:cNvSpPr>
          <p:nvPr/>
        </p:nvSpPr>
        <p:spPr bwMode="auto">
          <a:xfrm>
            <a:off x="3001963" y="5318125"/>
            <a:ext cx="34925" cy="23813"/>
          </a:xfrm>
          <a:custGeom>
            <a:avLst/>
            <a:gdLst>
              <a:gd name="T0" fmla="*/ 0 w 34925"/>
              <a:gd name="T1" fmla="*/ 0 h 24129"/>
              <a:gd name="T2" fmla="*/ 34925 w 34925"/>
              <a:gd name="T3" fmla="*/ 24129 h 24129"/>
            </a:gdLst>
            <a:ahLst/>
            <a:cxnLst/>
            <a:rect l="T0" t="T1" r="T2" b="T3"/>
            <a:pathLst>
              <a:path w="34925" h="24129">
                <a:moveTo>
                  <a:pt x="34925" y="0"/>
                </a:moveTo>
                <a:lnTo>
                  <a:pt x="0" y="23749"/>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96" name="object 212"/>
          <p:cNvSpPr>
            <a:spLocks noChangeArrowheads="1"/>
          </p:cNvSpPr>
          <p:nvPr/>
        </p:nvSpPr>
        <p:spPr bwMode="auto">
          <a:xfrm>
            <a:off x="3005138" y="5338763"/>
            <a:ext cx="15875" cy="4762"/>
          </a:xfrm>
          <a:custGeom>
            <a:avLst/>
            <a:gdLst>
              <a:gd name="T0" fmla="*/ 0 w 15875"/>
              <a:gd name="T1" fmla="*/ 0 h 5079"/>
              <a:gd name="T2" fmla="*/ 15875 w 15875"/>
              <a:gd name="T3" fmla="*/ 5079 h 5079"/>
            </a:gdLst>
            <a:ahLst/>
            <a:cxnLst/>
            <a:rect l="T0" t="T1" r="T2" b="T3"/>
            <a:pathLst>
              <a:path w="15875" h="5079">
                <a:moveTo>
                  <a:pt x="0" y="0"/>
                </a:moveTo>
                <a:lnTo>
                  <a:pt x="15875" y="4825"/>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397" name="object 213"/>
          <p:cNvSpPr>
            <a:spLocks noChangeArrowheads="1"/>
          </p:cNvSpPr>
          <p:nvPr/>
        </p:nvSpPr>
        <p:spPr bwMode="auto">
          <a:xfrm>
            <a:off x="3014663" y="5461000"/>
            <a:ext cx="12700" cy="92075"/>
          </a:xfrm>
          <a:custGeom>
            <a:avLst/>
            <a:gdLst>
              <a:gd name="T0" fmla="*/ 0 w 12700"/>
              <a:gd name="T1" fmla="*/ 0 h 92075"/>
              <a:gd name="T2" fmla="*/ 12700 w 12700"/>
              <a:gd name="T3" fmla="*/ 92075 h 92075"/>
            </a:gdLst>
            <a:ahLst/>
            <a:cxnLst/>
            <a:rect l="T0" t="T1" r="T2" b="T3"/>
            <a:pathLst>
              <a:path w="12700" h="92075">
                <a:moveTo>
                  <a:pt x="9652" y="0"/>
                </a:moveTo>
                <a:lnTo>
                  <a:pt x="2667" y="0"/>
                </a:lnTo>
                <a:lnTo>
                  <a:pt x="0" y="92075"/>
                </a:lnTo>
                <a:lnTo>
                  <a:pt x="12700" y="92075"/>
                </a:lnTo>
                <a:lnTo>
                  <a:pt x="9652"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98" name="object 214"/>
          <p:cNvSpPr>
            <a:spLocks noChangeArrowheads="1"/>
          </p:cNvSpPr>
          <p:nvPr/>
        </p:nvSpPr>
        <p:spPr bwMode="auto">
          <a:xfrm>
            <a:off x="3059113" y="5330825"/>
            <a:ext cx="41275" cy="11113"/>
          </a:xfrm>
          <a:custGeom>
            <a:avLst/>
            <a:gdLst>
              <a:gd name="T0" fmla="*/ 0 w 41275"/>
              <a:gd name="T1" fmla="*/ 0 h 11429"/>
              <a:gd name="T2" fmla="*/ 41275 w 41275"/>
              <a:gd name="T3" fmla="*/ 11429 h 11429"/>
            </a:gdLst>
            <a:ahLst/>
            <a:cxnLst/>
            <a:rect l="T0" t="T1" r="T2" b="T3"/>
            <a:pathLst>
              <a:path w="41275" h="11429">
                <a:moveTo>
                  <a:pt x="32385" y="0"/>
                </a:moveTo>
                <a:lnTo>
                  <a:pt x="26289" y="0"/>
                </a:lnTo>
                <a:lnTo>
                  <a:pt x="23240" y="254"/>
                </a:lnTo>
                <a:lnTo>
                  <a:pt x="20320" y="888"/>
                </a:lnTo>
                <a:lnTo>
                  <a:pt x="17526" y="1269"/>
                </a:lnTo>
                <a:lnTo>
                  <a:pt x="14859" y="2031"/>
                </a:lnTo>
                <a:lnTo>
                  <a:pt x="12192" y="2667"/>
                </a:lnTo>
                <a:lnTo>
                  <a:pt x="9652" y="3810"/>
                </a:lnTo>
                <a:lnTo>
                  <a:pt x="0" y="9398"/>
                </a:lnTo>
                <a:lnTo>
                  <a:pt x="1651" y="10032"/>
                </a:lnTo>
                <a:lnTo>
                  <a:pt x="3937" y="10413"/>
                </a:lnTo>
                <a:lnTo>
                  <a:pt x="6350" y="10922"/>
                </a:lnTo>
                <a:lnTo>
                  <a:pt x="18161" y="11049"/>
                </a:lnTo>
                <a:lnTo>
                  <a:pt x="21209" y="10668"/>
                </a:lnTo>
                <a:lnTo>
                  <a:pt x="24384" y="10160"/>
                </a:lnTo>
                <a:lnTo>
                  <a:pt x="27686" y="9779"/>
                </a:lnTo>
                <a:lnTo>
                  <a:pt x="41275" y="1524"/>
                </a:lnTo>
                <a:lnTo>
                  <a:pt x="38354" y="1143"/>
                </a:lnTo>
                <a:lnTo>
                  <a:pt x="35179" y="254"/>
                </a:lnTo>
                <a:lnTo>
                  <a:pt x="32385"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399" name="object 215"/>
          <p:cNvSpPr>
            <a:spLocks noChangeArrowheads="1"/>
          </p:cNvSpPr>
          <p:nvPr/>
        </p:nvSpPr>
        <p:spPr bwMode="auto">
          <a:xfrm>
            <a:off x="4318000" y="6026150"/>
            <a:ext cx="1588" cy="215900"/>
          </a:xfrm>
          <a:custGeom>
            <a:avLst/>
            <a:gdLst>
              <a:gd name="T0" fmla="*/ 0 w 1905"/>
              <a:gd name="T1" fmla="*/ 0 h 215900"/>
              <a:gd name="T2" fmla="*/ 1905 w 1905"/>
              <a:gd name="T3" fmla="*/ 215900 h 215900"/>
            </a:gdLst>
            <a:ahLst/>
            <a:cxnLst/>
            <a:rect l="T0" t="T1" r="T2" b="T3"/>
            <a:pathLst>
              <a:path w="1905" h="215900">
                <a:moveTo>
                  <a:pt x="0" y="215900"/>
                </a:moveTo>
                <a:lnTo>
                  <a:pt x="1650" y="0"/>
                </a:lnTo>
              </a:path>
            </a:pathLst>
          </a:custGeom>
          <a:noFill/>
          <a:ln w="4763">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00" name="object 216"/>
          <p:cNvSpPr>
            <a:spLocks noChangeArrowheads="1"/>
          </p:cNvSpPr>
          <p:nvPr/>
        </p:nvSpPr>
        <p:spPr bwMode="auto">
          <a:xfrm>
            <a:off x="4318000" y="6043613"/>
            <a:ext cx="66675" cy="46037"/>
          </a:xfrm>
          <a:custGeom>
            <a:avLst/>
            <a:gdLst>
              <a:gd name="T0" fmla="*/ 0 w 66675"/>
              <a:gd name="T1" fmla="*/ 0 h 46354"/>
              <a:gd name="T2" fmla="*/ 66675 w 66675"/>
              <a:gd name="T3" fmla="*/ 46354 h 46354"/>
            </a:gdLst>
            <a:ahLst/>
            <a:cxnLst/>
            <a:rect l="T0" t="T1" r="T2" b="T3"/>
            <a:pathLst>
              <a:path w="66675" h="46354">
                <a:moveTo>
                  <a:pt x="0" y="46037"/>
                </a:moveTo>
                <a:lnTo>
                  <a:pt x="24002" y="19570"/>
                </a:lnTo>
                <a:lnTo>
                  <a:pt x="28193" y="16116"/>
                </a:lnTo>
                <a:lnTo>
                  <a:pt x="33019" y="13119"/>
                </a:lnTo>
                <a:lnTo>
                  <a:pt x="37464" y="10591"/>
                </a:lnTo>
                <a:lnTo>
                  <a:pt x="41782" y="8051"/>
                </a:lnTo>
                <a:lnTo>
                  <a:pt x="46355" y="6210"/>
                </a:lnTo>
                <a:lnTo>
                  <a:pt x="50800" y="4368"/>
                </a:lnTo>
                <a:lnTo>
                  <a:pt x="54863" y="2755"/>
                </a:lnTo>
                <a:lnTo>
                  <a:pt x="58927" y="1841"/>
                </a:lnTo>
                <a:lnTo>
                  <a:pt x="62864" y="914"/>
                </a:lnTo>
                <a:lnTo>
                  <a:pt x="666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01" name="object 217"/>
          <p:cNvSpPr>
            <a:spLocks noChangeArrowheads="1"/>
          </p:cNvSpPr>
          <p:nvPr/>
        </p:nvSpPr>
        <p:spPr bwMode="auto">
          <a:xfrm>
            <a:off x="4318000" y="6043613"/>
            <a:ext cx="66675" cy="14287"/>
          </a:xfrm>
          <a:custGeom>
            <a:avLst/>
            <a:gdLst>
              <a:gd name="T0" fmla="*/ 0 w 66675"/>
              <a:gd name="T1" fmla="*/ 0 h 14604"/>
              <a:gd name="T2" fmla="*/ 66675 w 66675"/>
              <a:gd name="T3" fmla="*/ 14604 h 14604"/>
            </a:gdLst>
            <a:ahLst/>
            <a:cxnLst/>
            <a:rect l="T0" t="T1" r="T2" b="T3"/>
            <a:pathLst>
              <a:path w="66675" h="14604">
                <a:moveTo>
                  <a:pt x="0" y="14287"/>
                </a:moveTo>
                <a:lnTo>
                  <a:pt x="10287" y="12903"/>
                </a:lnTo>
                <a:lnTo>
                  <a:pt x="19685" y="11290"/>
                </a:lnTo>
                <a:lnTo>
                  <a:pt x="28320" y="9906"/>
                </a:lnTo>
                <a:lnTo>
                  <a:pt x="36702" y="8064"/>
                </a:lnTo>
                <a:lnTo>
                  <a:pt x="44704" y="5994"/>
                </a:lnTo>
                <a:lnTo>
                  <a:pt x="52324" y="4381"/>
                </a:lnTo>
                <a:lnTo>
                  <a:pt x="59562" y="2070"/>
                </a:lnTo>
                <a:lnTo>
                  <a:pt x="666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02" name="object 218"/>
          <p:cNvSpPr>
            <a:spLocks noChangeArrowheads="1"/>
          </p:cNvSpPr>
          <p:nvPr/>
        </p:nvSpPr>
        <p:spPr bwMode="auto">
          <a:xfrm>
            <a:off x="4286250" y="6010275"/>
            <a:ext cx="57150" cy="38100"/>
          </a:xfrm>
          <a:custGeom>
            <a:avLst/>
            <a:gdLst>
              <a:gd name="T0" fmla="*/ 0 w 57150"/>
              <a:gd name="T1" fmla="*/ 0 h 38100"/>
              <a:gd name="T2" fmla="*/ 57150 w 57150"/>
              <a:gd name="T3" fmla="*/ 38100 h 38100"/>
            </a:gdLst>
            <a:ahLst/>
            <a:cxnLst/>
            <a:rect l="T0" t="T1" r="T2" b="T3"/>
            <a:pathLst>
              <a:path w="57150" h="38100">
                <a:moveTo>
                  <a:pt x="57150" y="0"/>
                </a:moveTo>
                <a:lnTo>
                  <a:pt x="0" y="3810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03" name="object 219"/>
          <p:cNvSpPr>
            <a:spLocks noChangeArrowheads="1"/>
          </p:cNvSpPr>
          <p:nvPr/>
        </p:nvSpPr>
        <p:spPr bwMode="auto">
          <a:xfrm>
            <a:off x="4294188" y="6043613"/>
            <a:ext cx="23812" cy="7937"/>
          </a:xfrm>
          <a:custGeom>
            <a:avLst/>
            <a:gdLst>
              <a:gd name="T0" fmla="*/ 0 w 24130"/>
              <a:gd name="T1" fmla="*/ 0 h 8254"/>
              <a:gd name="T2" fmla="*/ 24130 w 24130"/>
              <a:gd name="T3" fmla="*/ 8254 h 8254"/>
            </a:gdLst>
            <a:ahLst/>
            <a:cxnLst/>
            <a:rect l="T0" t="T1" r="T2" b="T3"/>
            <a:pathLst>
              <a:path w="24130" h="8254">
                <a:moveTo>
                  <a:pt x="0" y="0"/>
                </a:moveTo>
                <a:lnTo>
                  <a:pt x="23749" y="7937"/>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04" name="object 220"/>
          <p:cNvSpPr>
            <a:spLocks noChangeArrowheads="1"/>
          </p:cNvSpPr>
          <p:nvPr/>
        </p:nvSpPr>
        <p:spPr bwMode="auto">
          <a:xfrm>
            <a:off x="4308475" y="6242050"/>
            <a:ext cx="19050" cy="147638"/>
          </a:xfrm>
          <a:custGeom>
            <a:avLst/>
            <a:gdLst>
              <a:gd name="T0" fmla="*/ 0 w 19050"/>
              <a:gd name="T1" fmla="*/ 0 h 147954"/>
              <a:gd name="T2" fmla="*/ 19050 w 19050"/>
              <a:gd name="T3" fmla="*/ 147954 h 147954"/>
            </a:gdLst>
            <a:ahLst/>
            <a:cxnLst/>
            <a:rect l="T0" t="T1" r="T2" b="T3"/>
            <a:pathLst>
              <a:path w="19050" h="147954">
                <a:moveTo>
                  <a:pt x="14731" y="0"/>
                </a:moveTo>
                <a:lnTo>
                  <a:pt x="4318" y="0"/>
                </a:lnTo>
                <a:lnTo>
                  <a:pt x="0" y="147637"/>
                </a:lnTo>
                <a:lnTo>
                  <a:pt x="19050" y="147637"/>
                </a:lnTo>
                <a:lnTo>
                  <a:pt x="14731"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05" name="object 221"/>
          <p:cNvSpPr>
            <a:spLocks noChangeArrowheads="1"/>
          </p:cNvSpPr>
          <p:nvPr/>
        </p:nvSpPr>
        <p:spPr bwMode="auto">
          <a:xfrm>
            <a:off x="4378325" y="6029325"/>
            <a:ext cx="68263" cy="19050"/>
          </a:xfrm>
          <a:custGeom>
            <a:avLst/>
            <a:gdLst>
              <a:gd name="T0" fmla="*/ 0 w 68580"/>
              <a:gd name="T1" fmla="*/ 0 h 19050"/>
              <a:gd name="T2" fmla="*/ 68580 w 68580"/>
              <a:gd name="T3" fmla="*/ 19050 h 19050"/>
            </a:gdLst>
            <a:ahLst/>
            <a:cxnLst/>
            <a:rect l="T0" t="T1" r="T2" b="T3"/>
            <a:pathLst>
              <a:path w="68580" h="19050">
                <a:moveTo>
                  <a:pt x="48768" y="0"/>
                </a:moveTo>
                <a:lnTo>
                  <a:pt x="12192" y="7899"/>
                </a:lnTo>
                <a:lnTo>
                  <a:pt x="8381" y="9525"/>
                </a:lnTo>
                <a:lnTo>
                  <a:pt x="5206" y="11620"/>
                </a:lnTo>
                <a:lnTo>
                  <a:pt x="2539" y="13703"/>
                </a:lnTo>
                <a:lnTo>
                  <a:pt x="0" y="15798"/>
                </a:lnTo>
                <a:lnTo>
                  <a:pt x="2920" y="16954"/>
                </a:lnTo>
                <a:lnTo>
                  <a:pt x="6604" y="17653"/>
                </a:lnTo>
                <a:lnTo>
                  <a:pt x="10413" y="18580"/>
                </a:lnTo>
                <a:lnTo>
                  <a:pt x="19938" y="19050"/>
                </a:lnTo>
                <a:lnTo>
                  <a:pt x="24764" y="19050"/>
                </a:lnTo>
                <a:lnTo>
                  <a:pt x="57404" y="12077"/>
                </a:lnTo>
                <a:lnTo>
                  <a:pt x="59436" y="11150"/>
                </a:lnTo>
                <a:lnTo>
                  <a:pt x="61213" y="9994"/>
                </a:lnTo>
                <a:lnTo>
                  <a:pt x="62864" y="8597"/>
                </a:lnTo>
                <a:lnTo>
                  <a:pt x="64643" y="7429"/>
                </a:lnTo>
                <a:lnTo>
                  <a:pt x="66167" y="5803"/>
                </a:lnTo>
                <a:lnTo>
                  <a:pt x="67310" y="4419"/>
                </a:lnTo>
                <a:lnTo>
                  <a:pt x="68325" y="2781"/>
                </a:lnTo>
                <a:lnTo>
                  <a:pt x="63754" y="1625"/>
                </a:lnTo>
                <a:lnTo>
                  <a:pt x="58800" y="698"/>
                </a:lnTo>
                <a:lnTo>
                  <a:pt x="53720" y="228"/>
                </a:lnTo>
                <a:lnTo>
                  <a:pt x="48768"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06" name="object 222"/>
          <p:cNvSpPr>
            <a:spLocks noChangeArrowheads="1"/>
          </p:cNvSpPr>
          <p:nvPr/>
        </p:nvSpPr>
        <p:spPr bwMode="auto">
          <a:xfrm>
            <a:off x="3594100" y="6116638"/>
            <a:ext cx="1588" cy="160337"/>
          </a:xfrm>
          <a:custGeom>
            <a:avLst/>
            <a:gdLst>
              <a:gd name="T0" fmla="*/ 0 w 1905"/>
              <a:gd name="T1" fmla="*/ 0 h 160654"/>
              <a:gd name="T2" fmla="*/ 1905 w 1905"/>
              <a:gd name="T3" fmla="*/ 160654 h 160654"/>
            </a:gdLst>
            <a:ahLst/>
            <a:cxnLst/>
            <a:rect l="T0" t="T1" r="T2" b="T3"/>
            <a:pathLst>
              <a:path w="1905" h="160654">
                <a:moveTo>
                  <a:pt x="0" y="160337"/>
                </a:moveTo>
                <a:lnTo>
                  <a:pt x="1650" y="0"/>
                </a:lnTo>
              </a:path>
            </a:pathLst>
          </a:custGeom>
          <a:noFill/>
          <a:ln w="4763">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07" name="object 223"/>
          <p:cNvSpPr>
            <a:spLocks noChangeArrowheads="1"/>
          </p:cNvSpPr>
          <p:nvPr/>
        </p:nvSpPr>
        <p:spPr bwMode="auto">
          <a:xfrm>
            <a:off x="3594100" y="6129338"/>
            <a:ext cx="49213" cy="34925"/>
          </a:xfrm>
          <a:custGeom>
            <a:avLst/>
            <a:gdLst>
              <a:gd name="T0" fmla="*/ 0 w 49530"/>
              <a:gd name="T1" fmla="*/ 0 h 34925"/>
              <a:gd name="T2" fmla="*/ 49530 w 49530"/>
              <a:gd name="T3" fmla="*/ 34925 h 34925"/>
            </a:gdLst>
            <a:ahLst/>
            <a:cxnLst/>
            <a:rect l="T0" t="T1" r="T2" b="T3"/>
            <a:pathLst>
              <a:path w="49530" h="34925">
                <a:moveTo>
                  <a:pt x="0" y="34925"/>
                </a:moveTo>
                <a:lnTo>
                  <a:pt x="14605" y="17348"/>
                </a:lnTo>
                <a:lnTo>
                  <a:pt x="17780" y="14528"/>
                </a:lnTo>
                <a:lnTo>
                  <a:pt x="20955" y="11950"/>
                </a:lnTo>
                <a:lnTo>
                  <a:pt x="24256" y="10083"/>
                </a:lnTo>
                <a:lnTo>
                  <a:pt x="27812" y="7975"/>
                </a:lnTo>
                <a:lnTo>
                  <a:pt x="43814" y="1409"/>
                </a:lnTo>
                <a:lnTo>
                  <a:pt x="46481" y="469"/>
                </a:lnTo>
                <a:lnTo>
                  <a:pt x="49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08" name="object 224"/>
          <p:cNvSpPr>
            <a:spLocks noChangeArrowheads="1"/>
          </p:cNvSpPr>
          <p:nvPr/>
        </p:nvSpPr>
        <p:spPr bwMode="auto">
          <a:xfrm>
            <a:off x="3594100" y="6129338"/>
            <a:ext cx="49213" cy="9525"/>
          </a:xfrm>
          <a:custGeom>
            <a:avLst/>
            <a:gdLst>
              <a:gd name="T0" fmla="*/ 0 w 49530"/>
              <a:gd name="T1" fmla="*/ 0 h 9525"/>
              <a:gd name="T2" fmla="*/ 49530 w 49530"/>
              <a:gd name="T3" fmla="*/ 9525 h 9525"/>
            </a:gdLst>
            <a:ahLst/>
            <a:cxnLst/>
            <a:rect l="T0" t="T1" r="T2" b="T3"/>
            <a:pathLst>
              <a:path w="49530" h="9525">
                <a:moveTo>
                  <a:pt x="0" y="9525"/>
                </a:moveTo>
                <a:lnTo>
                  <a:pt x="7493" y="8483"/>
                </a:lnTo>
                <a:lnTo>
                  <a:pt x="14477" y="7658"/>
                </a:lnTo>
                <a:lnTo>
                  <a:pt x="20955" y="6629"/>
                </a:lnTo>
                <a:lnTo>
                  <a:pt x="27050" y="5384"/>
                </a:lnTo>
                <a:lnTo>
                  <a:pt x="33019" y="4140"/>
                </a:lnTo>
                <a:lnTo>
                  <a:pt x="38607" y="2692"/>
                </a:lnTo>
                <a:lnTo>
                  <a:pt x="44068" y="1244"/>
                </a:lnTo>
                <a:lnTo>
                  <a:pt x="49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09" name="object 225"/>
          <p:cNvSpPr>
            <a:spLocks noChangeArrowheads="1"/>
          </p:cNvSpPr>
          <p:nvPr/>
        </p:nvSpPr>
        <p:spPr bwMode="auto">
          <a:xfrm>
            <a:off x="3570288" y="6105525"/>
            <a:ext cx="42862" cy="26988"/>
          </a:xfrm>
          <a:custGeom>
            <a:avLst/>
            <a:gdLst>
              <a:gd name="T0" fmla="*/ 0 w 43180"/>
              <a:gd name="T1" fmla="*/ 0 h 27304"/>
              <a:gd name="T2" fmla="*/ 43180 w 43180"/>
              <a:gd name="T3" fmla="*/ 27304 h 27304"/>
            </a:gdLst>
            <a:ahLst/>
            <a:cxnLst/>
            <a:rect l="T0" t="T1" r="T2" b="T3"/>
            <a:pathLst>
              <a:path w="43180" h="27304">
                <a:moveTo>
                  <a:pt x="42799" y="0"/>
                </a:moveTo>
                <a:lnTo>
                  <a:pt x="0" y="26987"/>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10" name="object 226"/>
          <p:cNvSpPr>
            <a:spLocks noChangeArrowheads="1"/>
          </p:cNvSpPr>
          <p:nvPr/>
        </p:nvSpPr>
        <p:spPr bwMode="auto">
          <a:xfrm>
            <a:off x="3576638" y="6129338"/>
            <a:ext cx="17462" cy="6350"/>
          </a:xfrm>
          <a:custGeom>
            <a:avLst/>
            <a:gdLst>
              <a:gd name="T0" fmla="*/ 0 w 17780"/>
              <a:gd name="T1" fmla="*/ 0 h 6350"/>
              <a:gd name="T2" fmla="*/ 17780 w 17780"/>
              <a:gd name="T3" fmla="*/ 6350 h 6350"/>
            </a:gdLst>
            <a:ahLst/>
            <a:cxnLst/>
            <a:rect l="T0" t="T1" r="T2" b="T3"/>
            <a:pathLst>
              <a:path w="17780" h="6350">
                <a:moveTo>
                  <a:pt x="0" y="0"/>
                </a:moveTo>
                <a:lnTo>
                  <a:pt x="17399" y="635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11" name="object 227"/>
          <p:cNvSpPr>
            <a:spLocks noChangeArrowheads="1"/>
          </p:cNvSpPr>
          <p:nvPr/>
        </p:nvSpPr>
        <p:spPr bwMode="auto">
          <a:xfrm>
            <a:off x="3586163" y="6276975"/>
            <a:ext cx="15875" cy="111125"/>
          </a:xfrm>
          <a:custGeom>
            <a:avLst/>
            <a:gdLst>
              <a:gd name="T0" fmla="*/ 0 w 15875"/>
              <a:gd name="T1" fmla="*/ 0 h 111125"/>
              <a:gd name="T2" fmla="*/ 15875 w 15875"/>
              <a:gd name="T3" fmla="*/ 111125 h 111125"/>
            </a:gdLst>
            <a:ahLst/>
            <a:cxnLst/>
            <a:rect l="T0" t="T1" r="T2" b="T3"/>
            <a:pathLst>
              <a:path w="15875" h="111125">
                <a:moveTo>
                  <a:pt x="12192" y="0"/>
                </a:moveTo>
                <a:lnTo>
                  <a:pt x="3556" y="0"/>
                </a:lnTo>
                <a:lnTo>
                  <a:pt x="0" y="111125"/>
                </a:lnTo>
                <a:lnTo>
                  <a:pt x="15875" y="111125"/>
                </a:lnTo>
                <a:lnTo>
                  <a:pt x="12192"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12" name="object 228"/>
          <p:cNvSpPr>
            <a:spLocks noChangeArrowheads="1"/>
          </p:cNvSpPr>
          <p:nvPr/>
        </p:nvSpPr>
        <p:spPr bwMode="auto">
          <a:xfrm>
            <a:off x="3638550" y="6118225"/>
            <a:ext cx="50800" cy="14288"/>
          </a:xfrm>
          <a:custGeom>
            <a:avLst/>
            <a:gdLst>
              <a:gd name="T0" fmla="*/ 0 w 50800"/>
              <a:gd name="T1" fmla="*/ 0 h 14604"/>
              <a:gd name="T2" fmla="*/ 50800 w 50800"/>
              <a:gd name="T3" fmla="*/ 14604 h 14604"/>
            </a:gdLst>
            <a:ahLst/>
            <a:cxnLst/>
            <a:rect l="T0" t="T1" r="T2" b="T3"/>
            <a:pathLst>
              <a:path w="50800" h="14604">
                <a:moveTo>
                  <a:pt x="36068" y="0"/>
                </a:moveTo>
                <a:lnTo>
                  <a:pt x="28829" y="457"/>
                </a:lnTo>
                <a:lnTo>
                  <a:pt x="25145" y="927"/>
                </a:lnTo>
                <a:lnTo>
                  <a:pt x="21717" y="1841"/>
                </a:lnTo>
                <a:lnTo>
                  <a:pt x="18414" y="2540"/>
                </a:lnTo>
                <a:lnTo>
                  <a:pt x="1777" y="10375"/>
                </a:lnTo>
                <a:lnTo>
                  <a:pt x="0" y="11747"/>
                </a:lnTo>
                <a:lnTo>
                  <a:pt x="2286" y="12674"/>
                </a:lnTo>
                <a:lnTo>
                  <a:pt x="4699" y="13360"/>
                </a:lnTo>
                <a:lnTo>
                  <a:pt x="7747" y="13830"/>
                </a:lnTo>
                <a:lnTo>
                  <a:pt x="14477" y="14287"/>
                </a:lnTo>
                <a:lnTo>
                  <a:pt x="18542" y="14287"/>
                </a:lnTo>
                <a:lnTo>
                  <a:pt x="37592" y="11061"/>
                </a:lnTo>
                <a:lnTo>
                  <a:pt x="41020" y="9906"/>
                </a:lnTo>
                <a:lnTo>
                  <a:pt x="49911" y="3225"/>
                </a:lnTo>
                <a:lnTo>
                  <a:pt x="50800" y="2298"/>
                </a:lnTo>
                <a:lnTo>
                  <a:pt x="47117" y="1384"/>
                </a:lnTo>
                <a:lnTo>
                  <a:pt x="43561" y="685"/>
                </a:lnTo>
                <a:lnTo>
                  <a:pt x="39877" y="228"/>
                </a:lnTo>
                <a:lnTo>
                  <a:pt x="36068"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13" name="object 229"/>
          <p:cNvSpPr>
            <a:spLocks noChangeArrowheads="1"/>
          </p:cNvSpPr>
          <p:nvPr/>
        </p:nvSpPr>
        <p:spPr bwMode="auto">
          <a:xfrm>
            <a:off x="5240338" y="5953125"/>
            <a:ext cx="1587" cy="257175"/>
          </a:xfrm>
          <a:custGeom>
            <a:avLst/>
            <a:gdLst>
              <a:gd name="T0" fmla="*/ 0 w 1904"/>
              <a:gd name="T1" fmla="*/ 0 h 257175"/>
              <a:gd name="T2" fmla="*/ 1904 w 1904"/>
              <a:gd name="T3" fmla="*/ 257175 h 257175"/>
            </a:gdLst>
            <a:ahLst/>
            <a:cxnLst/>
            <a:rect l="T0" t="T1" r="T2" b="T3"/>
            <a:pathLst>
              <a:path w="1904" h="257175">
                <a:moveTo>
                  <a:pt x="0" y="257175"/>
                </a:moveTo>
                <a:lnTo>
                  <a:pt x="1524" y="0"/>
                </a:lnTo>
              </a:path>
            </a:pathLst>
          </a:custGeom>
          <a:noFill/>
          <a:ln w="9524">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14" name="object 230"/>
          <p:cNvSpPr>
            <a:spLocks noChangeArrowheads="1"/>
          </p:cNvSpPr>
          <p:nvPr/>
        </p:nvSpPr>
        <p:spPr bwMode="auto">
          <a:xfrm>
            <a:off x="5240338" y="5973763"/>
            <a:ext cx="79375" cy="53975"/>
          </a:xfrm>
          <a:custGeom>
            <a:avLst/>
            <a:gdLst>
              <a:gd name="T0" fmla="*/ 0 w 79375"/>
              <a:gd name="T1" fmla="*/ 0 h 53975"/>
              <a:gd name="T2" fmla="*/ 79375 w 79375"/>
              <a:gd name="T3" fmla="*/ 53975 h 53975"/>
            </a:gdLst>
            <a:ahLst/>
            <a:cxnLst/>
            <a:rect l="T0" t="T1" r="T2" b="T3"/>
            <a:pathLst>
              <a:path w="79375" h="53975">
                <a:moveTo>
                  <a:pt x="0" y="53975"/>
                </a:moveTo>
                <a:lnTo>
                  <a:pt x="28575" y="22542"/>
                </a:lnTo>
                <a:lnTo>
                  <a:pt x="65532" y="3187"/>
                </a:lnTo>
                <a:lnTo>
                  <a:pt x="70231" y="1600"/>
                </a:lnTo>
                <a:lnTo>
                  <a:pt x="74802" y="685"/>
                </a:lnTo>
                <a:lnTo>
                  <a:pt x="793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15" name="object 231"/>
          <p:cNvSpPr>
            <a:spLocks noChangeArrowheads="1"/>
          </p:cNvSpPr>
          <p:nvPr/>
        </p:nvSpPr>
        <p:spPr bwMode="auto">
          <a:xfrm>
            <a:off x="5240338" y="5973763"/>
            <a:ext cx="79375" cy="15875"/>
          </a:xfrm>
          <a:custGeom>
            <a:avLst/>
            <a:gdLst>
              <a:gd name="T0" fmla="*/ 0 w 79375"/>
              <a:gd name="T1" fmla="*/ 0 h 15875"/>
              <a:gd name="T2" fmla="*/ 79375 w 79375"/>
              <a:gd name="T3" fmla="*/ 15875 h 15875"/>
            </a:gdLst>
            <a:ahLst/>
            <a:cxnLst/>
            <a:rect l="T0" t="T1" r="T2" b="T3"/>
            <a:pathLst>
              <a:path w="79375" h="15875">
                <a:moveTo>
                  <a:pt x="0" y="15875"/>
                </a:moveTo>
                <a:lnTo>
                  <a:pt x="43687" y="8915"/>
                </a:lnTo>
                <a:lnTo>
                  <a:pt x="62229" y="4571"/>
                </a:lnTo>
                <a:lnTo>
                  <a:pt x="70865" y="2387"/>
                </a:lnTo>
                <a:lnTo>
                  <a:pt x="793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16" name="object 232"/>
          <p:cNvSpPr>
            <a:spLocks noChangeArrowheads="1"/>
          </p:cNvSpPr>
          <p:nvPr/>
        </p:nvSpPr>
        <p:spPr bwMode="auto">
          <a:xfrm>
            <a:off x="5202238" y="5934075"/>
            <a:ext cx="68262" cy="44450"/>
          </a:xfrm>
          <a:custGeom>
            <a:avLst/>
            <a:gdLst>
              <a:gd name="T0" fmla="*/ 0 w 68579"/>
              <a:gd name="T1" fmla="*/ 0 h 44450"/>
              <a:gd name="T2" fmla="*/ 68579 w 68579"/>
              <a:gd name="T3" fmla="*/ 44450 h 44450"/>
            </a:gdLst>
            <a:ahLst/>
            <a:cxnLst/>
            <a:rect l="T0" t="T1" r="T2" b="T3"/>
            <a:pathLst>
              <a:path w="68579" h="44450">
                <a:moveTo>
                  <a:pt x="68199" y="0"/>
                </a:moveTo>
                <a:lnTo>
                  <a:pt x="0" y="44450"/>
                </a:lnTo>
              </a:path>
            </a:pathLst>
          </a:custGeom>
          <a:noFill/>
          <a:ln w="7938">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17" name="object 233"/>
          <p:cNvSpPr>
            <a:spLocks noChangeArrowheads="1"/>
          </p:cNvSpPr>
          <p:nvPr/>
        </p:nvSpPr>
        <p:spPr bwMode="auto">
          <a:xfrm>
            <a:off x="5211763" y="5972175"/>
            <a:ext cx="28575" cy="11113"/>
          </a:xfrm>
          <a:custGeom>
            <a:avLst/>
            <a:gdLst>
              <a:gd name="T0" fmla="*/ 0 w 28575"/>
              <a:gd name="T1" fmla="*/ 0 h 11429"/>
              <a:gd name="T2" fmla="*/ 28575 w 28575"/>
              <a:gd name="T3" fmla="*/ 11429 h 11429"/>
            </a:gdLst>
            <a:ahLst/>
            <a:cxnLst/>
            <a:rect l="T0" t="T1" r="T2" b="T3"/>
            <a:pathLst>
              <a:path w="28575" h="11429">
                <a:moveTo>
                  <a:pt x="0" y="0"/>
                </a:moveTo>
                <a:lnTo>
                  <a:pt x="28575" y="11112"/>
                </a:lnTo>
              </a:path>
            </a:pathLst>
          </a:custGeom>
          <a:noFill/>
          <a:ln w="7938">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18" name="object 234"/>
          <p:cNvSpPr>
            <a:spLocks noChangeArrowheads="1"/>
          </p:cNvSpPr>
          <p:nvPr/>
        </p:nvSpPr>
        <p:spPr bwMode="auto">
          <a:xfrm>
            <a:off x="5224463" y="6210300"/>
            <a:ext cx="33337" cy="176213"/>
          </a:xfrm>
          <a:custGeom>
            <a:avLst/>
            <a:gdLst>
              <a:gd name="T0" fmla="*/ 0 w 33654"/>
              <a:gd name="T1" fmla="*/ 0 h 176529"/>
              <a:gd name="T2" fmla="*/ 33654 w 33654"/>
              <a:gd name="T3" fmla="*/ 176529 h 176529"/>
            </a:gdLst>
            <a:ahLst/>
            <a:cxnLst/>
            <a:rect l="T0" t="T1" r="T2" b="T3"/>
            <a:pathLst>
              <a:path w="33654" h="176529">
                <a:moveTo>
                  <a:pt x="27939" y="0"/>
                </a:moveTo>
                <a:lnTo>
                  <a:pt x="5461" y="0"/>
                </a:lnTo>
                <a:lnTo>
                  <a:pt x="0" y="176212"/>
                </a:lnTo>
                <a:lnTo>
                  <a:pt x="33274" y="176212"/>
                </a:lnTo>
                <a:lnTo>
                  <a:pt x="27939"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19" name="object 235"/>
          <p:cNvSpPr>
            <a:spLocks noChangeArrowheads="1"/>
          </p:cNvSpPr>
          <p:nvPr/>
        </p:nvSpPr>
        <p:spPr bwMode="auto">
          <a:xfrm>
            <a:off x="5313363" y="5956300"/>
            <a:ext cx="80962" cy="22225"/>
          </a:xfrm>
          <a:custGeom>
            <a:avLst/>
            <a:gdLst>
              <a:gd name="T0" fmla="*/ 0 w 81279"/>
              <a:gd name="T1" fmla="*/ 0 h 22225"/>
              <a:gd name="T2" fmla="*/ 81279 w 81279"/>
              <a:gd name="T3" fmla="*/ 22225 h 22225"/>
            </a:gdLst>
            <a:ahLst/>
            <a:cxnLst/>
            <a:rect l="T0" t="T1" r="T2" b="T3"/>
            <a:pathLst>
              <a:path w="81279" h="22225">
                <a:moveTo>
                  <a:pt x="57658" y="0"/>
                </a:moveTo>
                <a:lnTo>
                  <a:pt x="18669" y="7251"/>
                </a:lnTo>
                <a:lnTo>
                  <a:pt x="6223" y="13601"/>
                </a:lnTo>
                <a:lnTo>
                  <a:pt x="2666" y="15875"/>
                </a:lnTo>
                <a:lnTo>
                  <a:pt x="23240" y="22225"/>
                </a:lnTo>
                <a:lnTo>
                  <a:pt x="29337" y="22225"/>
                </a:lnTo>
                <a:lnTo>
                  <a:pt x="67818" y="14058"/>
                </a:lnTo>
                <a:lnTo>
                  <a:pt x="70231" y="12928"/>
                </a:lnTo>
                <a:lnTo>
                  <a:pt x="80899" y="3175"/>
                </a:lnTo>
                <a:lnTo>
                  <a:pt x="75184" y="1816"/>
                </a:lnTo>
                <a:lnTo>
                  <a:pt x="69341" y="685"/>
                </a:lnTo>
                <a:lnTo>
                  <a:pt x="63500" y="228"/>
                </a:lnTo>
                <a:lnTo>
                  <a:pt x="57658"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20" name="object 236"/>
          <p:cNvSpPr>
            <a:spLocks noChangeArrowheads="1"/>
          </p:cNvSpPr>
          <p:nvPr/>
        </p:nvSpPr>
        <p:spPr bwMode="auto">
          <a:xfrm>
            <a:off x="5568950" y="5848350"/>
            <a:ext cx="77788" cy="260350"/>
          </a:xfrm>
          <a:custGeom>
            <a:avLst/>
            <a:gdLst>
              <a:gd name="T0" fmla="*/ 0 w 78104"/>
              <a:gd name="T1" fmla="*/ 0 h 260350"/>
              <a:gd name="T2" fmla="*/ 78104 w 78104"/>
              <a:gd name="T3" fmla="*/ 260350 h 260350"/>
            </a:gdLst>
            <a:ahLst/>
            <a:cxnLst/>
            <a:rect l="T0" t="T1" r="T2" b="T3"/>
            <a:pathLst>
              <a:path w="78104" h="260350">
                <a:moveTo>
                  <a:pt x="17017" y="0"/>
                </a:moveTo>
                <a:lnTo>
                  <a:pt x="14986" y="0"/>
                </a:lnTo>
                <a:lnTo>
                  <a:pt x="13208" y="228"/>
                </a:lnTo>
                <a:lnTo>
                  <a:pt x="0" y="15684"/>
                </a:lnTo>
                <a:lnTo>
                  <a:pt x="253" y="18186"/>
                </a:lnTo>
                <a:lnTo>
                  <a:pt x="6858" y="29781"/>
                </a:lnTo>
                <a:lnTo>
                  <a:pt x="10922" y="34556"/>
                </a:lnTo>
                <a:lnTo>
                  <a:pt x="15621" y="40474"/>
                </a:lnTo>
                <a:lnTo>
                  <a:pt x="23113" y="51384"/>
                </a:lnTo>
                <a:lnTo>
                  <a:pt x="25908" y="56159"/>
                </a:lnTo>
                <a:lnTo>
                  <a:pt x="28321" y="60934"/>
                </a:lnTo>
                <a:lnTo>
                  <a:pt x="30861" y="65481"/>
                </a:lnTo>
                <a:lnTo>
                  <a:pt x="33147" y="70256"/>
                </a:lnTo>
                <a:lnTo>
                  <a:pt x="37211" y="80263"/>
                </a:lnTo>
                <a:lnTo>
                  <a:pt x="38735" y="85496"/>
                </a:lnTo>
                <a:lnTo>
                  <a:pt x="40386" y="90957"/>
                </a:lnTo>
                <a:lnTo>
                  <a:pt x="41910" y="97548"/>
                </a:lnTo>
                <a:lnTo>
                  <a:pt x="43307" y="103225"/>
                </a:lnTo>
                <a:lnTo>
                  <a:pt x="44196" y="108686"/>
                </a:lnTo>
                <a:lnTo>
                  <a:pt x="44715" y="113918"/>
                </a:lnTo>
                <a:lnTo>
                  <a:pt x="44958" y="118922"/>
                </a:lnTo>
                <a:lnTo>
                  <a:pt x="45338" y="124371"/>
                </a:lnTo>
                <a:lnTo>
                  <a:pt x="45338" y="140741"/>
                </a:lnTo>
                <a:lnTo>
                  <a:pt x="44958" y="144843"/>
                </a:lnTo>
                <a:lnTo>
                  <a:pt x="44703" y="148704"/>
                </a:lnTo>
                <a:lnTo>
                  <a:pt x="32892" y="190766"/>
                </a:lnTo>
                <a:lnTo>
                  <a:pt x="12700" y="224421"/>
                </a:lnTo>
                <a:lnTo>
                  <a:pt x="9016" y="228066"/>
                </a:lnTo>
                <a:lnTo>
                  <a:pt x="3683" y="234200"/>
                </a:lnTo>
                <a:lnTo>
                  <a:pt x="2286" y="236474"/>
                </a:lnTo>
                <a:lnTo>
                  <a:pt x="888" y="238975"/>
                </a:lnTo>
                <a:lnTo>
                  <a:pt x="253" y="241477"/>
                </a:lnTo>
                <a:lnTo>
                  <a:pt x="0" y="243751"/>
                </a:lnTo>
                <a:lnTo>
                  <a:pt x="0" y="246253"/>
                </a:lnTo>
                <a:lnTo>
                  <a:pt x="508" y="248526"/>
                </a:lnTo>
                <a:lnTo>
                  <a:pt x="1142" y="250799"/>
                </a:lnTo>
                <a:lnTo>
                  <a:pt x="2539" y="252615"/>
                </a:lnTo>
                <a:lnTo>
                  <a:pt x="3683" y="254660"/>
                </a:lnTo>
                <a:lnTo>
                  <a:pt x="5461" y="256489"/>
                </a:lnTo>
                <a:lnTo>
                  <a:pt x="7238" y="257619"/>
                </a:lnTo>
                <a:lnTo>
                  <a:pt x="9016" y="258991"/>
                </a:lnTo>
                <a:lnTo>
                  <a:pt x="11302" y="259892"/>
                </a:lnTo>
                <a:lnTo>
                  <a:pt x="13842" y="260350"/>
                </a:lnTo>
                <a:lnTo>
                  <a:pt x="18161" y="260350"/>
                </a:lnTo>
                <a:lnTo>
                  <a:pt x="28066" y="254660"/>
                </a:lnTo>
                <a:lnTo>
                  <a:pt x="36575" y="245338"/>
                </a:lnTo>
                <a:lnTo>
                  <a:pt x="42925" y="237388"/>
                </a:lnTo>
                <a:lnTo>
                  <a:pt x="48513" y="229425"/>
                </a:lnTo>
                <a:lnTo>
                  <a:pt x="53466" y="221018"/>
                </a:lnTo>
                <a:lnTo>
                  <a:pt x="55752" y="216687"/>
                </a:lnTo>
                <a:lnTo>
                  <a:pt x="58038" y="212597"/>
                </a:lnTo>
                <a:lnTo>
                  <a:pt x="60325" y="208051"/>
                </a:lnTo>
                <a:lnTo>
                  <a:pt x="62357" y="203504"/>
                </a:lnTo>
                <a:lnTo>
                  <a:pt x="64388" y="199186"/>
                </a:lnTo>
                <a:lnTo>
                  <a:pt x="66039" y="194640"/>
                </a:lnTo>
                <a:lnTo>
                  <a:pt x="67817" y="189865"/>
                </a:lnTo>
                <a:lnTo>
                  <a:pt x="70738" y="180314"/>
                </a:lnTo>
                <a:lnTo>
                  <a:pt x="71882" y="175539"/>
                </a:lnTo>
                <a:lnTo>
                  <a:pt x="73660" y="168719"/>
                </a:lnTo>
                <a:lnTo>
                  <a:pt x="75057" y="162801"/>
                </a:lnTo>
                <a:lnTo>
                  <a:pt x="75946" y="157124"/>
                </a:lnTo>
                <a:lnTo>
                  <a:pt x="76708" y="151663"/>
                </a:lnTo>
                <a:lnTo>
                  <a:pt x="77088" y="145973"/>
                </a:lnTo>
                <a:lnTo>
                  <a:pt x="77342" y="140068"/>
                </a:lnTo>
                <a:lnTo>
                  <a:pt x="77850" y="133477"/>
                </a:lnTo>
                <a:lnTo>
                  <a:pt x="77850" y="126428"/>
                </a:lnTo>
                <a:lnTo>
                  <a:pt x="77342" y="120281"/>
                </a:lnTo>
                <a:lnTo>
                  <a:pt x="77088" y="113918"/>
                </a:lnTo>
                <a:lnTo>
                  <a:pt x="76453" y="107772"/>
                </a:lnTo>
                <a:lnTo>
                  <a:pt x="75691" y="101638"/>
                </a:lnTo>
                <a:lnTo>
                  <a:pt x="74422" y="95275"/>
                </a:lnTo>
                <a:lnTo>
                  <a:pt x="73278" y="89357"/>
                </a:lnTo>
                <a:lnTo>
                  <a:pt x="71500" y="83451"/>
                </a:lnTo>
                <a:lnTo>
                  <a:pt x="69850" y="77533"/>
                </a:lnTo>
                <a:lnTo>
                  <a:pt x="68072" y="71856"/>
                </a:lnTo>
                <a:lnTo>
                  <a:pt x="66039" y="66166"/>
                </a:lnTo>
                <a:lnTo>
                  <a:pt x="63753" y="60261"/>
                </a:lnTo>
                <a:lnTo>
                  <a:pt x="61213" y="55257"/>
                </a:lnTo>
                <a:lnTo>
                  <a:pt x="58927" y="50025"/>
                </a:lnTo>
                <a:lnTo>
                  <a:pt x="56514" y="44792"/>
                </a:lnTo>
                <a:lnTo>
                  <a:pt x="53721" y="40017"/>
                </a:lnTo>
                <a:lnTo>
                  <a:pt x="51053" y="35242"/>
                </a:lnTo>
                <a:lnTo>
                  <a:pt x="48767" y="31610"/>
                </a:lnTo>
                <a:lnTo>
                  <a:pt x="45338" y="26835"/>
                </a:lnTo>
                <a:lnTo>
                  <a:pt x="41528" y="21374"/>
                </a:lnTo>
                <a:lnTo>
                  <a:pt x="19050" y="457"/>
                </a:lnTo>
                <a:lnTo>
                  <a:pt x="17017"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21" name="object 237"/>
          <p:cNvSpPr>
            <a:spLocks noChangeArrowheads="1"/>
          </p:cNvSpPr>
          <p:nvPr/>
        </p:nvSpPr>
        <p:spPr bwMode="auto">
          <a:xfrm>
            <a:off x="5529263" y="5884863"/>
            <a:ext cx="65087" cy="188912"/>
          </a:xfrm>
          <a:custGeom>
            <a:avLst/>
            <a:gdLst>
              <a:gd name="T0" fmla="*/ 0 w 65404"/>
              <a:gd name="T1" fmla="*/ 0 h 189229"/>
              <a:gd name="T2" fmla="*/ 65404 w 65404"/>
              <a:gd name="T3" fmla="*/ 189229 h 189229"/>
            </a:gdLst>
            <a:ahLst/>
            <a:cxnLst/>
            <a:rect l="T0" t="T1" r="T2" b="T3"/>
            <a:pathLst>
              <a:path w="65404" h="189229">
                <a:moveTo>
                  <a:pt x="17652" y="0"/>
                </a:moveTo>
                <a:lnTo>
                  <a:pt x="13588" y="0"/>
                </a:lnTo>
                <a:lnTo>
                  <a:pt x="11937" y="228"/>
                </a:lnTo>
                <a:lnTo>
                  <a:pt x="10413" y="901"/>
                </a:lnTo>
                <a:lnTo>
                  <a:pt x="7620" y="2044"/>
                </a:lnTo>
                <a:lnTo>
                  <a:pt x="6476" y="2717"/>
                </a:lnTo>
                <a:lnTo>
                  <a:pt x="5461" y="3848"/>
                </a:lnTo>
                <a:lnTo>
                  <a:pt x="4318" y="4978"/>
                </a:lnTo>
                <a:lnTo>
                  <a:pt x="3175" y="6337"/>
                </a:lnTo>
                <a:lnTo>
                  <a:pt x="2412" y="7480"/>
                </a:lnTo>
                <a:lnTo>
                  <a:pt x="1777" y="8839"/>
                </a:lnTo>
                <a:lnTo>
                  <a:pt x="1270" y="10198"/>
                </a:lnTo>
                <a:lnTo>
                  <a:pt x="635" y="11772"/>
                </a:lnTo>
                <a:lnTo>
                  <a:pt x="126" y="13360"/>
                </a:lnTo>
                <a:lnTo>
                  <a:pt x="126" y="17894"/>
                </a:lnTo>
                <a:lnTo>
                  <a:pt x="381" y="19024"/>
                </a:lnTo>
                <a:lnTo>
                  <a:pt x="635" y="20383"/>
                </a:lnTo>
                <a:lnTo>
                  <a:pt x="1270" y="21513"/>
                </a:lnTo>
                <a:lnTo>
                  <a:pt x="2412" y="23787"/>
                </a:lnTo>
                <a:lnTo>
                  <a:pt x="4063" y="26047"/>
                </a:lnTo>
                <a:lnTo>
                  <a:pt x="24511" y="56400"/>
                </a:lnTo>
                <a:lnTo>
                  <a:pt x="25653" y="58661"/>
                </a:lnTo>
                <a:lnTo>
                  <a:pt x="32003" y="85623"/>
                </a:lnTo>
                <a:lnTo>
                  <a:pt x="32512" y="91059"/>
                </a:lnTo>
                <a:lnTo>
                  <a:pt x="32512" y="96494"/>
                </a:lnTo>
                <a:lnTo>
                  <a:pt x="32258" y="101930"/>
                </a:lnTo>
                <a:lnTo>
                  <a:pt x="31623" y="107365"/>
                </a:lnTo>
                <a:lnTo>
                  <a:pt x="30861" y="112801"/>
                </a:lnTo>
                <a:lnTo>
                  <a:pt x="29463" y="118237"/>
                </a:lnTo>
                <a:lnTo>
                  <a:pt x="28194" y="123443"/>
                </a:lnTo>
                <a:lnTo>
                  <a:pt x="8382" y="157429"/>
                </a:lnTo>
                <a:lnTo>
                  <a:pt x="3556" y="162864"/>
                </a:lnTo>
                <a:lnTo>
                  <a:pt x="2159" y="164680"/>
                </a:lnTo>
                <a:lnTo>
                  <a:pt x="1270" y="167170"/>
                </a:lnTo>
                <a:lnTo>
                  <a:pt x="381" y="170116"/>
                </a:lnTo>
                <a:lnTo>
                  <a:pt x="0" y="172834"/>
                </a:lnTo>
                <a:lnTo>
                  <a:pt x="126" y="175094"/>
                </a:lnTo>
                <a:lnTo>
                  <a:pt x="1015" y="177584"/>
                </a:lnTo>
                <a:lnTo>
                  <a:pt x="2032" y="179857"/>
                </a:lnTo>
                <a:lnTo>
                  <a:pt x="2666" y="181660"/>
                </a:lnTo>
                <a:lnTo>
                  <a:pt x="4063" y="183019"/>
                </a:lnTo>
                <a:lnTo>
                  <a:pt x="5207" y="184378"/>
                </a:lnTo>
                <a:lnTo>
                  <a:pt x="6731" y="185508"/>
                </a:lnTo>
                <a:lnTo>
                  <a:pt x="8382" y="186867"/>
                </a:lnTo>
                <a:lnTo>
                  <a:pt x="10668" y="187782"/>
                </a:lnTo>
                <a:lnTo>
                  <a:pt x="12953" y="188455"/>
                </a:lnTo>
                <a:lnTo>
                  <a:pt x="14986" y="188683"/>
                </a:lnTo>
                <a:lnTo>
                  <a:pt x="16763" y="188912"/>
                </a:lnTo>
                <a:lnTo>
                  <a:pt x="31369" y="179857"/>
                </a:lnTo>
                <a:lnTo>
                  <a:pt x="33654" y="177584"/>
                </a:lnTo>
                <a:lnTo>
                  <a:pt x="36829" y="173736"/>
                </a:lnTo>
                <a:lnTo>
                  <a:pt x="39750" y="170116"/>
                </a:lnTo>
                <a:lnTo>
                  <a:pt x="42545" y="166255"/>
                </a:lnTo>
                <a:lnTo>
                  <a:pt x="45212" y="161734"/>
                </a:lnTo>
                <a:lnTo>
                  <a:pt x="47498" y="158330"/>
                </a:lnTo>
                <a:lnTo>
                  <a:pt x="49275" y="154711"/>
                </a:lnTo>
                <a:lnTo>
                  <a:pt x="52070" y="149275"/>
                </a:lnTo>
                <a:lnTo>
                  <a:pt x="54610" y="143611"/>
                </a:lnTo>
                <a:lnTo>
                  <a:pt x="58927" y="132283"/>
                </a:lnTo>
                <a:lnTo>
                  <a:pt x="60451" y="126847"/>
                </a:lnTo>
                <a:lnTo>
                  <a:pt x="62102" y="121183"/>
                </a:lnTo>
                <a:lnTo>
                  <a:pt x="62991" y="115747"/>
                </a:lnTo>
                <a:lnTo>
                  <a:pt x="64135" y="110083"/>
                </a:lnTo>
                <a:lnTo>
                  <a:pt x="64515" y="104419"/>
                </a:lnTo>
                <a:lnTo>
                  <a:pt x="65024" y="92875"/>
                </a:lnTo>
                <a:lnTo>
                  <a:pt x="64770" y="86982"/>
                </a:lnTo>
                <a:lnTo>
                  <a:pt x="64135" y="80860"/>
                </a:lnTo>
                <a:lnTo>
                  <a:pt x="63246" y="74752"/>
                </a:lnTo>
                <a:lnTo>
                  <a:pt x="62102" y="68630"/>
                </a:lnTo>
                <a:lnTo>
                  <a:pt x="60960" y="62293"/>
                </a:lnTo>
                <a:lnTo>
                  <a:pt x="59562" y="58661"/>
                </a:lnTo>
                <a:lnTo>
                  <a:pt x="58674" y="55499"/>
                </a:lnTo>
                <a:lnTo>
                  <a:pt x="56387" y="49149"/>
                </a:lnTo>
                <a:lnTo>
                  <a:pt x="54990" y="45529"/>
                </a:lnTo>
                <a:lnTo>
                  <a:pt x="53848" y="42811"/>
                </a:lnTo>
                <a:lnTo>
                  <a:pt x="52704" y="39865"/>
                </a:lnTo>
                <a:lnTo>
                  <a:pt x="33147" y="10642"/>
                </a:lnTo>
                <a:lnTo>
                  <a:pt x="29083" y="6121"/>
                </a:lnTo>
                <a:lnTo>
                  <a:pt x="19558" y="228"/>
                </a:lnTo>
                <a:lnTo>
                  <a:pt x="17652"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22" name="object 238"/>
          <p:cNvSpPr>
            <a:spLocks noChangeArrowheads="1"/>
          </p:cNvSpPr>
          <p:nvPr/>
        </p:nvSpPr>
        <p:spPr bwMode="auto">
          <a:xfrm>
            <a:off x="5489575" y="5919788"/>
            <a:ext cx="50800" cy="117475"/>
          </a:xfrm>
          <a:custGeom>
            <a:avLst/>
            <a:gdLst>
              <a:gd name="T0" fmla="*/ 0 w 50800"/>
              <a:gd name="T1" fmla="*/ 0 h 117475"/>
              <a:gd name="T2" fmla="*/ 50800 w 50800"/>
              <a:gd name="T3" fmla="*/ 117475 h 117475"/>
            </a:gdLst>
            <a:ahLst/>
            <a:cxnLst/>
            <a:rect l="T0" t="T1" r="T2" b="T3"/>
            <a:pathLst>
              <a:path w="50800" h="117475">
                <a:moveTo>
                  <a:pt x="17399" y="0"/>
                </a:moveTo>
                <a:lnTo>
                  <a:pt x="15748" y="0"/>
                </a:lnTo>
                <a:lnTo>
                  <a:pt x="13588" y="228"/>
                </a:lnTo>
                <a:lnTo>
                  <a:pt x="253" y="18415"/>
                </a:lnTo>
                <a:lnTo>
                  <a:pt x="1524" y="22910"/>
                </a:lnTo>
                <a:lnTo>
                  <a:pt x="2921" y="25158"/>
                </a:lnTo>
                <a:lnTo>
                  <a:pt x="8127" y="30772"/>
                </a:lnTo>
                <a:lnTo>
                  <a:pt x="11049" y="34594"/>
                </a:lnTo>
                <a:lnTo>
                  <a:pt x="19176" y="59080"/>
                </a:lnTo>
                <a:lnTo>
                  <a:pt x="18923" y="63347"/>
                </a:lnTo>
                <a:lnTo>
                  <a:pt x="4572" y="90741"/>
                </a:lnTo>
                <a:lnTo>
                  <a:pt x="2921" y="92773"/>
                </a:lnTo>
                <a:lnTo>
                  <a:pt x="1524" y="94792"/>
                </a:lnTo>
                <a:lnTo>
                  <a:pt x="635" y="96812"/>
                </a:lnTo>
                <a:lnTo>
                  <a:pt x="253" y="99059"/>
                </a:lnTo>
                <a:lnTo>
                  <a:pt x="0" y="101307"/>
                </a:lnTo>
                <a:lnTo>
                  <a:pt x="253" y="103543"/>
                </a:lnTo>
                <a:lnTo>
                  <a:pt x="16763" y="117475"/>
                </a:lnTo>
                <a:lnTo>
                  <a:pt x="18034" y="117475"/>
                </a:lnTo>
                <a:lnTo>
                  <a:pt x="19685" y="117246"/>
                </a:lnTo>
                <a:lnTo>
                  <a:pt x="20827" y="116801"/>
                </a:lnTo>
                <a:lnTo>
                  <a:pt x="22351" y="116357"/>
                </a:lnTo>
                <a:lnTo>
                  <a:pt x="25019" y="114553"/>
                </a:lnTo>
                <a:lnTo>
                  <a:pt x="27559" y="112534"/>
                </a:lnTo>
                <a:lnTo>
                  <a:pt x="29972" y="110515"/>
                </a:lnTo>
                <a:lnTo>
                  <a:pt x="32003" y="108038"/>
                </a:lnTo>
                <a:lnTo>
                  <a:pt x="34036" y="105790"/>
                </a:lnTo>
                <a:lnTo>
                  <a:pt x="50164" y="70980"/>
                </a:lnTo>
                <a:lnTo>
                  <a:pt x="50800" y="53454"/>
                </a:lnTo>
                <a:lnTo>
                  <a:pt x="50291" y="49187"/>
                </a:lnTo>
                <a:lnTo>
                  <a:pt x="49657" y="44703"/>
                </a:lnTo>
                <a:lnTo>
                  <a:pt x="48767" y="39979"/>
                </a:lnTo>
                <a:lnTo>
                  <a:pt x="47371" y="35712"/>
                </a:lnTo>
                <a:lnTo>
                  <a:pt x="45251" y="30772"/>
                </a:lnTo>
                <a:lnTo>
                  <a:pt x="43179" y="25387"/>
                </a:lnTo>
                <a:lnTo>
                  <a:pt x="41275" y="22466"/>
                </a:lnTo>
                <a:lnTo>
                  <a:pt x="39497" y="19545"/>
                </a:lnTo>
                <a:lnTo>
                  <a:pt x="37464" y="16395"/>
                </a:lnTo>
                <a:lnTo>
                  <a:pt x="35687" y="13474"/>
                </a:lnTo>
                <a:lnTo>
                  <a:pt x="33400" y="10782"/>
                </a:lnTo>
                <a:lnTo>
                  <a:pt x="31114" y="8305"/>
                </a:lnTo>
                <a:lnTo>
                  <a:pt x="28701" y="6286"/>
                </a:lnTo>
                <a:lnTo>
                  <a:pt x="26162" y="4038"/>
                </a:lnTo>
                <a:lnTo>
                  <a:pt x="23749" y="2476"/>
                </a:lnTo>
                <a:lnTo>
                  <a:pt x="19812" y="901"/>
                </a:lnTo>
                <a:lnTo>
                  <a:pt x="18541" y="228"/>
                </a:lnTo>
                <a:lnTo>
                  <a:pt x="17399"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23" name="object 239"/>
          <p:cNvSpPr>
            <a:spLocks noChangeArrowheads="1"/>
          </p:cNvSpPr>
          <p:nvPr/>
        </p:nvSpPr>
        <p:spPr bwMode="auto">
          <a:xfrm>
            <a:off x="5448300" y="5959475"/>
            <a:ext cx="38100" cy="38100"/>
          </a:xfrm>
          <a:custGeom>
            <a:avLst/>
            <a:gdLst>
              <a:gd name="T0" fmla="*/ 0 w 38100"/>
              <a:gd name="T1" fmla="*/ 0 h 38100"/>
              <a:gd name="T2" fmla="*/ 38100 w 38100"/>
              <a:gd name="T3" fmla="*/ 38100 h 38100"/>
            </a:gdLst>
            <a:ahLst/>
            <a:cxnLst/>
            <a:rect l="T0" t="T1" r="T2" b="T3"/>
            <a:pathLst>
              <a:path w="38100" h="38100">
                <a:moveTo>
                  <a:pt x="18414" y="0"/>
                </a:moveTo>
                <a:lnTo>
                  <a:pt x="2032" y="10693"/>
                </a:lnTo>
                <a:lnTo>
                  <a:pt x="635" y="13373"/>
                </a:lnTo>
                <a:lnTo>
                  <a:pt x="253" y="16040"/>
                </a:lnTo>
                <a:lnTo>
                  <a:pt x="0" y="18719"/>
                </a:lnTo>
                <a:lnTo>
                  <a:pt x="43" y="21615"/>
                </a:lnTo>
                <a:lnTo>
                  <a:pt x="19050" y="38100"/>
                </a:lnTo>
                <a:lnTo>
                  <a:pt x="20827" y="38100"/>
                </a:lnTo>
                <a:lnTo>
                  <a:pt x="32258" y="32753"/>
                </a:lnTo>
                <a:lnTo>
                  <a:pt x="33782" y="31419"/>
                </a:lnTo>
                <a:lnTo>
                  <a:pt x="35687" y="28524"/>
                </a:lnTo>
                <a:lnTo>
                  <a:pt x="36702" y="26733"/>
                </a:lnTo>
                <a:lnTo>
                  <a:pt x="37211" y="24955"/>
                </a:lnTo>
                <a:lnTo>
                  <a:pt x="37591" y="23393"/>
                </a:lnTo>
                <a:lnTo>
                  <a:pt x="38100" y="21615"/>
                </a:lnTo>
                <a:lnTo>
                  <a:pt x="21082" y="228"/>
                </a:lnTo>
                <a:lnTo>
                  <a:pt x="18414" y="0"/>
                </a:lnTo>
                <a:close/>
              </a:path>
            </a:pathLst>
          </a:custGeom>
          <a:solidFill>
            <a:srgbClr val="5AC4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228" name="object 240"/>
          <p:cNvSpPr txBox="1"/>
          <p:nvPr/>
        </p:nvSpPr>
        <p:spPr>
          <a:xfrm>
            <a:off x="4822825" y="6456363"/>
            <a:ext cx="490538" cy="119062"/>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a:solidFill>
                  <a:srgbClr val="332C2B"/>
                </a:solidFill>
                <a:latin typeface="微软雅黑" pitchFamily="82" charset="2"/>
                <a:ea typeface="微软雅黑" pitchFamily="82" charset="2"/>
              </a:rPr>
              <a:t>控制节点</a:t>
            </a:r>
            <a:r>
              <a:rPr lang="zh-CN" altLang="zh-CN" sz="700">
                <a:solidFill>
                  <a:srgbClr val="332C2B"/>
                </a:solidFill>
                <a:latin typeface="微软雅黑" pitchFamily="82" charset="2"/>
                <a:ea typeface="微软雅黑" pitchFamily="82" charset="2"/>
              </a:rPr>
              <a:t>C1</a:t>
            </a:r>
            <a:endParaRPr lang="zh-CN" altLang="zh-CN" sz="700">
              <a:latin typeface="微软雅黑" pitchFamily="82" charset="2"/>
              <a:ea typeface="微软雅黑" pitchFamily="82" charset="2"/>
            </a:endParaRPr>
          </a:p>
        </p:txBody>
      </p:sp>
      <p:sp>
        <p:nvSpPr>
          <p:cNvPr id="229" name="object 241"/>
          <p:cNvSpPr txBox="1"/>
          <p:nvPr/>
        </p:nvSpPr>
        <p:spPr>
          <a:xfrm>
            <a:off x="3981450" y="6462713"/>
            <a:ext cx="490538" cy="119062"/>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a:solidFill>
                  <a:srgbClr val="332C2B"/>
                </a:solidFill>
                <a:latin typeface="微软雅黑" pitchFamily="82" charset="2"/>
                <a:ea typeface="微软雅黑" pitchFamily="82" charset="2"/>
              </a:rPr>
              <a:t>控制节点</a:t>
            </a:r>
            <a:r>
              <a:rPr lang="zh-CN" altLang="zh-CN" sz="700">
                <a:solidFill>
                  <a:srgbClr val="332C2B"/>
                </a:solidFill>
                <a:latin typeface="微软雅黑" pitchFamily="82" charset="2"/>
                <a:ea typeface="微软雅黑" pitchFamily="82" charset="2"/>
              </a:rPr>
              <a:t>C2</a:t>
            </a:r>
            <a:endParaRPr lang="zh-CN" altLang="zh-CN" sz="700">
              <a:latin typeface="微软雅黑" pitchFamily="82" charset="2"/>
              <a:ea typeface="微软雅黑" pitchFamily="82" charset="2"/>
            </a:endParaRPr>
          </a:p>
        </p:txBody>
      </p:sp>
      <p:sp>
        <p:nvSpPr>
          <p:cNvPr id="230" name="object 242"/>
          <p:cNvSpPr txBox="1"/>
          <p:nvPr/>
        </p:nvSpPr>
        <p:spPr>
          <a:xfrm>
            <a:off x="2809875" y="6462713"/>
            <a:ext cx="511175" cy="119062"/>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700">
                <a:solidFill>
                  <a:srgbClr val="332C2B"/>
                </a:solidFill>
                <a:latin typeface="微软雅黑" pitchFamily="82" charset="2"/>
                <a:ea typeface="微软雅黑" pitchFamily="82" charset="2"/>
              </a:rPr>
              <a:t>控制节点</a:t>
            </a:r>
            <a:r>
              <a:rPr lang="zh-CN" altLang="zh-CN" sz="700">
                <a:solidFill>
                  <a:srgbClr val="332C2B"/>
                </a:solidFill>
                <a:latin typeface="微软雅黑" pitchFamily="82" charset="2"/>
                <a:ea typeface="微软雅黑" pitchFamily="82" charset="2"/>
              </a:rPr>
              <a:t>CN</a:t>
            </a:r>
            <a:endParaRPr lang="zh-CN" altLang="zh-CN" sz="700">
              <a:latin typeface="微软雅黑" pitchFamily="82" charset="2"/>
              <a:ea typeface="微软雅黑" pitchFamily="82" charset="2"/>
            </a:endParaRPr>
          </a:p>
        </p:txBody>
      </p:sp>
      <p:sp>
        <p:nvSpPr>
          <p:cNvPr id="51427" name="object 243"/>
          <p:cNvSpPr txBox="1">
            <a:spLocks noChangeArrowheads="1"/>
          </p:cNvSpPr>
          <p:nvPr/>
        </p:nvSpPr>
        <p:spPr bwMode="auto">
          <a:xfrm>
            <a:off x="2955925" y="5888038"/>
            <a:ext cx="230188" cy="13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800">
                <a:solidFill>
                  <a:srgbClr val="332C2B"/>
                </a:solidFill>
                <a:latin typeface="微软雅黑" pitchFamily="82" charset="2"/>
                <a:ea typeface="微软雅黑" pitchFamily="82" charset="2"/>
              </a:rPr>
              <a:t>路灯</a:t>
            </a:r>
            <a:endParaRPr lang="zh-CN" sz="800">
              <a:latin typeface="微软雅黑" pitchFamily="82" charset="2"/>
              <a:ea typeface="微软雅黑" pitchFamily="82" charset="2"/>
            </a:endParaRPr>
          </a:p>
        </p:txBody>
      </p:sp>
      <p:sp>
        <p:nvSpPr>
          <p:cNvPr id="51428" name="object 244"/>
          <p:cNvSpPr>
            <a:spLocks noChangeArrowheads="1"/>
          </p:cNvSpPr>
          <p:nvPr/>
        </p:nvSpPr>
        <p:spPr bwMode="auto">
          <a:xfrm>
            <a:off x="3441700" y="6389688"/>
            <a:ext cx="2406650" cy="0"/>
          </a:xfrm>
          <a:custGeom>
            <a:avLst/>
            <a:gdLst>
              <a:gd name="T0" fmla="*/ 0 w 2406650"/>
              <a:gd name="T1" fmla="*/ 2406650 w 2406650"/>
            </a:gdLst>
            <a:ahLst/>
            <a:cxnLst/>
            <a:rect l="T0" t="0" r="T1" b="0"/>
            <a:pathLst>
              <a:path w="2406650">
                <a:moveTo>
                  <a:pt x="0" y="0"/>
                </a:moveTo>
                <a:lnTo>
                  <a:pt x="2406650" y="0"/>
                </a:lnTo>
              </a:path>
            </a:pathLst>
          </a:custGeom>
          <a:noFill/>
          <a:ln w="31750">
            <a:solidFill>
              <a:srgbClr val="75747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29" name="object 245"/>
          <p:cNvSpPr>
            <a:spLocks noChangeArrowheads="1"/>
          </p:cNvSpPr>
          <p:nvPr/>
        </p:nvSpPr>
        <p:spPr bwMode="auto">
          <a:xfrm>
            <a:off x="3021013" y="6165850"/>
            <a:ext cx="1587" cy="133350"/>
          </a:xfrm>
          <a:custGeom>
            <a:avLst/>
            <a:gdLst>
              <a:gd name="T0" fmla="*/ 0 w 1905"/>
              <a:gd name="T1" fmla="*/ 0 h 133350"/>
              <a:gd name="T2" fmla="*/ 1905 w 1905"/>
              <a:gd name="T3" fmla="*/ 133350 h 133350"/>
            </a:gdLst>
            <a:ahLst/>
            <a:cxnLst/>
            <a:rect l="T0" t="T1" r="T2" b="T3"/>
            <a:pathLst>
              <a:path w="1905" h="133350">
                <a:moveTo>
                  <a:pt x="0" y="133350"/>
                </a:moveTo>
                <a:lnTo>
                  <a:pt x="1524" y="0"/>
                </a:lnTo>
              </a:path>
            </a:pathLst>
          </a:custGeom>
          <a:noFill/>
          <a:ln w="4763">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30" name="object 246"/>
          <p:cNvSpPr>
            <a:spLocks noChangeArrowheads="1"/>
          </p:cNvSpPr>
          <p:nvPr/>
        </p:nvSpPr>
        <p:spPr bwMode="auto">
          <a:xfrm>
            <a:off x="3021013" y="6176963"/>
            <a:ext cx="41275" cy="26987"/>
          </a:xfrm>
          <a:custGeom>
            <a:avLst/>
            <a:gdLst>
              <a:gd name="T0" fmla="*/ 0 w 41275"/>
              <a:gd name="T1" fmla="*/ 0 h 27304"/>
              <a:gd name="T2" fmla="*/ 41275 w 41275"/>
              <a:gd name="T3" fmla="*/ 27304 h 27304"/>
            </a:gdLst>
            <a:ahLst/>
            <a:cxnLst/>
            <a:rect l="T0" t="T1" r="T2" b="T3"/>
            <a:pathLst>
              <a:path w="41275" h="27304">
                <a:moveTo>
                  <a:pt x="0" y="26987"/>
                </a:moveTo>
                <a:lnTo>
                  <a:pt x="23114" y="6311"/>
                </a:lnTo>
                <a:lnTo>
                  <a:pt x="26035" y="4787"/>
                </a:lnTo>
                <a:lnTo>
                  <a:pt x="28702" y="3695"/>
                </a:lnTo>
                <a:lnTo>
                  <a:pt x="31242" y="2616"/>
                </a:lnTo>
                <a:lnTo>
                  <a:pt x="36449" y="1092"/>
                </a:lnTo>
                <a:lnTo>
                  <a:pt x="41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31" name="object 247"/>
          <p:cNvSpPr>
            <a:spLocks noChangeArrowheads="1"/>
          </p:cNvSpPr>
          <p:nvPr/>
        </p:nvSpPr>
        <p:spPr bwMode="auto">
          <a:xfrm>
            <a:off x="3021013" y="6175375"/>
            <a:ext cx="41275" cy="9525"/>
          </a:xfrm>
          <a:custGeom>
            <a:avLst/>
            <a:gdLst>
              <a:gd name="T0" fmla="*/ 0 w 41275"/>
              <a:gd name="T1" fmla="*/ 0 h 9525"/>
              <a:gd name="T2" fmla="*/ 41275 w 41275"/>
              <a:gd name="T3" fmla="*/ 9525 h 9525"/>
            </a:gdLst>
            <a:ahLst/>
            <a:cxnLst/>
            <a:rect l="T0" t="T1" r="T2" b="T3"/>
            <a:pathLst>
              <a:path w="41275" h="9525">
                <a:moveTo>
                  <a:pt x="0" y="9525"/>
                </a:moveTo>
                <a:lnTo>
                  <a:pt x="6350" y="8521"/>
                </a:lnTo>
                <a:lnTo>
                  <a:pt x="12065" y="7772"/>
                </a:lnTo>
                <a:lnTo>
                  <a:pt x="17653" y="6515"/>
                </a:lnTo>
                <a:lnTo>
                  <a:pt x="22860" y="5257"/>
                </a:lnTo>
                <a:lnTo>
                  <a:pt x="27432" y="4254"/>
                </a:lnTo>
                <a:lnTo>
                  <a:pt x="32258" y="2755"/>
                </a:lnTo>
                <a:lnTo>
                  <a:pt x="36830" y="1498"/>
                </a:lnTo>
                <a:lnTo>
                  <a:pt x="41275" y="0"/>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32" name="object 248"/>
          <p:cNvSpPr>
            <a:spLocks noChangeArrowheads="1"/>
          </p:cNvSpPr>
          <p:nvPr/>
        </p:nvSpPr>
        <p:spPr bwMode="auto">
          <a:xfrm>
            <a:off x="3001963" y="6156325"/>
            <a:ext cx="34925" cy="22225"/>
          </a:xfrm>
          <a:custGeom>
            <a:avLst/>
            <a:gdLst>
              <a:gd name="T0" fmla="*/ 0 w 34925"/>
              <a:gd name="T1" fmla="*/ 0 h 22225"/>
              <a:gd name="T2" fmla="*/ 34925 w 34925"/>
              <a:gd name="T3" fmla="*/ 22225 h 22225"/>
            </a:gdLst>
            <a:ahLst/>
            <a:cxnLst/>
            <a:rect l="T0" t="T1" r="T2" b="T3"/>
            <a:pathLst>
              <a:path w="34925" h="22225">
                <a:moveTo>
                  <a:pt x="34925" y="0"/>
                </a:moveTo>
                <a:lnTo>
                  <a:pt x="0" y="22225"/>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33" name="object 249"/>
          <p:cNvSpPr>
            <a:spLocks noChangeArrowheads="1"/>
          </p:cNvSpPr>
          <p:nvPr/>
        </p:nvSpPr>
        <p:spPr bwMode="auto">
          <a:xfrm>
            <a:off x="3005138" y="6175375"/>
            <a:ext cx="15875" cy="4763"/>
          </a:xfrm>
          <a:custGeom>
            <a:avLst/>
            <a:gdLst>
              <a:gd name="T0" fmla="*/ 0 w 15875"/>
              <a:gd name="T1" fmla="*/ 0 h 5079"/>
              <a:gd name="T2" fmla="*/ 15875 w 15875"/>
              <a:gd name="T3" fmla="*/ 5079 h 5079"/>
            </a:gdLst>
            <a:ahLst/>
            <a:cxnLst/>
            <a:rect l="T0" t="T1" r="T2" b="T3"/>
            <a:pathLst>
              <a:path w="15875" h="5079">
                <a:moveTo>
                  <a:pt x="0" y="0"/>
                </a:moveTo>
                <a:lnTo>
                  <a:pt x="15875" y="4762"/>
                </a:lnTo>
              </a:path>
            </a:pathLst>
          </a:custGeom>
          <a:noFill/>
          <a:ln w="3175">
            <a:solidFill>
              <a:srgbClr val="00A1E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34" name="object 250"/>
          <p:cNvSpPr>
            <a:spLocks noChangeArrowheads="1"/>
          </p:cNvSpPr>
          <p:nvPr/>
        </p:nvSpPr>
        <p:spPr bwMode="auto">
          <a:xfrm>
            <a:off x="3014663" y="6299200"/>
            <a:ext cx="12700" cy="90488"/>
          </a:xfrm>
          <a:custGeom>
            <a:avLst/>
            <a:gdLst>
              <a:gd name="T0" fmla="*/ 0 w 12700"/>
              <a:gd name="T1" fmla="*/ 0 h 90804"/>
              <a:gd name="T2" fmla="*/ 12700 w 12700"/>
              <a:gd name="T3" fmla="*/ 90804 h 90804"/>
            </a:gdLst>
            <a:ahLst/>
            <a:cxnLst/>
            <a:rect l="T0" t="T1" r="T2" b="T3"/>
            <a:pathLst>
              <a:path w="12700" h="90804">
                <a:moveTo>
                  <a:pt x="9652" y="0"/>
                </a:moveTo>
                <a:lnTo>
                  <a:pt x="2667" y="0"/>
                </a:lnTo>
                <a:lnTo>
                  <a:pt x="0" y="90487"/>
                </a:lnTo>
                <a:lnTo>
                  <a:pt x="12700" y="90487"/>
                </a:lnTo>
                <a:lnTo>
                  <a:pt x="9652" y="0"/>
                </a:lnTo>
                <a:close/>
              </a:path>
            </a:pathLst>
          </a:custGeom>
          <a:solidFill>
            <a:srgbClr val="008F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35" name="object 251"/>
          <p:cNvSpPr>
            <a:spLocks noChangeArrowheads="1"/>
          </p:cNvSpPr>
          <p:nvPr/>
        </p:nvSpPr>
        <p:spPr bwMode="auto">
          <a:xfrm>
            <a:off x="3059113" y="6167438"/>
            <a:ext cx="41275" cy="11112"/>
          </a:xfrm>
          <a:custGeom>
            <a:avLst/>
            <a:gdLst>
              <a:gd name="T0" fmla="*/ 0 w 41275"/>
              <a:gd name="T1" fmla="*/ 0 h 11429"/>
              <a:gd name="T2" fmla="*/ 41275 w 41275"/>
              <a:gd name="T3" fmla="*/ 11429 h 11429"/>
            </a:gdLst>
            <a:ahLst/>
            <a:cxnLst/>
            <a:rect l="T0" t="T1" r="T2" b="T3"/>
            <a:pathLst>
              <a:path w="41275" h="11429">
                <a:moveTo>
                  <a:pt x="29210" y="0"/>
                </a:moveTo>
                <a:lnTo>
                  <a:pt x="26289" y="0"/>
                </a:lnTo>
                <a:lnTo>
                  <a:pt x="23240" y="215"/>
                </a:lnTo>
                <a:lnTo>
                  <a:pt x="20320" y="647"/>
                </a:lnTo>
                <a:lnTo>
                  <a:pt x="17526" y="1092"/>
                </a:lnTo>
                <a:lnTo>
                  <a:pt x="14859" y="1955"/>
                </a:lnTo>
                <a:lnTo>
                  <a:pt x="12192" y="2616"/>
                </a:lnTo>
                <a:lnTo>
                  <a:pt x="0" y="9372"/>
                </a:lnTo>
                <a:lnTo>
                  <a:pt x="1651" y="9804"/>
                </a:lnTo>
                <a:lnTo>
                  <a:pt x="6350" y="10680"/>
                </a:lnTo>
                <a:lnTo>
                  <a:pt x="11937" y="11112"/>
                </a:lnTo>
                <a:lnTo>
                  <a:pt x="14986" y="11112"/>
                </a:lnTo>
                <a:lnTo>
                  <a:pt x="21209" y="10680"/>
                </a:lnTo>
                <a:lnTo>
                  <a:pt x="24384" y="10236"/>
                </a:lnTo>
                <a:lnTo>
                  <a:pt x="27686" y="9588"/>
                </a:lnTo>
                <a:lnTo>
                  <a:pt x="30607" y="8496"/>
                </a:lnTo>
                <a:lnTo>
                  <a:pt x="33401" y="7619"/>
                </a:lnTo>
                <a:lnTo>
                  <a:pt x="35940" y="6324"/>
                </a:lnTo>
                <a:lnTo>
                  <a:pt x="37846" y="5016"/>
                </a:lnTo>
                <a:lnTo>
                  <a:pt x="39624" y="3492"/>
                </a:lnTo>
                <a:lnTo>
                  <a:pt x="41275" y="1739"/>
                </a:lnTo>
                <a:lnTo>
                  <a:pt x="38354" y="876"/>
                </a:lnTo>
                <a:lnTo>
                  <a:pt x="35179" y="431"/>
                </a:lnTo>
                <a:lnTo>
                  <a:pt x="29210" y="0"/>
                </a:lnTo>
                <a:close/>
              </a:path>
            </a:pathLst>
          </a:custGeom>
          <a:solidFill>
            <a:srgbClr val="00A1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240" name="object 252"/>
          <p:cNvSpPr txBox="1"/>
          <p:nvPr/>
        </p:nvSpPr>
        <p:spPr>
          <a:xfrm>
            <a:off x="5256213" y="4313238"/>
            <a:ext cx="3576637" cy="400050"/>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500">
                <a:solidFill>
                  <a:srgbClr val="332C2B"/>
                </a:solidFill>
                <a:latin typeface="微软雅黑" pitchFamily="82" charset="2"/>
                <a:ea typeface="微软雅黑" pitchFamily="82" charset="2"/>
              </a:rPr>
              <a:t>路灯</a:t>
            </a:r>
            <a:endParaRPr lang="zh-CN" sz="500">
              <a:latin typeface="微软雅黑" pitchFamily="82" charset="2"/>
              <a:ea typeface="微软雅黑" pitchFamily="82" charset="2"/>
            </a:endParaRPr>
          </a:p>
          <a:p>
            <a:endParaRPr lang="zh-CN" sz="500">
              <a:latin typeface="Times New Roman" pitchFamily="18" charset="0"/>
              <a:cs typeface="Times New Roman" pitchFamily="18" charset="0"/>
            </a:endParaRPr>
          </a:p>
          <a:p>
            <a:pPr>
              <a:spcBef>
                <a:spcPts val="38"/>
              </a:spcBef>
            </a:pPr>
            <a:endParaRPr lang="zh-CN" sz="500">
              <a:latin typeface="Times New Roman" pitchFamily="18" charset="0"/>
              <a:cs typeface="Times New Roman" pitchFamily="18" charset="0"/>
            </a:endParaRPr>
          </a:p>
          <a:p>
            <a:pPr algn="r"/>
            <a:r>
              <a:rPr lang="zh-CN" sz="1000" b="1">
                <a:solidFill>
                  <a:srgbClr val="FDFDFD"/>
                </a:solidFill>
                <a:latin typeface="微软雅黑" pitchFamily="82" charset="2"/>
                <a:ea typeface="微软雅黑" pitchFamily="82" charset="2"/>
              </a:rPr>
              <a:t>云平台</a:t>
            </a:r>
            <a:endParaRPr lang="zh-CN" sz="1000">
              <a:latin typeface="微软雅黑" pitchFamily="82" charset="2"/>
              <a:ea typeface="微软雅黑" pitchFamily="82" charset="2"/>
            </a:endParaRPr>
          </a:p>
        </p:txBody>
      </p:sp>
      <p:sp>
        <p:nvSpPr>
          <p:cNvPr id="51437" name="object 253"/>
          <p:cNvSpPr txBox="1">
            <a:spLocks noChangeArrowheads="1"/>
          </p:cNvSpPr>
          <p:nvPr/>
        </p:nvSpPr>
        <p:spPr bwMode="auto">
          <a:xfrm>
            <a:off x="5256213" y="5211763"/>
            <a:ext cx="153987"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500">
                <a:solidFill>
                  <a:srgbClr val="332C2B"/>
                </a:solidFill>
                <a:latin typeface="微软雅黑" pitchFamily="82" charset="2"/>
                <a:ea typeface="微软雅黑" pitchFamily="82" charset="2"/>
              </a:rPr>
              <a:t>路灯</a:t>
            </a:r>
            <a:endParaRPr lang="zh-CN" sz="500">
              <a:latin typeface="微软雅黑" pitchFamily="82" charset="2"/>
              <a:ea typeface="微软雅黑" pitchFamily="82" charset="2"/>
            </a:endParaRPr>
          </a:p>
        </p:txBody>
      </p:sp>
      <p:sp>
        <p:nvSpPr>
          <p:cNvPr id="51438" name="object 254"/>
          <p:cNvSpPr txBox="1">
            <a:spLocks noChangeArrowheads="1"/>
          </p:cNvSpPr>
          <p:nvPr/>
        </p:nvSpPr>
        <p:spPr bwMode="auto">
          <a:xfrm>
            <a:off x="5256213" y="6024563"/>
            <a:ext cx="153987"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sz="500">
                <a:solidFill>
                  <a:srgbClr val="332C2B"/>
                </a:solidFill>
                <a:latin typeface="微软雅黑" pitchFamily="82" charset="2"/>
                <a:ea typeface="微软雅黑" pitchFamily="82" charset="2"/>
              </a:rPr>
              <a:t>路灯</a:t>
            </a:r>
            <a:endParaRPr lang="zh-CN" sz="500">
              <a:latin typeface="微软雅黑" pitchFamily="82" charset="2"/>
              <a:ea typeface="微软雅黑" pitchFamily="82" charset="2"/>
            </a:endParaRPr>
          </a:p>
        </p:txBody>
      </p:sp>
      <p:sp>
        <p:nvSpPr>
          <p:cNvPr id="243" name="object 255"/>
          <p:cNvSpPr txBox="1"/>
          <p:nvPr/>
        </p:nvSpPr>
        <p:spPr>
          <a:xfrm>
            <a:off x="6232525" y="4714875"/>
            <a:ext cx="422275" cy="119063"/>
          </a:xfrm>
          <a:prstGeom prst="rect">
            <a:avLst/>
          </a:prstGeom>
        </p:spPr>
        <p:txBody>
          <a:bodyPr lIns="0" tIns="0" rIns="0" bIns="0">
            <a:spAutoFit/>
          </a:bodyPr>
          <a:lstStyle>
            <a:lvl1pPr marL="12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zh-CN" sz="700" b="1">
                <a:solidFill>
                  <a:srgbClr val="009B4B"/>
                </a:solidFill>
                <a:latin typeface="微软雅黑" pitchFamily="82" charset="2"/>
                <a:ea typeface="微软雅黑" pitchFamily="82" charset="2"/>
              </a:rPr>
              <a:t>LoRa</a:t>
            </a:r>
            <a:r>
              <a:rPr lang="zh-CN" sz="700" b="1">
                <a:solidFill>
                  <a:srgbClr val="009B4B"/>
                </a:solidFill>
                <a:latin typeface="微软雅黑" pitchFamily="82" charset="2"/>
                <a:ea typeface="微软雅黑" pitchFamily="82" charset="2"/>
              </a:rPr>
              <a:t>连接</a:t>
            </a:r>
            <a:endParaRPr lang="zh-CN" sz="700">
              <a:latin typeface="微软雅黑" pitchFamily="82" charset="2"/>
              <a:ea typeface="微软雅黑" pitchFamily="82" charset="2"/>
            </a:endParaRPr>
          </a:p>
        </p:txBody>
      </p:sp>
      <p:sp>
        <p:nvSpPr>
          <p:cNvPr id="51440" name="object 256"/>
          <p:cNvSpPr>
            <a:spLocks noChangeArrowheads="1"/>
          </p:cNvSpPr>
          <p:nvPr/>
        </p:nvSpPr>
        <p:spPr bwMode="auto">
          <a:xfrm>
            <a:off x="3021013" y="4919663"/>
            <a:ext cx="4922837" cy="0"/>
          </a:xfrm>
          <a:custGeom>
            <a:avLst/>
            <a:gdLst>
              <a:gd name="T0" fmla="*/ 0 w 4923155"/>
              <a:gd name="T1" fmla="*/ 4923155 w 4923155"/>
            </a:gdLst>
            <a:ahLst/>
            <a:cxnLst/>
            <a:rect l="T0" t="0" r="T1" b="0"/>
            <a:pathLst>
              <a:path w="4923155">
                <a:moveTo>
                  <a:pt x="0" y="0"/>
                </a:moveTo>
                <a:lnTo>
                  <a:pt x="4922774" y="0"/>
                </a:lnTo>
              </a:path>
            </a:pathLst>
          </a:custGeom>
          <a:noFill/>
          <a:ln w="9525">
            <a:solidFill>
              <a:srgbClr val="B6DCD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41" name="object 257"/>
          <p:cNvSpPr>
            <a:spLocks noChangeArrowheads="1"/>
          </p:cNvSpPr>
          <p:nvPr/>
        </p:nvSpPr>
        <p:spPr bwMode="auto">
          <a:xfrm>
            <a:off x="6410325" y="4862513"/>
            <a:ext cx="109538" cy="107950"/>
          </a:xfrm>
          <a:custGeom>
            <a:avLst/>
            <a:gdLst>
              <a:gd name="T0" fmla="*/ 0 w 109854"/>
              <a:gd name="T1" fmla="*/ 0 h 107950"/>
              <a:gd name="T2" fmla="*/ 109854 w 109854"/>
              <a:gd name="T3" fmla="*/ 107950 h 107950"/>
            </a:gdLst>
            <a:ahLst/>
            <a:cxnLst/>
            <a:rect l="T0" t="T1" r="T2" b="T3"/>
            <a:pathLst>
              <a:path w="109854" h="107950">
                <a:moveTo>
                  <a:pt x="54610" y="0"/>
                </a:moveTo>
                <a:lnTo>
                  <a:pt x="46354" y="762"/>
                </a:lnTo>
                <a:lnTo>
                  <a:pt x="43687" y="1396"/>
                </a:lnTo>
                <a:lnTo>
                  <a:pt x="41148" y="1905"/>
                </a:lnTo>
                <a:lnTo>
                  <a:pt x="38353" y="2539"/>
                </a:lnTo>
                <a:lnTo>
                  <a:pt x="35813" y="3428"/>
                </a:lnTo>
                <a:lnTo>
                  <a:pt x="33274" y="4571"/>
                </a:lnTo>
                <a:lnTo>
                  <a:pt x="30987" y="5461"/>
                </a:lnTo>
                <a:lnTo>
                  <a:pt x="28448" y="6857"/>
                </a:lnTo>
                <a:lnTo>
                  <a:pt x="26162" y="8000"/>
                </a:lnTo>
                <a:lnTo>
                  <a:pt x="24129" y="9525"/>
                </a:lnTo>
                <a:lnTo>
                  <a:pt x="2539" y="37973"/>
                </a:lnTo>
                <a:lnTo>
                  <a:pt x="1650" y="40512"/>
                </a:lnTo>
                <a:lnTo>
                  <a:pt x="888" y="43180"/>
                </a:lnTo>
                <a:lnTo>
                  <a:pt x="508" y="45846"/>
                </a:lnTo>
                <a:lnTo>
                  <a:pt x="0" y="51307"/>
                </a:lnTo>
                <a:lnTo>
                  <a:pt x="0" y="56768"/>
                </a:lnTo>
                <a:lnTo>
                  <a:pt x="508" y="62230"/>
                </a:lnTo>
                <a:lnTo>
                  <a:pt x="888" y="64896"/>
                </a:lnTo>
                <a:lnTo>
                  <a:pt x="1650" y="67563"/>
                </a:lnTo>
                <a:lnTo>
                  <a:pt x="2539" y="70103"/>
                </a:lnTo>
                <a:lnTo>
                  <a:pt x="3175" y="72517"/>
                </a:lnTo>
                <a:lnTo>
                  <a:pt x="28448" y="101473"/>
                </a:lnTo>
                <a:lnTo>
                  <a:pt x="30987" y="102615"/>
                </a:lnTo>
                <a:lnTo>
                  <a:pt x="33274" y="103886"/>
                </a:lnTo>
                <a:lnTo>
                  <a:pt x="35813" y="104648"/>
                </a:lnTo>
                <a:lnTo>
                  <a:pt x="38353" y="105537"/>
                </a:lnTo>
                <a:lnTo>
                  <a:pt x="41148" y="106425"/>
                </a:lnTo>
                <a:lnTo>
                  <a:pt x="43687" y="106933"/>
                </a:lnTo>
                <a:lnTo>
                  <a:pt x="46354" y="107314"/>
                </a:lnTo>
                <a:lnTo>
                  <a:pt x="49149" y="107823"/>
                </a:lnTo>
                <a:lnTo>
                  <a:pt x="60451" y="107823"/>
                </a:lnTo>
                <a:lnTo>
                  <a:pt x="63119" y="107314"/>
                </a:lnTo>
                <a:lnTo>
                  <a:pt x="65912" y="106933"/>
                </a:lnTo>
                <a:lnTo>
                  <a:pt x="68452" y="106425"/>
                </a:lnTo>
                <a:lnTo>
                  <a:pt x="70992" y="105537"/>
                </a:lnTo>
                <a:lnTo>
                  <a:pt x="73660" y="104648"/>
                </a:lnTo>
                <a:lnTo>
                  <a:pt x="76200" y="103886"/>
                </a:lnTo>
                <a:lnTo>
                  <a:pt x="78359" y="102615"/>
                </a:lnTo>
                <a:lnTo>
                  <a:pt x="80772" y="101473"/>
                </a:lnTo>
                <a:lnTo>
                  <a:pt x="83185" y="100075"/>
                </a:lnTo>
                <a:lnTo>
                  <a:pt x="85471" y="98806"/>
                </a:lnTo>
                <a:lnTo>
                  <a:pt x="89535" y="95757"/>
                </a:lnTo>
                <a:lnTo>
                  <a:pt x="106045" y="72517"/>
                </a:lnTo>
                <a:lnTo>
                  <a:pt x="107061" y="70103"/>
                </a:lnTo>
                <a:lnTo>
                  <a:pt x="107696" y="67563"/>
                </a:lnTo>
                <a:lnTo>
                  <a:pt x="108330" y="64896"/>
                </a:lnTo>
                <a:lnTo>
                  <a:pt x="109347" y="59436"/>
                </a:lnTo>
                <a:lnTo>
                  <a:pt x="109600" y="56768"/>
                </a:lnTo>
                <a:lnTo>
                  <a:pt x="109600" y="51307"/>
                </a:lnTo>
                <a:lnTo>
                  <a:pt x="106045" y="35559"/>
                </a:lnTo>
                <a:lnTo>
                  <a:pt x="105155" y="33019"/>
                </a:lnTo>
                <a:lnTo>
                  <a:pt x="104266" y="30733"/>
                </a:lnTo>
                <a:lnTo>
                  <a:pt x="102870" y="28575"/>
                </a:lnTo>
                <a:lnTo>
                  <a:pt x="100075" y="24002"/>
                </a:lnTo>
                <a:lnTo>
                  <a:pt x="80772" y="6857"/>
                </a:lnTo>
                <a:lnTo>
                  <a:pt x="78359" y="5461"/>
                </a:lnTo>
                <a:lnTo>
                  <a:pt x="76200" y="4571"/>
                </a:lnTo>
                <a:lnTo>
                  <a:pt x="73660" y="3428"/>
                </a:lnTo>
                <a:lnTo>
                  <a:pt x="70992" y="2539"/>
                </a:lnTo>
                <a:lnTo>
                  <a:pt x="68452" y="1905"/>
                </a:lnTo>
                <a:lnTo>
                  <a:pt x="65912" y="1396"/>
                </a:lnTo>
                <a:lnTo>
                  <a:pt x="63119" y="762"/>
                </a:lnTo>
                <a:lnTo>
                  <a:pt x="54610" y="0"/>
                </a:lnTo>
                <a:close/>
              </a:path>
            </a:pathLst>
          </a:custGeom>
          <a:solidFill>
            <a:srgbClr val="009B4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lang="zh-CN" altLang="zh-CN"/>
          </a:p>
        </p:txBody>
      </p:sp>
      <p:sp>
        <p:nvSpPr>
          <p:cNvPr id="51442" name="object 258"/>
          <p:cNvSpPr>
            <a:spLocks noChangeArrowheads="1"/>
          </p:cNvSpPr>
          <p:nvPr/>
        </p:nvSpPr>
        <p:spPr bwMode="auto">
          <a:xfrm>
            <a:off x="3613150" y="4981575"/>
            <a:ext cx="4325938" cy="0"/>
          </a:xfrm>
          <a:custGeom>
            <a:avLst/>
            <a:gdLst>
              <a:gd name="T0" fmla="*/ 0 w 4326255"/>
              <a:gd name="T1" fmla="*/ 4326255 w 4326255"/>
            </a:gdLst>
            <a:ahLst/>
            <a:cxnLst/>
            <a:rect l="T0" t="0" r="T1" b="0"/>
            <a:pathLst>
              <a:path w="4326255">
                <a:moveTo>
                  <a:pt x="0" y="0"/>
                </a:moveTo>
                <a:lnTo>
                  <a:pt x="4326001" y="0"/>
                </a:lnTo>
              </a:path>
            </a:pathLst>
          </a:custGeom>
          <a:noFill/>
          <a:ln w="9525">
            <a:solidFill>
              <a:srgbClr val="B6DCD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43" name="object 259"/>
          <p:cNvSpPr>
            <a:spLocks noChangeArrowheads="1"/>
          </p:cNvSpPr>
          <p:nvPr/>
        </p:nvSpPr>
        <p:spPr bwMode="auto">
          <a:xfrm>
            <a:off x="4294188" y="5027613"/>
            <a:ext cx="3654425" cy="0"/>
          </a:xfrm>
          <a:custGeom>
            <a:avLst/>
            <a:gdLst>
              <a:gd name="T0" fmla="*/ 0 w 3654425"/>
              <a:gd name="T1" fmla="*/ 3654425 w 3654425"/>
            </a:gdLst>
            <a:ahLst/>
            <a:cxnLst/>
            <a:rect l="T0" t="0" r="T1" b="0"/>
            <a:pathLst>
              <a:path w="3654425">
                <a:moveTo>
                  <a:pt x="0" y="0"/>
                </a:moveTo>
                <a:lnTo>
                  <a:pt x="3654425" y="0"/>
                </a:lnTo>
              </a:path>
            </a:pathLst>
          </a:custGeom>
          <a:noFill/>
          <a:ln w="9525">
            <a:solidFill>
              <a:srgbClr val="B6DCD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44" name="object 260"/>
          <p:cNvSpPr>
            <a:spLocks noChangeArrowheads="1"/>
          </p:cNvSpPr>
          <p:nvPr/>
        </p:nvSpPr>
        <p:spPr bwMode="auto">
          <a:xfrm>
            <a:off x="5235575" y="5072063"/>
            <a:ext cx="2635250" cy="0"/>
          </a:xfrm>
          <a:custGeom>
            <a:avLst/>
            <a:gdLst>
              <a:gd name="T0" fmla="*/ 0 w 2635250"/>
              <a:gd name="T1" fmla="*/ 2635250 w 2635250"/>
            </a:gdLst>
            <a:ahLst/>
            <a:cxnLst/>
            <a:rect l="T0" t="0" r="T1" b="0"/>
            <a:pathLst>
              <a:path w="2635250">
                <a:moveTo>
                  <a:pt x="0" y="0"/>
                </a:moveTo>
                <a:lnTo>
                  <a:pt x="2635250" y="0"/>
                </a:lnTo>
              </a:path>
            </a:pathLst>
          </a:custGeom>
          <a:noFill/>
          <a:ln w="9525">
            <a:solidFill>
              <a:srgbClr val="B6DCD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45" name="object 261"/>
          <p:cNvSpPr>
            <a:spLocks noChangeArrowheads="1"/>
          </p:cNvSpPr>
          <p:nvPr/>
        </p:nvSpPr>
        <p:spPr bwMode="auto">
          <a:xfrm>
            <a:off x="3030538" y="4933950"/>
            <a:ext cx="0" cy="312738"/>
          </a:xfrm>
          <a:custGeom>
            <a:avLst/>
            <a:gdLst>
              <a:gd name="T0" fmla="*/ 0 h 313054"/>
              <a:gd name="T1" fmla="*/ 313054 h 313054"/>
            </a:gdLst>
            <a:ahLst/>
            <a:cxnLst/>
            <a:rect l="0" t="T0" r="0" b="T1"/>
            <a:pathLst>
              <a:path h="313054">
                <a:moveTo>
                  <a:pt x="0" y="0"/>
                </a:moveTo>
                <a:lnTo>
                  <a:pt x="0" y="312674"/>
                </a:lnTo>
              </a:path>
            </a:pathLst>
          </a:custGeom>
          <a:noFill/>
          <a:ln w="9525">
            <a:solidFill>
              <a:srgbClr val="B6DCD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46" name="object 262"/>
          <p:cNvSpPr>
            <a:spLocks noChangeArrowheads="1"/>
          </p:cNvSpPr>
          <p:nvPr/>
        </p:nvSpPr>
        <p:spPr bwMode="auto">
          <a:xfrm>
            <a:off x="4295775" y="5030788"/>
            <a:ext cx="0" cy="133350"/>
          </a:xfrm>
          <a:custGeom>
            <a:avLst/>
            <a:gdLst>
              <a:gd name="T0" fmla="*/ 0 h 133350"/>
              <a:gd name="T1" fmla="*/ 133350 h 133350"/>
            </a:gdLst>
            <a:ahLst/>
            <a:cxnLst/>
            <a:rect l="0" t="T0" r="0" b="T1"/>
            <a:pathLst>
              <a:path h="133350">
                <a:moveTo>
                  <a:pt x="0" y="0"/>
                </a:moveTo>
                <a:lnTo>
                  <a:pt x="0" y="133350"/>
                </a:lnTo>
              </a:path>
            </a:pathLst>
          </a:custGeom>
          <a:noFill/>
          <a:ln w="9525">
            <a:solidFill>
              <a:srgbClr val="B6DCD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47" name="object 263"/>
          <p:cNvSpPr>
            <a:spLocks noChangeArrowheads="1"/>
          </p:cNvSpPr>
          <p:nvPr/>
        </p:nvSpPr>
        <p:spPr bwMode="auto">
          <a:xfrm>
            <a:off x="3619500" y="4983163"/>
            <a:ext cx="0" cy="233362"/>
          </a:xfrm>
          <a:custGeom>
            <a:avLst/>
            <a:gdLst>
              <a:gd name="T0" fmla="*/ 0 h 233679"/>
              <a:gd name="T1" fmla="*/ 233679 h 233679"/>
            </a:gdLst>
            <a:ahLst/>
            <a:cxnLst/>
            <a:rect l="0" t="T0" r="0" b="T1"/>
            <a:pathLst>
              <a:path h="233679">
                <a:moveTo>
                  <a:pt x="0" y="0"/>
                </a:moveTo>
                <a:lnTo>
                  <a:pt x="0" y="233425"/>
                </a:lnTo>
              </a:path>
            </a:pathLst>
          </a:custGeom>
          <a:noFill/>
          <a:ln w="9525">
            <a:solidFill>
              <a:srgbClr val="B6DCD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48" name="object 264"/>
          <p:cNvSpPr>
            <a:spLocks noChangeArrowheads="1"/>
          </p:cNvSpPr>
          <p:nvPr/>
        </p:nvSpPr>
        <p:spPr bwMode="auto">
          <a:xfrm>
            <a:off x="7872413" y="5097463"/>
            <a:ext cx="0" cy="133350"/>
          </a:xfrm>
          <a:custGeom>
            <a:avLst/>
            <a:gdLst>
              <a:gd name="T0" fmla="*/ 0 h 133350"/>
              <a:gd name="T1" fmla="*/ 133350 h 133350"/>
            </a:gdLst>
            <a:ahLst/>
            <a:cxnLst/>
            <a:rect l="0" t="T0" r="0" b="T1"/>
            <a:pathLst>
              <a:path h="133350">
                <a:moveTo>
                  <a:pt x="0" y="0"/>
                </a:moveTo>
                <a:lnTo>
                  <a:pt x="0" y="133350"/>
                </a:lnTo>
              </a:path>
            </a:pathLst>
          </a:custGeom>
          <a:noFill/>
          <a:ln w="9525">
            <a:solidFill>
              <a:srgbClr val="B6DCD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
        <p:nvSpPr>
          <p:cNvPr id="51449" name="object 265"/>
          <p:cNvSpPr>
            <a:spLocks noChangeArrowheads="1"/>
          </p:cNvSpPr>
          <p:nvPr/>
        </p:nvSpPr>
        <p:spPr bwMode="auto">
          <a:xfrm>
            <a:off x="7943850" y="4921250"/>
            <a:ext cx="0" cy="290513"/>
          </a:xfrm>
          <a:custGeom>
            <a:avLst/>
            <a:gdLst>
              <a:gd name="T0" fmla="*/ 0 h 290829"/>
              <a:gd name="T1" fmla="*/ 290829 h 290829"/>
            </a:gdLst>
            <a:ahLst/>
            <a:cxnLst/>
            <a:rect l="0" t="T0" r="0" b="T1"/>
            <a:pathLst>
              <a:path h="290829">
                <a:moveTo>
                  <a:pt x="0" y="0"/>
                </a:moveTo>
                <a:lnTo>
                  <a:pt x="0" y="290449"/>
                </a:lnTo>
              </a:path>
            </a:pathLst>
          </a:custGeom>
          <a:noFill/>
          <a:ln w="9525">
            <a:solidFill>
              <a:srgbClr val="B6DCD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hangingPunct="0"/>
            <a:endParaRPr lang="zh-CN" altLang="zh-CN"/>
          </a:p>
        </p:txBody>
      </p:sp>
    </p:spTree>
  </p:cSld>
  <p:clrMapOvr>
    <a:masterClrMapping/>
  </p:clrMapOvr>
  <p:transition>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a:xfrm>
            <a:off x="4922838" y="290513"/>
            <a:ext cx="6237287" cy="6237287"/>
          </a:xfrm>
          <a:prstGeom prst="ellipse">
            <a:avLst/>
          </a:prstGeom>
          <a:solidFill>
            <a:srgbClr val="F2F2F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 name="椭圆 4"/>
          <p:cNvSpPr/>
          <p:nvPr/>
        </p:nvSpPr>
        <p:spPr>
          <a:xfrm>
            <a:off x="6376988" y="1801813"/>
            <a:ext cx="3328987" cy="321468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2229" name="Rectangle 8"/>
          <p:cNvSpPr>
            <a:spLocks noChangeArrowheads="1"/>
          </p:cNvSpPr>
          <p:nvPr/>
        </p:nvSpPr>
        <p:spPr bwMode="auto">
          <a:xfrm>
            <a:off x="6391491" y="2897144"/>
            <a:ext cx="3298395" cy="102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just">
              <a:buFont typeface="Arial" pitchFamily="34" charset="0"/>
              <a:buNone/>
            </a:pPr>
            <a:r>
              <a:rPr lang="en-US" altLang="zh-CN" sz="4000" b="1" dirty="0" smtClean="0">
                <a:solidFill>
                  <a:schemeClr val="bg1"/>
                </a:solidFill>
                <a:latin typeface="微软雅黑" pitchFamily="82" charset="2"/>
                <a:ea typeface="微软雅黑" pitchFamily="82" charset="2"/>
              </a:rPr>
              <a:t>06</a:t>
            </a:r>
            <a:r>
              <a:rPr lang="zh-CN" altLang="en-US" sz="2400" b="1" dirty="0" smtClean="0">
                <a:solidFill>
                  <a:schemeClr val="bg1"/>
                </a:solidFill>
                <a:latin typeface="微软雅黑" pitchFamily="82" charset="2"/>
                <a:ea typeface="微软雅黑" pitchFamily="82" charset="2"/>
              </a:rPr>
              <a:t>服务平台模块介绍</a:t>
            </a:r>
            <a:endParaRPr lang="zh-CN" altLang="zh-CN" sz="2500" b="1" dirty="0">
              <a:solidFill>
                <a:schemeClr val="bg1"/>
              </a:solidFill>
              <a:latin typeface="微软雅黑" pitchFamily="82" charset="2"/>
              <a:ea typeface="微软雅黑" pitchFamily="82" charset="2"/>
            </a:endParaRPr>
          </a:p>
          <a:p>
            <a:pPr algn="just">
              <a:buFont typeface="Arial" pitchFamily="34" charset="0"/>
              <a:buNone/>
            </a:pPr>
            <a:r>
              <a:rPr lang="en-US" altLang="zh-CN" sz="2000" dirty="0">
                <a:solidFill>
                  <a:schemeClr val="bg1"/>
                </a:solidFill>
                <a:latin typeface="微软雅黑" pitchFamily="82" charset="2"/>
                <a:ea typeface="微软雅黑" pitchFamily="82" charset="2"/>
              </a:rPr>
              <a:t>Case sharing</a:t>
            </a:r>
            <a:endParaRPr lang="zh-CN" altLang="zh-CN" sz="2000" dirty="0">
              <a:solidFill>
                <a:schemeClr val="bg1"/>
              </a:solidFill>
              <a:latin typeface="微软雅黑" pitchFamily="82" charset="2"/>
              <a:ea typeface="微软雅黑" pitchFamily="82" charset="2"/>
            </a:endParaRPr>
          </a:p>
        </p:txBody>
      </p:sp>
    </p:spTree>
  </p:cSld>
  <p:clrMapOvr>
    <a:masterClrMapping/>
  </p:clrMapOvr>
  <p:transition spd="slow">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384088" cy="6997700"/>
          </a:xfrm>
          <a:prstGeom prst="rect">
            <a:avLst/>
          </a:prstGeom>
          <a:gradFill flip="none" rotWithShape="1">
            <a:gsLst>
              <a:gs pos="0">
                <a:srgbClr val="ECECE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kumimoji="1" lang="en-US" altLang="zh-CN"/>
              <a:t>T</a:t>
            </a:r>
            <a:endParaRPr kumimoji="1" lang="zh-CN" altLang="en-US" dirty="0"/>
          </a:p>
        </p:txBody>
      </p:sp>
      <p:sp>
        <p:nvSpPr>
          <p:cNvPr id="53251" name="文本框 5"/>
          <p:cNvSpPr txBox="1">
            <a:spLocks noChangeArrowheads="1"/>
          </p:cNvSpPr>
          <p:nvPr/>
        </p:nvSpPr>
        <p:spPr bwMode="auto">
          <a:xfrm>
            <a:off x="497541" y="192088"/>
            <a:ext cx="251908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kumimoji="1" lang="zh-CN" altLang="en-US" sz="2000" dirty="0">
                <a:latin typeface="微软雅黑" pitchFamily="82" charset="2"/>
                <a:ea typeface="微软雅黑" pitchFamily="82" charset="2"/>
              </a:rPr>
              <a:t>瓦斯在线监测平台</a:t>
            </a:r>
          </a:p>
        </p:txBody>
      </p:sp>
      <p:pic>
        <p:nvPicPr>
          <p:cNvPr id="53252" name="图片 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27050"/>
            <a:ext cx="12192000" cy="612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10776" y="1180148"/>
            <a:ext cx="5939109" cy="3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384088" cy="6997700"/>
          </a:xfrm>
          <a:prstGeom prst="rect">
            <a:avLst/>
          </a:prstGeom>
          <a:gradFill flip="none" rotWithShape="1">
            <a:gsLst>
              <a:gs pos="0">
                <a:srgbClr val="ECECE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kumimoji="1" lang="en-US" altLang="zh-CN"/>
              <a:t>T</a:t>
            </a:r>
            <a:endParaRPr kumimoji="1" lang="zh-CN" altLang="en-US" dirty="0"/>
          </a:p>
        </p:txBody>
      </p:sp>
      <p:pic>
        <p:nvPicPr>
          <p:cNvPr id="54275" name="图片 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4050" y="804863"/>
            <a:ext cx="108839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文本框 4"/>
          <p:cNvSpPr txBox="1">
            <a:spLocks noChangeArrowheads="1"/>
          </p:cNvSpPr>
          <p:nvPr/>
        </p:nvSpPr>
        <p:spPr bwMode="auto">
          <a:xfrm>
            <a:off x="3309938" y="192088"/>
            <a:ext cx="5764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kumimoji="1" lang="zh-CN" altLang="en-US" sz="2000">
                <a:latin typeface="微软雅黑" pitchFamily="82" charset="2"/>
                <a:ea typeface="微软雅黑" pitchFamily="82" charset="2"/>
              </a:rPr>
              <a:t>工艺图实时监控</a:t>
            </a:r>
          </a:p>
        </p:txBody>
      </p:sp>
    </p:spTree>
  </p:cSld>
  <p:clrMapOvr>
    <a:masterClrMapping/>
  </p:clrMapOvr>
  <p:transition spd="slow">
    <p:blinds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384088" cy="6997700"/>
          </a:xfrm>
          <a:prstGeom prst="rect">
            <a:avLst/>
          </a:prstGeom>
          <a:gradFill flip="none" rotWithShape="1">
            <a:gsLst>
              <a:gs pos="0">
                <a:srgbClr val="ECECE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kumimoji="1" lang="en-US" altLang="zh-CN"/>
              <a:t>T</a:t>
            </a:r>
            <a:endParaRPr kumimoji="1" lang="zh-CN" altLang="en-US" dirty="0"/>
          </a:p>
        </p:txBody>
      </p:sp>
      <p:pic>
        <p:nvPicPr>
          <p:cNvPr id="55301"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4344" y="822825"/>
            <a:ext cx="10143309" cy="468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384088" cy="6997700"/>
          </a:xfrm>
          <a:prstGeom prst="rect">
            <a:avLst/>
          </a:prstGeom>
          <a:gradFill flip="none" rotWithShape="1">
            <a:gsLst>
              <a:gs pos="0">
                <a:srgbClr val="ECECE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kumimoji="1" lang="en-US" altLang="zh-CN"/>
              <a:t>T</a:t>
            </a:r>
            <a:endParaRPr kumimoji="1" lang="zh-CN" altLang="en-US" dirty="0"/>
          </a:p>
        </p:txBody>
      </p:sp>
      <p:pic>
        <p:nvPicPr>
          <p:cNvPr id="56325"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4112" y="504146"/>
            <a:ext cx="10910208" cy="628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8"/>
          <p:cNvSpPr>
            <a:spLocks noChangeArrowheads="1"/>
          </p:cNvSpPr>
          <p:nvPr/>
        </p:nvSpPr>
        <p:spPr bwMode="auto">
          <a:xfrm>
            <a:off x="1022350" y="1374775"/>
            <a:ext cx="10453688" cy="5364163"/>
          </a:xfrm>
          <a:prstGeom prst="rect">
            <a:avLst/>
          </a:prstGeom>
          <a:noFill/>
          <a:ln>
            <a:noFill/>
          </a:ln>
          <a:effectLst/>
          <a:extLst/>
        </p:spPr>
        <p:txBody>
          <a:bodyPr lIns="99723" tIns="49861" rIns="99723" bIns="49861"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50000"/>
              </a:lnSpc>
              <a:spcBef>
                <a:spcPts val="600"/>
              </a:spcBef>
              <a:buFont typeface="Arial" panose="020B0604020202020204" pitchFamily="34" charset="0"/>
              <a:buNone/>
              <a:defRPr/>
            </a:pPr>
            <a:r>
              <a:rPr lang="zh-CN" altLang="en-US" sz="1600" b="1" dirty="0">
                <a:latin typeface="微软雅黑" panose="020B0503020204020204" pitchFamily="34" charset="-122"/>
                <a:ea typeface="微软雅黑" panose="020B0503020204020204" pitchFamily="34" charset="-122"/>
                <a:sym typeface="+mn-ea"/>
              </a:rPr>
              <a:t>物联网</a:t>
            </a:r>
            <a:endParaRPr lang="en-US" altLang="zh-CN" sz="1600" b="1"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水、电、气、温度、压力等传感器快速发展，成本↓，性能↑；</a:t>
            </a:r>
            <a:endParaRPr lang="en-US" altLang="zh-CN" sz="1400"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en-US" altLang="zh-CN" sz="1400" dirty="0" smtClean="0">
                <a:latin typeface="微软雅黑" panose="020B0503020204020204" pitchFamily="34" charset="-122"/>
                <a:ea typeface="微软雅黑" panose="020B0503020204020204" pitchFamily="34" charset="-122"/>
                <a:sym typeface="+mn-ea"/>
              </a:rPr>
              <a:t>Lora</a:t>
            </a:r>
            <a:r>
              <a:rPr lang="zh-CN" altLang="en-US" sz="1400" dirty="0" smtClean="0">
                <a:latin typeface="微软雅黑" panose="020B0503020204020204" pitchFamily="34" charset="-122"/>
                <a:ea typeface="微软雅黑" panose="020B0503020204020204" pitchFamily="34" charset="-122"/>
                <a:sym typeface="+mn-ea"/>
              </a:rPr>
              <a:t>和</a:t>
            </a:r>
            <a:r>
              <a:rPr lang="en-US" altLang="zh-CN" sz="1400" dirty="0" smtClean="0">
                <a:latin typeface="微软雅黑" panose="020B0503020204020204" pitchFamily="34" charset="-122"/>
                <a:ea typeface="微软雅黑" panose="020B0503020204020204" pitchFamily="34" charset="-122"/>
                <a:sym typeface="+mn-ea"/>
              </a:rPr>
              <a:t>NB-IOT</a:t>
            </a:r>
            <a:r>
              <a:rPr lang="zh-CN" altLang="en-US" sz="1400" dirty="0" smtClean="0">
                <a:latin typeface="微软雅黑" panose="020B0503020204020204" pitchFamily="34" charset="-122"/>
                <a:ea typeface="微软雅黑" panose="020B0503020204020204" pitchFamily="34" charset="-122"/>
                <a:sym typeface="+mn-ea"/>
              </a:rPr>
              <a:t>解决</a:t>
            </a:r>
            <a:r>
              <a:rPr lang="en-US" altLang="zh-CN" sz="1400" dirty="0" smtClean="0">
                <a:latin typeface="微软雅黑" panose="020B0503020204020204" pitchFamily="34" charset="-122"/>
                <a:ea typeface="微软雅黑" panose="020B0503020204020204" pitchFamily="34" charset="-122"/>
                <a:sym typeface="+mn-ea"/>
              </a:rPr>
              <a:t>15~20km</a:t>
            </a:r>
            <a:r>
              <a:rPr lang="zh-CN" altLang="en-US" sz="1400" dirty="0" smtClean="0">
                <a:latin typeface="微软雅黑" panose="020B0503020204020204" pitchFamily="34" charset="-122"/>
                <a:ea typeface="微软雅黑" panose="020B0503020204020204" pitchFamily="34" charset="-122"/>
                <a:sym typeface="+mn-ea"/>
              </a:rPr>
              <a:t>的</a:t>
            </a:r>
            <a:r>
              <a:rPr lang="en-US" altLang="zh-CN" sz="1400" dirty="0" smtClean="0">
                <a:latin typeface="微软雅黑" panose="020B0503020204020204" pitchFamily="34" charset="-122"/>
                <a:ea typeface="微软雅黑" panose="020B0503020204020204" pitchFamily="34" charset="-122"/>
                <a:sym typeface="+mn-ea"/>
              </a:rPr>
              <a:t>LPWAN</a:t>
            </a:r>
            <a:r>
              <a:rPr lang="zh-CN" altLang="en-US" sz="1400" dirty="0">
                <a:latin typeface="微软雅黑" panose="020B0503020204020204" pitchFamily="34" charset="-122"/>
                <a:ea typeface="微软雅黑" panose="020B0503020204020204" pitchFamily="34" charset="-122"/>
                <a:sym typeface="+mn-ea"/>
              </a:rPr>
              <a:t>需求</a:t>
            </a:r>
            <a:r>
              <a:rPr lang="zh-CN" altLang="en-US" sz="1400" dirty="0" smtClean="0">
                <a:latin typeface="微软雅黑" panose="020B0503020204020204" pitchFamily="34" charset="-122"/>
                <a:ea typeface="微软雅黑" panose="020B0503020204020204" pitchFamily="34" charset="-122"/>
                <a:sym typeface="+mn-ea"/>
              </a:rPr>
              <a:t>；</a:t>
            </a:r>
            <a:endParaRPr lang="en-US" altLang="zh-CN" sz="1400"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移动互联网及</a:t>
            </a:r>
            <a:r>
              <a:rPr lang="en-US" altLang="zh-CN" sz="1400" dirty="0" smtClean="0">
                <a:latin typeface="微软雅黑" panose="020B0503020204020204" pitchFamily="34" charset="-122"/>
                <a:ea typeface="微软雅黑" panose="020B0503020204020204" pitchFamily="34" charset="-122"/>
                <a:sym typeface="+mn-ea"/>
              </a:rPr>
              <a:t>M2M</a:t>
            </a:r>
            <a:r>
              <a:rPr lang="zh-CN" altLang="en-US" sz="1400" dirty="0" smtClean="0">
                <a:latin typeface="微软雅黑" panose="020B0503020204020204" pitchFamily="34" charset="-122"/>
                <a:ea typeface="微软雅黑" panose="020B0503020204020204" pitchFamily="34" charset="-122"/>
                <a:sym typeface="+mn-ea"/>
              </a:rPr>
              <a:t>物联网的组网技术成熟，催生高效解决方案；</a:t>
            </a:r>
            <a:endParaRPr lang="en-US" altLang="zh-CN" sz="1400" dirty="0">
              <a:latin typeface="微软雅黑" panose="020B0503020204020204" pitchFamily="34" charset="-122"/>
              <a:ea typeface="微软雅黑" panose="020B0503020204020204" pitchFamily="34" charset="-122"/>
              <a:sym typeface="+mn-ea"/>
            </a:endParaRPr>
          </a:p>
          <a:p>
            <a:pPr algn="just">
              <a:lnSpc>
                <a:spcPct val="150000"/>
              </a:lnSpc>
              <a:spcBef>
                <a:spcPts val="600"/>
              </a:spcBef>
              <a:buFont typeface="Arial" panose="020B0604020202020204" pitchFamily="34" charset="0"/>
              <a:buNone/>
              <a:defRPr/>
            </a:pPr>
            <a:r>
              <a:rPr lang="zh-CN" altLang="en-US" sz="1600" b="1" dirty="0">
                <a:latin typeface="微软雅黑" panose="020B0503020204020204" pitchFamily="34" charset="-122"/>
                <a:ea typeface="微软雅黑" panose="020B0503020204020204" pitchFamily="34" charset="-122"/>
                <a:sym typeface="+mn-ea"/>
              </a:rPr>
              <a:t>云端运维</a:t>
            </a:r>
            <a:endParaRPr lang="en-US" altLang="zh-CN" sz="1600" b="1"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云端管理，削减企业自身的能源工程人员成本；</a:t>
            </a:r>
            <a:endParaRPr lang="en-US" altLang="zh-CN" sz="1400" dirty="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及时发掘问题故障，设备自动化管理；</a:t>
            </a:r>
            <a:endParaRPr lang="en-US" altLang="zh-CN" sz="1400"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结合峰谷平电价及用能需求优化调度设备策略；</a:t>
            </a:r>
            <a:endParaRPr lang="en-US" altLang="zh-CN" sz="1400" dirty="0" smtClean="0">
              <a:latin typeface="微软雅黑" panose="020B0503020204020204" pitchFamily="34" charset="-122"/>
              <a:ea typeface="微软雅黑" panose="020B0503020204020204" pitchFamily="34" charset="-122"/>
              <a:sym typeface="+mn-ea"/>
            </a:endParaRPr>
          </a:p>
          <a:p>
            <a:pPr algn="just">
              <a:lnSpc>
                <a:spcPct val="150000"/>
              </a:lnSpc>
              <a:spcBef>
                <a:spcPts val="600"/>
              </a:spcBef>
              <a:buFont typeface="Arial" panose="020B0604020202020204" pitchFamily="34" charset="0"/>
              <a:buNone/>
              <a:defRPr/>
            </a:pPr>
            <a:r>
              <a:rPr lang="zh-CN" altLang="en-US" sz="1600" b="1" dirty="0" smtClean="0">
                <a:latin typeface="微软雅黑" panose="020B0503020204020204" pitchFamily="34" charset="-122"/>
                <a:ea typeface="微软雅黑" panose="020B0503020204020204" pitchFamily="34" charset="-122"/>
                <a:sym typeface="+mn-ea"/>
              </a:rPr>
              <a:t>大</a:t>
            </a:r>
            <a:r>
              <a:rPr lang="zh-CN" altLang="en-US" sz="1600" b="1" dirty="0">
                <a:latin typeface="微软雅黑" panose="020B0503020204020204" pitchFamily="34" charset="-122"/>
                <a:ea typeface="微软雅黑" panose="020B0503020204020204" pitchFamily="34" charset="-122"/>
                <a:sym typeface="+mn-ea"/>
              </a:rPr>
              <a:t>数据</a:t>
            </a:r>
            <a:endParaRPr lang="en-US" altLang="zh-CN" sz="1600" b="1"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建立能耗设备模型，设备预警、效率分析；</a:t>
            </a:r>
            <a:endParaRPr lang="zh-CN" altLang="en-US" sz="1400" dirty="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数据挖掘，能耗消耗规律及能效提升空间；</a:t>
            </a:r>
            <a:endParaRPr lang="en-US" altLang="zh-CN" sz="1400" dirty="0" smtClean="0">
              <a:latin typeface="微软雅黑" panose="020B0503020204020204" pitchFamily="34" charset="-122"/>
              <a:ea typeface="微软雅黑" panose="020B0503020204020204" pitchFamily="34" charset="-122"/>
              <a:sym typeface="+mn-ea"/>
            </a:endParaRPr>
          </a:p>
          <a:p>
            <a:pPr marL="571500" indent="-285750" algn="just">
              <a:lnSpc>
                <a:spcPct val="150000"/>
              </a:lnSpc>
              <a:spcBef>
                <a:spcPts val="600"/>
              </a:spcBef>
              <a:buFont typeface="Wingdings" panose="05000000000000000000" pitchFamily="2" charset="2"/>
              <a:buChar char="u"/>
              <a:defRPr/>
            </a:pPr>
            <a:r>
              <a:rPr lang="zh-CN" altLang="en-US" sz="1400" dirty="0" smtClean="0">
                <a:latin typeface="微软雅黑" panose="020B0503020204020204" pitchFamily="34" charset="-122"/>
                <a:ea typeface="微软雅黑" panose="020B0503020204020204" pitchFamily="34" charset="-122"/>
                <a:sym typeface="+mn-ea"/>
              </a:rPr>
              <a:t>通过能耗数据、经营数据等分析企业经营状态、为第三方金融提供服务</a:t>
            </a:r>
            <a:endParaRPr lang="zh-CN" altLang="en-US" sz="1400" dirty="0">
              <a:latin typeface="微软雅黑" panose="020B0503020204020204" pitchFamily="34" charset="-122"/>
              <a:ea typeface="微软雅黑" panose="020B0503020204020204" pitchFamily="34" charset="-122"/>
              <a:sym typeface="+mn-ea"/>
            </a:endParaRPr>
          </a:p>
          <a:p>
            <a:pPr algn="just">
              <a:lnSpc>
                <a:spcPct val="150000"/>
              </a:lnSpc>
              <a:spcBef>
                <a:spcPts val="600"/>
              </a:spcBef>
              <a:buFont typeface="Arial" panose="020B0604020202020204" pitchFamily="34" charset="0"/>
              <a:buNone/>
              <a:defRPr/>
            </a:pPr>
            <a:endParaRPr lang="en-US" altLang="zh-CN" sz="1400" b="1" dirty="0" smtClean="0">
              <a:latin typeface="微软雅黑" panose="020B0503020204020204" pitchFamily="34" charset="-122"/>
              <a:ea typeface="微软雅黑" panose="020B0503020204020204" pitchFamily="34" charset="-122"/>
              <a:sym typeface="+mn-ea"/>
            </a:endParaRPr>
          </a:p>
        </p:txBody>
      </p:sp>
      <p:sp>
        <p:nvSpPr>
          <p:cNvPr id="9219" name="Rectangle 8"/>
          <p:cNvSpPr>
            <a:spLocks noChangeArrowheads="1"/>
          </p:cNvSpPr>
          <p:nvPr/>
        </p:nvSpPr>
        <p:spPr bwMode="auto">
          <a:xfrm>
            <a:off x="566738" y="700088"/>
            <a:ext cx="6934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dirty="0" smtClean="0">
                <a:solidFill>
                  <a:srgbClr val="0170C1"/>
                </a:solidFill>
                <a:latin typeface="微软雅黑" pitchFamily="82" charset="2"/>
                <a:ea typeface="微软雅黑" pitchFamily="82" charset="2"/>
              </a:rPr>
              <a:t>能源管理系统平台</a:t>
            </a:r>
            <a:r>
              <a:rPr lang="zh-CN" altLang="en-US" sz="2500" b="1" dirty="0">
                <a:solidFill>
                  <a:srgbClr val="0170C1"/>
                </a:solidFill>
                <a:latin typeface="微软雅黑" pitchFamily="82" charset="2"/>
                <a:ea typeface="微软雅黑" pitchFamily="82" charset="2"/>
              </a:rPr>
              <a:t>（物联网数据服务平台）技术</a:t>
            </a:r>
          </a:p>
        </p:txBody>
      </p:sp>
    </p:spTree>
  </p:cSld>
  <p:clrMapOvr>
    <a:masterClrMapping/>
  </p:clrMapOvr>
  <p:transition spd="slow">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7"/>
          <p:cNvSpPr>
            <a:spLocks noChangeArrowheads="1"/>
          </p:cNvSpPr>
          <p:nvPr/>
        </p:nvSpPr>
        <p:spPr bwMode="auto">
          <a:xfrm>
            <a:off x="7666038" y="1495425"/>
            <a:ext cx="16494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600" b="1">
                <a:latin typeface="微软雅黑" pitchFamily="82" charset="2"/>
                <a:ea typeface="微软雅黑" pitchFamily="82" charset="2"/>
              </a:rPr>
              <a:t>检测能耗结构图</a:t>
            </a:r>
            <a:endParaRPr lang="en-US" altLang="zh-CN" sz="1600" b="1">
              <a:latin typeface="微软雅黑" pitchFamily="82" charset="2"/>
              <a:ea typeface="微软雅黑" pitchFamily="82" charset="2"/>
            </a:endParaRPr>
          </a:p>
        </p:txBody>
      </p:sp>
      <p:sp>
        <p:nvSpPr>
          <p:cNvPr id="57347" name="矩形 5"/>
          <p:cNvSpPr>
            <a:spLocks noChangeArrowheads="1"/>
          </p:cNvSpPr>
          <p:nvPr/>
        </p:nvSpPr>
        <p:spPr bwMode="auto">
          <a:xfrm>
            <a:off x="1176338" y="4217988"/>
            <a:ext cx="3052762"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0" hangingPunct="0">
              <a:lnSpc>
                <a:spcPct val="200000"/>
              </a:lnSpc>
              <a:buFont typeface="Wingdings" pitchFamily="2" charset="2"/>
              <a:buChar char="Ø"/>
            </a:pPr>
            <a:r>
              <a:rPr lang="zh-CN" altLang="en-US" sz="1400">
                <a:solidFill>
                  <a:srgbClr val="7E7E7D"/>
                </a:solidFill>
                <a:latin typeface="Calibri" pitchFamily="34" charset="0"/>
                <a:ea typeface="微软雅黑" pitchFamily="82" charset="2"/>
              </a:rPr>
              <a:t>热水管道滴漏</a:t>
            </a:r>
            <a:endParaRPr lang="en-US" altLang="zh-CN" sz="1400">
              <a:solidFill>
                <a:srgbClr val="7E7E7D"/>
              </a:solidFill>
              <a:latin typeface="Calibri" pitchFamily="34" charset="0"/>
              <a:ea typeface="微软雅黑" pitchFamily="82" charset="2"/>
            </a:endParaRPr>
          </a:p>
          <a:p>
            <a:pPr marL="342900" indent="-342900" eaLnBrk="0" hangingPunct="0">
              <a:lnSpc>
                <a:spcPct val="200000"/>
              </a:lnSpc>
              <a:buFont typeface="Wingdings" pitchFamily="2" charset="2"/>
              <a:buChar char="Ø"/>
            </a:pPr>
            <a:r>
              <a:rPr lang="zh-CN" altLang="en-US" sz="1400">
                <a:solidFill>
                  <a:srgbClr val="7E7E7D"/>
                </a:solidFill>
                <a:latin typeface="Calibri" pitchFamily="34" charset="0"/>
                <a:ea typeface="微软雅黑" pitchFamily="82" charset="2"/>
              </a:rPr>
              <a:t>热水多余加热浪费</a:t>
            </a:r>
            <a:endParaRPr lang="en-US" altLang="zh-CN" sz="1400">
              <a:solidFill>
                <a:srgbClr val="7E7E7D"/>
              </a:solidFill>
              <a:latin typeface="Calibri" pitchFamily="34" charset="0"/>
              <a:ea typeface="微软雅黑" pitchFamily="82" charset="2"/>
            </a:endParaRPr>
          </a:p>
          <a:p>
            <a:pPr marL="342900" indent="-342900" eaLnBrk="0" hangingPunct="0">
              <a:lnSpc>
                <a:spcPct val="200000"/>
              </a:lnSpc>
              <a:buFont typeface="Wingdings" pitchFamily="2" charset="2"/>
              <a:buChar char="Ø"/>
            </a:pPr>
            <a:r>
              <a:rPr lang="zh-CN" altLang="en-US" sz="1400">
                <a:solidFill>
                  <a:srgbClr val="7E7E7D"/>
                </a:solidFill>
                <a:latin typeface="Calibri" pitchFamily="34" charset="0"/>
                <a:ea typeface="微软雅黑" pitchFamily="82" charset="2"/>
              </a:rPr>
              <a:t>公共区域照明定时化管理空间</a:t>
            </a:r>
            <a:endParaRPr lang="en-US" altLang="zh-CN" sz="1400">
              <a:solidFill>
                <a:srgbClr val="7E7E7D"/>
              </a:solidFill>
              <a:latin typeface="Calibri" pitchFamily="34" charset="0"/>
              <a:ea typeface="微软雅黑" pitchFamily="82" charset="2"/>
            </a:endParaRPr>
          </a:p>
          <a:p>
            <a:pPr marL="342900" indent="-342900" eaLnBrk="0" hangingPunct="0">
              <a:lnSpc>
                <a:spcPct val="200000"/>
              </a:lnSpc>
              <a:buFont typeface="Wingdings" pitchFamily="2" charset="2"/>
              <a:buChar char="Ø"/>
            </a:pPr>
            <a:r>
              <a:rPr lang="zh-CN" altLang="en-US" sz="1400">
                <a:solidFill>
                  <a:srgbClr val="7E7E7D"/>
                </a:solidFill>
                <a:latin typeface="Calibri" pitchFamily="34" charset="0"/>
                <a:ea typeface="微软雅黑" pitchFamily="82" charset="2"/>
              </a:rPr>
              <a:t>空调设备运行效率低下</a:t>
            </a:r>
            <a:endParaRPr lang="en-US" altLang="zh-CN" sz="1400">
              <a:solidFill>
                <a:srgbClr val="7E7E7D"/>
              </a:solidFill>
              <a:latin typeface="Calibri" pitchFamily="34" charset="0"/>
              <a:ea typeface="微软雅黑" pitchFamily="82" charset="2"/>
            </a:endParaRPr>
          </a:p>
          <a:p>
            <a:pPr marL="342900" indent="-342900" eaLnBrk="0" hangingPunct="0">
              <a:lnSpc>
                <a:spcPct val="200000"/>
              </a:lnSpc>
              <a:buFont typeface="Wingdings" pitchFamily="2" charset="2"/>
              <a:buChar char="Ø"/>
            </a:pPr>
            <a:r>
              <a:rPr lang="zh-CN" altLang="en-US" sz="1400">
                <a:solidFill>
                  <a:srgbClr val="7E7E7D"/>
                </a:solidFill>
                <a:latin typeface="Calibri" pitchFamily="34" charset="0"/>
                <a:ea typeface="微软雅黑" pitchFamily="82" charset="2"/>
              </a:rPr>
              <a:t>水泵设备匹配选型不当</a:t>
            </a:r>
            <a:endParaRPr lang="en-US" altLang="zh-CN" sz="1400">
              <a:solidFill>
                <a:srgbClr val="7E7E7D"/>
              </a:solidFill>
              <a:latin typeface="Calibri" pitchFamily="34" charset="0"/>
              <a:ea typeface="微软雅黑" pitchFamily="82" charset="2"/>
            </a:endParaRPr>
          </a:p>
        </p:txBody>
      </p:sp>
      <p:sp>
        <p:nvSpPr>
          <p:cNvPr id="57348" name="Text Box 16"/>
          <p:cNvSpPr txBox="1">
            <a:spLocks noChangeArrowheads="1"/>
          </p:cNvSpPr>
          <p:nvPr/>
        </p:nvSpPr>
        <p:spPr bwMode="auto">
          <a:xfrm>
            <a:off x="1116013" y="3573463"/>
            <a:ext cx="343376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200" b="1">
                <a:solidFill>
                  <a:srgbClr val="0070C0"/>
                </a:solidFill>
                <a:latin typeface="Calibri" pitchFamily="34" charset="0"/>
                <a:ea typeface="微软雅黑" pitchFamily="82" charset="2"/>
                <a:sym typeface="+mn-ea"/>
              </a:rPr>
              <a:t>月均能耗高达</a:t>
            </a:r>
            <a:r>
              <a:rPr lang="en-US" altLang="zh-CN" sz="2200" b="1">
                <a:solidFill>
                  <a:srgbClr val="0070C0"/>
                </a:solidFill>
                <a:latin typeface="Calibri" pitchFamily="34" charset="0"/>
                <a:ea typeface="微软雅黑" pitchFamily="82" charset="2"/>
                <a:sym typeface="+mn-ea"/>
              </a:rPr>
              <a:t>37.58</a:t>
            </a:r>
            <a:r>
              <a:rPr lang="zh-CN" altLang="en-US" sz="2200" b="1">
                <a:solidFill>
                  <a:srgbClr val="0070C0"/>
                </a:solidFill>
                <a:latin typeface="Calibri" pitchFamily="34" charset="0"/>
                <a:ea typeface="微软雅黑" pitchFamily="82" charset="2"/>
                <a:sym typeface="+mn-ea"/>
              </a:rPr>
              <a:t>万元</a:t>
            </a:r>
            <a:endParaRPr lang="en-US" altLang="zh-CN" sz="2200" b="1">
              <a:solidFill>
                <a:srgbClr val="0070C0"/>
              </a:solidFill>
              <a:latin typeface="Calibri" pitchFamily="34" charset="0"/>
              <a:ea typeface="微软雅黑" pitchFamily="82" charset="2"/>
              <a:sym typeface="+mn-ea"/>
            </a:endParaRPr>
          </a:p>
        </p:txBody>
      </p:sp>
      <p:sp>
        <p:nvSpPr>
          <p:cNvPr id="57349" name="Rectangle 1"/>
          <p:cNvSpPr>
            <a:spLocks noGrp="1" noChangeArrowheads="1"/>
          </p:cNvSpPr>
          <p:nvPr/>
        </p:nvSpPr>
        <p:spPr bwMode="auto">
          <a:xfrm>
            <a:off x="463550" y="492125"/>
            <a:ext cx="55673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dirty="0" smtClean="0">
                <a:solidFill>
                  <a:schemeClr val="accent1"/>
                </a:solidFill>
                <a:latin typeface="微软雅黑" pitchFamily="82" charset="2"/>
                <a:ea typeface="微软雅黑" pitchFamily="82" charset="2"/>
                <a:sym typeface="Calibri" pitchFamily="34" charset="0"/>
              </a:rPr>
              <a:t>数据分析</a:t>
            </a:r>
            <a:endParaRPr lang="en-US" altLang="zh-CN" sz="2500" dirty="0">
              <a:solidFill>
                <a:schemeClr val="accent1"/>
              </a:solidFill>
              <a:latin typeface="微软雅黑" pitchFamily="82" charset="2"/>
              <a:ea typeface="微软雅黑" pitchFamily="82" charset="2"/>
              <a:sym typeface="Calibri" pitchFamily="34" charset="0"/>
            </a:endParaRPr>
          </a:p>
        </p:txBody>
      </p:sp>
      <p:graphicFrame>
        <p:nvGraphicFramePr>
          <p:cNvPr id="36" name="表格 35"/>
          <p:cNvGraphicFramePr>
            <a:graphicFrameLocks noGrp="1"/>
          </p:cNvGraphicFramePr>
          <p:nvPr/>
        </p:nvGraphicFramePr>
        <p:xfrm>
          <a:off x="5710238" y="4687888"/>
          <a:ext cx="6196011" cy="1465263"/>
        </p:xfrm>
        <a:graphic>
          <a:graphicData uri="http://schemas.openxmlformats.org/drawingml/2006/table">
            <a:tbl>
              <a:tblPr>
                <a:tableStyleId>{BC89EF96-8CEA-46FF-86C4-4CE0E7609802}</a:tableStyleId>
              </a:tblPr>
              <a:tblGrid>
                <a:gridCol w="1419773"/>
                <a:gridCol w="955248"/>
                <a:gridCol w="955247"/>
                <a:gridCol w="955248"/>
                <a:gridCol w="953501"/>
                <a:gridCol w="956994"/>
              </a:tblGrid>
              <a:tr h="48842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能耗设备</a:t>
                      </a:r>
                      <a:endPar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空调</a:t>
                      </a:r>
                      <a:endParaRPr kumimoji="0" lang="zh-CN" altLang="en-US" sz="16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热水</a:t>
                      </a:r>
                      <a:endParaRPr kumimoji="0" lang="zh-CN" altLang="en-US" sz="16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照明</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动力</a:t>
                      </a:r>
                      <a:endParaRPr kumimoji="0" lang="zh-CN" altLang="en-US" sz="16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其它</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45733" marB="45733" horzOverflow="overflow"/>
                </a:tc>
              </a:tr>
              <a:tr h="48842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 typeface="Arial" panose="020B0604020202020204" pitchFamily="34" charset="0"/>
                        <a:buNone/>
                      </a:pPr>
                      <a:r>
                        <a:rPr kumimoji="0" lang="zh-CN" altLang="en-US" sz="1400" u="none" strike="noStrike" cap="none" normalizeH="0" baseline="0" dirty="0">
                          <a:ln>
                            <a:noFill/>
                          </a:ln>
                          <a:effectLst/>
                        </a:rPr>
                        <a:t>占比</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795" marR="10795" marT="10798" marB="0" anchor="ctr"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effectLst/>
                        </a:rPr>
                        <a:t>35.02%</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rPr>
                        <a:t>20.89%</a:t>
                      </a:r>
                      <a:endPar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rPr>
                        <a:t>16.1%</a:t>
                      </a:r>
                      <a:endParaRPr kumimoji="0" lang="en-US" altLang="zh-CN" sz="14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rPr>
                        <a:t>17.83%</a:t>
                      </a:r>
                      <a:endPar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rPr>
                        <a:t>9.16%</a:t>
                      </a:r>
                      <a:endParaRPr kumimoji="0" lang="en-US" altLang="zh-CN"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9" marR="91439" marT="45733" marB="45733" horzOverflow="overflow"/>
                </a:tc>
              </a:tr>
              <a:tr h="48842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 typeface="Arial" panose="020B0604020202020204" pitchFamily="34" charset="0"/>
                        <a:buNone/>
                      </a:pPr>
                      <a:r>
                        <a:rPr kumimoji="0" lang="zh-CN" altLang="en-US" sz="1400" u="none" strike="noStrike" cap="none" normalizeH="0" baseline="0" dirty="0">
                          <a:ln>
                            <a:noFill/>
                          </a:ln>
                          <a:effectLst/>
                        </a:rPr>
                        <a:t>每月能耗</a:t>
                      </a:r>
                      <a:r>
                        <a:rPr kumimoji="0" lang="zh-CN" altLang="en-US" sz="1000" u="none" strike="noStrike" cap="none" normalizeH="0" baseline="0" dirty="0">
                          <a:ln>
                            <a:noFill/>
                          </a:ln>
                          <a:effectLst/>
                        </a:rPr>
                        <a:t>（元）</a:t>
                      </a:r>
                      <a:endParaRPr kumimoji="0" lang="zh-CN" altLang="en-US"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795" marR="10795" marT="10798" marB="0" anchor="ctr"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effectLst/>
                        </a:rPr>
                        <a:t>131605</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effectLst/>
                        </a:rPr>
                        <a:t>78505</a:t>
                      </a:r>
                      <a:endParaRPr kumimoji="0" lang="en-US"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effectLst/>
                        </a:rPr>
                        <a:t>60504</a:t>
                      </a:r>
                      <a:endParaRPr kumimoji="0" lang="en-US" altLang="zh-CN" sz="14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effectLst/>
                        </a:rPr>
                        <a:t>67005</a:t>
                      </a:r>
                      <a:endParaRPr kumimoji="0" lang="en-US"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9" marR="91439" marT="45733" marB="45733" horzOverflow="overflow"/>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rPr>
                        <a:t>38181</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45733" marB="45733" horzOverflow="overflow"/>
                </a:tc>
              </a:tr>
            </a:tbl>
          </a:graphicData>
        </a:graphic>
      </p:graphicFrame>
      <p:pic>
        <p:nvPicPr>
          <p:cNvPr id="57380" name="图片 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6600" y="1296988"/>
            <a:ext cx="381317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81" name="矩形 17"/>
          <p:cNvSpPr>
            <a:spLocks noChangeArrowheads="1"/>
          </p:cNvSpPr>
          <p:nvPr/>
        </p:nvSpPr>
        <p:spPr bwMode="auto">
          <a:xfrm>
            <a:off x="7666038" y="1495425"/>
            <a:ext cx="16494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600" b="1">
                <a:latin typeface="微软雅黑" pitchFamily="82" charset="2"/>
                <a:ea typeface="微软雅黑" pitchFamily="82" charset="2"/>
              </a:rPr>
              <a:t>检测能耗结构图</a:t>
            </a:r>
            <a:endParaRPr lang="en-US" altLang="zh-CN" sz="1600" b="1">
              <a:latin typeface="微软雅黑" pitchFamily="82" charset="2"/>
              <a:ea typeface="微软雅黑" pitchFamily="82" charset="2"/>
            </a:endParaRPr>
          </a:p>
        </p:txBody>
      </p:sp>
      <p:graphicFrame>
        <p:nvGraphicFramePr>
          <p:cNvPr id="10" name="图表 9"/>
          <p:cNvGraphicFramePr/>
          <p:nvPr/>
        </p:nvGraphicFramePr>
        <p:xfrm>
          <a:off x="6459708" y="1928908"/>
          <a:ext cx="4932192" cy="23859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slow">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
          <p:cNvSpPr>
            <a:spLocks noChangeArrowheads="1"/>
          </p:cNvSpPr>
          <p:nvPr/>
        </p:nvSpPr>
        <p:spPr bwMode="auto">
          <a:xfrm>
            <a:off x="541338" y="519113"/>
            <a:ext cx="41878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能耗分析</a:t>
            </a:r>
            <a:r>
              <a:rPr lang="en-US" altLang="zh-CN" sz="2500" b="1">
                <a:solidFill>
                  <a:srgbClr val="0170C1"/>
                </a:solidFill>
                <a:latin typeface="微软雅黑" pitchFamily="82" charset="2"/>
                <a:ea typeface="微软雅黑" pitchFamily="82" charset="2"/>
              </a:rPr>
              <a:t>-</a:t>
            </a:r>
            <a:r>
              <a:rPr lang="zh-CN" altLang="en-US" sz="2500" b="1">
                <a:solidFill>
                  <a:srgbClr val="0170C1"/>
                </a:solidFill>
                <a:latin typeface="微软雅黑" pitchFamily="82" charset="2"/>
                <a:ea typeface="微软雅黑" pitchFamily="82" charset="2"/>
              </a:rPr>
              <a:t>关键能耗设备分析</a:t>
            </a:r>
          </a:p>
        </p:txBody>
      </p:sp>
      <p:sp>
        <p:nvSpPr>
          <p:cNvPr id="58371" name="Text Box 16"/>
          <p:cNvSpPr txBox="1">
            <a:spLocks noChangeArrowheads="1"/>
          </p:cNvSpPr>
          <p:nvPr/>
        </p:nvSpPr>
        <p:spPr bwMode="auto">
          <a:xfrm>
            <a:off x="6811963" y="5326063"/>
            <a:ext cx="585470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buFont typeface="Wingdings" pitchFamily="2" charset="2"/>
              <a:buNone/>
            </a:pPr>
            <a:r>
              <a:rPr lang="zh-CN" altLang="en-US" sz="1400" b="1">
                <a:solidFill>
                  <a:srgbClr val="0170C1"/>
                </a:solidFill>
                <a:latin typeface="Calibri" pitchFamily="34" charset="0"/>
                <a:ea typeface="微软雅黑" pitchFamily="82" charset="2"/>
              </a:rPr>
              <a:t>每吨水耗电</a:t>
            </a:r>
            <a:r>
              <a:rPr lang="en-US" altLang="zh-CN" sz="2400" b="1">
                <a:solidFill>
                  <a:srgbClr val="0170C1"/>
                </a:solidFill>
                <a:latin typeface="Calibri" pitchFamily="34" charset="0"/>
                <a:ea typeface="微软雅黑" pitchFamily="82" charset="2"/>
              </a:rPr>
              <a:t>26.7</a:t>
            </a:r>
            <a:r>
              <a:rPr lang="zh-CN" altLang="en-US" sz="1400">
                <a:solidFill>
                  <a:srgbClr val="595959"/>
                </a:solidFill>
                <a:latin typeface="Calibri" pitchFamily="34" charset="0"/>
                <a:ea typeface="微软雅黑" pitchFamily="82" charset="2"/>
              </a:rPr>
              <a:t>度，可优化至每吨耗电</a:t>
            </a:r>
            <a:r>
              <a:rPr lang="en-US" altLang="zh-CN" sz="2800">
                <a:solidFill>
                  <a:srgbClr val="595959"/>
                </a:solidFill>
                <a:latin typeface="Calibri" pitchFamily="34" charset="0"/>
                <a:ea typeface="微软雅黑" pitchFamily="82" charset="2"/>
              </a:rPr>
              <a:t>17</a:t>
            </a:r>
            <a:r>
              <a:rPr lang="zh-CN" altLang="en-US" sz="1400">
                <a:solidFill>
                  <a:srgbClr val="595959"/>
                </a:solidFill>
                <a:latin typeface="Calibri" pitchFamily="34" charset="0"/>
                <a:ea typeface="微软雅黑" pitchFamily="82" charset="2"/>
              </a:rPr>
              <a:t>度</a:t>
            </a:r>
            <a:endParaRPr lang="en-US" altLang="zh-CN" sz="1400">
              <a:solidFill>
                <a:srgbClr val="595959"/>
              </a:solidFill>
              <a:latin typeface="Calibri" pitchFamily="34" charset="0"/>
              <a:ea typeface="微软雅黑" pitchFamily="82" charset="2"/>
            </a:endParaRPr>
          </a:p>
          <a:p>
            <a:pPr>
              <a:lnSpc>
                <a:spcPct val="150000"/>
              </a:lnSpc>
              <a:buFont typeface="Wingdings" pitchFamily="2" charset="2"/>
              <a:buNone/>
            </a:pPr>
            <a:r>
              <a:rPr lang="zh-CN" altLang="en-US" sz="1400">
                <a:solidFill>
                  <a:srgbClr val="0170C1"/>
                </a:solidFill>
                <a:latin typeface="Calibri" pitchFamily="34" charset="0"/>
                <a:ea typeface="微软雅黑" pitchFamily="82" charset="2"/>
              </a:rPr>
              <a:t>能耗配置优化空间，定时错峰管理</a:t>
            </a:r>
          </a:p>
        </p:txBody>
      </p:sp>
      <p:pic>
        <p:nvPicPr>
          <p:cNvPr id="58372" name="图片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8825" y="1563688"/>
            <a:ext cx="4625975" cy="380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 Box 16"/>
          <p:cNvSpPr txBox="1">
            <a:spLocks noChangeArrowheads="1"/>
          </p:cNvSpPr>
          <p:nvPr/>
        </p:nvSpPr>
        <p:spPr bwMode="auto">
          <a:xfrm>
            <a:off x="6289675" y="4892675"/>
            <a:ext cx="32972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lnSpc>
                <a:spcPct val="150000"/>
              </a:lnSpc>
              <a:buFont typeface="Wingdings" pitchFamily="2" charset="2"/>
              <a:buNone/>
            </a:pPr>
            <a:r>
              <a:rPr lang="zh-CN" altLang="en-US" sz="1000">
                <a:solidFill>
                  <a:srgbClr val="7E7E7D"/>
                </a:solidFill>
                <a:latin typeface="Calibri" pitchFamily="34" charset="0"/>
                <a:ea typeface="微软雅黑" pitchFamily="82" charset="2"/>
              </a:rPr>
              <a:t>本图为热水微信端运行效果图</a:t>
            </a:r>
          </a:p>
        </p:txBody>
      </p:sp>
      <p:sp>
        <p:nvSpPr>
          <p:cNvPr id="58374" name="矩形 1"/>
          <p:cNvSpPr>
            <a:spLocks noChangeArrowheads="1"/>
          </p:cNvSpPr>
          <p:nvPr/>
        </p:nvSpPr>
        <p:spPr bwMode="auto">
          <a:xfrm>
            <a:off x="7702550" y="1317625"/>
            <a:ext cx="17256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50000"/>
              </a:lnSpc>
            </a:pPr>
            <a:r>
              <a:rPr lang="zh-CN" altLang="en-US" b="1">
                <a:solidFill>
                  <a:srgbClr val="595959"/>
                </a:solidFill>
                <a:ea typeface="微软雅黑" pitchFamily="82" charset="2"/>
              </a:rPr>
              <a:t>管理节能</a:t>
            </a:r>
            <a:r>
              <a:rPr lang="en-US" altLang="zh-CN" sz="2400" b="1">
                <a:solidFill>
                  <a:srgbClr val="595959"/>
                </a:solidFill>
                <a:ea typeface="微软雅黑" pitchFamily="82" charset="2"/>
              </a:rPr>
              <a:t>13%</a:t>
            </a:r>
          </a:p>
        </p:txBody>
      </p:sp>
      <p:pic>
        <p:nvPicPr>
          <p:cNvPr id="58375" name="图片 1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43588" y="2125663"/>
            <a:ext cx="2586037"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图片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743950" y="2039938"/>
            <a:ext cx="3082925"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303213"/>
            <a:ext cx="12192000" cy="655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文本框 10"/>
          <p:cNvSpPr txBox="1">
            <a:spLocks noChangeArrowheads="1"/>
          </p:cNvSpPr>
          <p:nvPr/>
        </p:nvSpPr>
        <p:spPr bwMode="auto">
          <a:xfrm>
            <a:off x="4471988" y="6221413"/>
            <a:ext cx="5764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kumimoji="1" lang="zh-CN" altLang="en-US" sz="2000">
                <a:latin typeface="微软雅黑" pitchFamily="82" charset="2"/>
                <a:ea typeface="微软雅黑" pitchFamily="82" charset="2"/>
              </a:rPr>
              <a:t>东风精密铸造厂，风机支路节能率</a:t>
            </a:r>
            <a:r>
              <a:rPr kumimoji="1" lang="en-US" altLang="zh-CN" sz="2000">
                <a:latin typeface="微软雅黑" pitchFamily="82" charset="2"/>
                <a:ea typeface="微软雅黑" pitchFamily="82" charset="2"/>
              </a:rPr>
              <a:t>31%</a:t>
            </a:r>
            <a:endParaRPr kumimoji="1" lang="zh-CN" altLang="en-US" sz="2000">
              <a:latin typeface="微软雅黑" pitchFamily="82" charset="2"/>
              <a:ea typeface="微软雅黑" pitchFamily="82" charset="2"/>
            </a:endParaRPr>
          </a:p>
        </p:txBody>
      </p:sp>
      <p:pic>
        <p:nvPicPr>
          <p:cNvPr id="5939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4053" y="303213"/>
            <a:ext cx="9639844" cy="741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150" y="166688"/>
            <a:ext cx="12192000" cy="669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文本框 3"/>
          <p:cNvSpPr txBox="1">
            <a:spLocks noChangeArrowheads="1"/>
          </p:cNvSpPr>
          <p:nvPr/>
        </p:nvSpPr>
        <p:spPr bwMode="auto">
          <a:xfrm>
            <a:off x="4376738" y="5762625"/>
            <a:ext cx="5764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kumimoji="1" lang="en-US" altLang="zh-CN" sz="2000">
                <a:latin typeface="微软雅黑" pitchFamily="82" charset="2"/>
                <a:ea typeface="微软雅黑" pitchFamily="82" charset="2"/>
              </a:rPr>
              <a:t>Today</a:t>
            </a:r>
            <a:r>
              <a:rPr kumimoji="1" lang="zh-CN" altLang="en-US" sz="2000">
                <a:latin typeface="微软雅黑" pitchFamily="82" charset="2"/>
                <a:ea typeface="微软雅黑" pitchFamily="82" charset="2"/>
              </a:rPr>
              <a:t>楚河汉街店，</a:t>
            </a:r>
            <a:r>
              <a:rPr kumimoji="1" lang="en-US" altLang="zh-CN" sz="2000">
                <a:latin typeface="微软雅黑" pitchFamily="82" charset="2"/>
                <a:ea typeface="微软雅黑" pitchFamily="82" charset="2"/>
              </a:rPr>
              <a:t>OC</a:t>
            </a:r>
            <a:r>
              <a:rPr kumimoji="1" lang="zh-CN" altLang="en-US" sz="2000">
                <a:latin typeface="微软雅黑" pitchFamily="82" charset="2"/>
                <a:ea typeface="微软雅黑" pitchFamily="82" charset="2"/>
              </a:rPr>
              <a:t>柜节能率</a:t>
            </a:r>
            <a:r>
              <a:rPr kumimoji="1" lang="en-US" altLang="zh-CN" sz="2000">
                <a:latin typeface="微软雅黑" pitchFamily="82" charset="2"/>
                <a:ea typeface="微软雅黑" pitchFamily="82" charset="2"/>
              </a:rPr>
              <a:t>33%</a:t>
            </a:r>
            <a:endParaRPr kumimoji="1" lang="zh-CN" altLang="en-US" sz="2000">
              <a:latin typeface="微软雅黑" pitchFamily="82" charset="2"/>
              <a:ea typeface="微软雅黑" pitchFamily="82" charset="2"/>
            </a:endParaRPr>
          </a:p>
        </p:txBody>
      </p:sp>
    </p:spTree>
  </p:cSld>
  <p:clrMapOvr>
    <a:masterClrMapping/>
  </p:clrMapOvr>
  <p:transition spd="slow">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384088" cy="6997700"/>
          </a:xfrm>
          <a:prstGeom prst="rect">
            <a:avLst/>
          </a:prstGeom>
          <a:gradFill flip="none" rotWithShape="1">
            <a:gsLst>
              <a:gs pos="0">
                <a:srgbClr val="ECECE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kumimoji="1" lang="en-US" altLang="zh-CN"/>
              <a:t>T</a:t>
            </a:r>
            <a:endParaRPr kumimoji="1" lang="zh-CN" altLang="en-US" dirty="0"/>
          </a:p>
        </p:txBody>
      </p:sp>
      <p:sp>
        <p:nvSpPr>
          <p:cNvPr id="61443" name="文本框 4"/>
          <p:cNvSpPr txBox="1">
            <a:spLocks noChangeArrowheads="1"/>
          </p:cNvSpPr>
          <p:nvPr/>
        </p:nvSpPr>
        <p:spPr bwMode="auto">
          <a:xfrm>
            <a:off x="3309938" y="192088"/>
            <a:ext cx="5764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kumimoji="1" lang="zh-CN" altLang="en-US" sz="2000">
                <a:latin typeface="微软雅黑" pitchFamily="82" charset="2"/>
                <a:ea typeface="微软雅黑" pitchFamily="82" charset="2"/>
              </a:rPr>
              <a:t>大中型沼气计量监测系统</a:t>
            </a:r>
          </a:p>
        </p:txBody>
      </p:sp>
      <p:pic>
        <p:nvPicPr>
          <p:cNvPr id="61444" name="图片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23900" y="860425"/>
            <a:ext cx="10744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384088" cy="6997700"/>
          </a:xfrm>
          <a:prstGeom prst="rect">
            <a:avLst/>
          </a:prstGeom>
          <a:gradFill flip="none" rotWithShape="1">
            <a:gsLst>
              <a:gs pos="0">
                <a:srgbClr val="ECECE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kumimoji="1" lang="en-US" altLang="zh-CN" dirty="0"/>
              <a:t>T</a:t>
            </a:r>
            <a:endParaRPr kumimoji="1" lang="zh-CN" altLang="en-US" dirty="0"/>
          </a:p>
        </p:txBody>
      </p:sp>
      <p:sp>
        <p:nvSpPr>
          <p:cNvPr id="62467" name="文本框 3"/>
          <p:cNvSpPr txBox="1">
            <a:spLocks noChangeArrowheads="1"/>
          </p:cNvSpPr>
          <p:nvPr/>
        </p:nvSpPr>
        <p:spPr bwMode="auto">
          <a:xfrm>
            <a:off x="3309938" y="192088"/>
            <a:ext cx="5764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kumimoji="1" lang="zh-CN" altLang="en-US" sz="2000">
                <a:latin typeface="微软雅黑" pitchFamily="82" charset="2"/>
                <a:ea typeface="微软雅黑" pitchFamily="82" charset="2"/>
              </a:rPr>
              <a:t>小型沼气计量监测系统</a:t>
            </a:r>
          </a:p>
        </p:txBody>
      </p:sp>
      <p:pic>
        <p:nvPicPr>
          <p:cNvPr id="62468" name="图片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25413" y="809625"/>
            <a:ext cx="12134850"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0" y="-57150"/>
            <a:ext cx="12409488" cy="405288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kumimoji="1" lang="zh-CN" altLang="en-US"/>
          </a:p>
        </p:txBody>
      </p:sp>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113" y="557213"/>
            <a:ext cx="5678487" cy="5597525"/>
          </a:xfrm>
          <a:prstGeom prst="rect">
            <a:avLst/>
          </a:prstGeom>
          <a:effectLst>
            <a:outerShdw blurRad="190500" dist="76200" dir="2700000" algn="tl" rotWithShape="0">
              <a:prstClr val="black">
                <a:alpha val="40000"/>
              </a:prstClr>
            </a:outerShdw>
          </a:effectLst>
        </p:spPr>
      </p:pic>
      <p:pic>
        <p:nvPicPr>
          <p:cNvPr id="3" name="图片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67149">
            <a:off x="7648575" y="557213"/>
            <a:ext cx="2173288" cy="4525962"/>
          </a:xfrm>
          <a:prstGeom prst="rect">
            <a:avLst/>
          </a:prstGeom>
          <a:effectLst>
            <a:outerShdw blurRad="50800" dist="76200" dir="2700000" algn="tl" rotWithShape="0">
              <a:prstClr val="black">
                <a:alpha val="40000"/>
              </a:prstClr>
            </a:outerShdw>
          </a:effectLst>
        </p:spPr>
      </p:pic>
      <p:pic>
        <p:nvPicPr>
          <p:cNvPr id="4" name="图片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890502">
            <a:off x="8996363" y="1271588"/>
            <a:ext cx="2171700" cy="4646612"/>
          </a:xfrm>
          <a:prstGeom prst="rect">
            <a:avLst/>
          </a:prstGeom>
          <a:effectLst>
            <a:outerShdw blurRad="50800" dist="76200" dir="2700000" algn="tl" rotWithShape="0">
              <a:prstClr val="black">
                <a:alpha val="40000"/>
              </a:prstClr>
            </a:outerShdw>
          </a:effectLst>
        </p:spPr>
      </p:pic>
      <p:sp>
        <p:nvSpPr>
          <p:cNvPr id="8" name="矩形 7"/>
          <p:cNvSpPr/>
          <p:nvPr/>
        </p:nvSpPr>
        <p:spPr>
          <a:xfrm>
            <a:off x="5029200" y="5083175"/>
            <a:ext cx="4792663" cy="1328738"/>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kumimoji="1" lang="zh-CN" altLang="en-US"/>
          </a:p>
        </p:txBody>
      </p:sp>
      <p:sp>
        <p:nvSpPr>
          <p:cNvPr id="63495" name="文本框 8"/>
          <p:cNvSpPr txBox="1">
            <a:spLocks noChangeArrowheads="1"/>
          </p:cNvSpPr>
          <p:nvPr/>
        </p:nvSpPr>
        <p:spPr bwMode="auto">
          <a:xfrm>
            <a:off x="5186363" y="5216525"/>
            <a:ext cx="4376737"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zh-CN" altLang="en-US">
                <a:solidFill>
                  <a:schemeClr val="bg1"/>
                </a:solidFill>
                <a:latin typeface="微软雅黑" pitchFamily="82" charset="2"/>
                <a:ea typeface="微软雅黑" pitchFamily="82" charset="2"/>
              </a:rPr>
              <a:t>热力站监测系统</a:t>
            </a:r>
          </a:p>
          <a:p>
            <a:r>
              <a:rPr kumimoji="1" lang="zh-CN" altLang="en-US" sz="1300">
                <a:solidFill>
                  <a:schemeClr val="bg1"/>
                </a:solidFill>
                <a:latin typeface="微软雅黑" pitchFamily="82" charset="2"/>
                <a:ea typeface="微软雅黑" pitchFamily="82" charset="2"/>
              </a:rPr>
              <a:t>热力站监测系统</a:t>
            </a:r>
          </a:p>
        </p:txBody>
      </p:sp>
      <p:pic>
        <p:nvPicPr>
          <p:cNvPr id="63496" name="Picture 8"/>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30346" y="576807"/>
            <a:ext cx="4290740" cy="32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0" y="-57150"/>
            <a:ext cx="12409488" cy="405288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kumimoji="1" lang="zh-CN" altLang="en-US" dirty="0"/>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750" y="450850"/>
            <a:ext cx="6145213" cy="5961063"/>
          </a:xfrm>
          <a:prstGeom prst="rect">
            <a:avLst/>
          </a:prstGeom>
          <a:effectLst>
            <a:outerShdw blurRad="457200" dist="76200" dir="2700000" sx="102000" sy="102000" algn="tl" rotWithShape="0">
              <a:prstClr val="black">
                <a:alpha val="40000"/>
              </a:prstClr>
            </a:outerShdw>
          </a:effectLst>
        </p:spPr>
      </p:pic>
      <p:sp>
        <p:nvSpPr>
          <p:cNvPr id="8" name="矩形 7"/>
          <p:cNvSpPr/>
          <p:nvPr/>
        </p:nvSpPr>
        <p:spPr>
          <a:xfrm>
            <a:off x="7546975" y="5397500"/>
            <a:ext cx="4792663" cy="1328738"/>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kumimoji="1" lang="zh-CN" altLang="en-US"/>
          </a:p>
        </p:txBody>
      </p:sp>
      <p:sp>
        <p:nvSpPr>
          <p:cNvPr id="64517" name="文本框 8"/>
          <p:cNvSpPr txBox="1">
            <a:spLocks noChangeArrowheads="1"/>
          </p:cNvSpPr>
          <p:nvPr/>
        </p:nvSpPr>
        <p:spPr bwMode="auto">
          <a:xfrm>
            <a:off x="7713663" y="5530850"/>
            <a:ext cx="437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zh-CN" altLang="en-US">
                <a:solidFill>
                  <a:schemeClr val="bg1"/>
                </a:solidFill>
                <a:latin typeface="微软雅黑" pitchFamily="82" charset="2"/>
                <a:ea typeface="微软雅黑" pitchFamily="82" charset="2"/>
              </a:rPr>
              <a:t>中央空调监测系统</a:t>
            </a:r>
          </a:p>
        </p:txBody>
      </p:sp>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5125" y="698500"/>
            <a:ext cx="2371725" cy="4216400"/>
          </a:xfrm>
          <a:prstGeom prst="rect">
            <a:avLst/>
          </a:prstGeom>
          <a:effectLst>
            <a:outerShdw blurRad="266700" dist="76200" dir="2700000" sx="102000" sy="102000" algn="tl" rotWithShape="0">
              <a:prstClr val="black">
                <a:alpha val="40000"/>
              </a:prstClr>
            </a:outerShdw>
          </a:effectLst>
        </p:spPr>
      </p:pic>
      <p:sp>
        <p:nvSpPr>
          <p:cNvPr id="64519" name="文本框 9"/>
          <p:cNvSpPr txBox="1">
            <a:spLocks noChangeArrowheads="1"/>
          </p:cNvSpPr>
          <p:nvPr/>
        </p:nvSpPr>
        <p:spPr bwMode="auto">
          <a:xfrm>
            <a:off x="7713663" y="5900738"/>
            <a:ext cx="4378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zh-CN" altLang="en-US" sz="1300">
                <a:solidFill>
                  <a:schemeClr val="bg1"/>
                </a:solidFill>
                <a:latin typeface="微软雅黑" pitchFamily="82" charset="2"/>
                <a:ea typeface="微软雅黑" pitchFamily="82" charset="2"/>
              </a:rPr>
              <a:t>中央空调监测</a:t>
            </a:r>
          </a:p>
        </p:txBody>
      </p:sp>
      <p:pic>
        <p:nvPicPr>
          <p:cNvPr id="64520"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V="1">
            <a:off x="908277" y="450850"/>
            <a:ext cx="5035323" cy="28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8"/>
          <p:cNvSpPr>
            <a:spLocks noChangeArrowheads="1"/>
          </p:cNvSpPr>
          <p:nvPr/>
        </p:nvSpPr>
        <p:spPr bwMode="auto">
          <a:xfrm>
            <a:off x="566738" y="700088"/>
            <a:ext cx="212566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系统现场工程</a:t>
            </a:r>
            <a:endParaRPr lang="zh-CN" altLang="en-US" sz="2500" b="1">
              <a:solidFill>
                <a:srgbClr val="0170C1"/>
              </a:solidFill>
              <a:latin typeface="微软雅黑" pitchFamily="82" charset="2"/>
              <a:ea typeface="微软雅黑" pitchFamily="82" charset="2"/>
            </a:endParaRPr>
          </a:p>
        </p:txBody>
      </p:sp>
      <p:pic>
        <p:nvPicPr>
          <p:cNvPr id="65539" name="图片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2050" y="1881188"/>
            <a:ext cx="2500313"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图片 20"/>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79475" y="1920875"/>
            <a:ext cx="2690813"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图片 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79475" y="3422650"/>
            <a:ext cx="2676525"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图片 6"/>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08388" y="3422650"/>
            <a:ext cx="2687637"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图片 1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607175" y="1955800"/>
            <a:ext cx="2139950"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图片 17"/>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9028113" y="1944688"/>
            <a:ext cx="2305050" cy="3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33338"/>
            <a:ext cx="12365038" cy="707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877888" y="425450"/>
            <a:ext cx="6237287" cy="6237288"/>
          </a:xfrm>
          <a:prstGeom prst="ellipse">
            <a:avLst/>
          </a:prstGeom>
          <a:solidFill>
            <a:srgbClr val="F2F2F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 name="椭圆 3"/>
          <p:cNvSpPr/>
          <p:nvPr/>
        </p:nvSpPr>
        <p:spPr>
          <a:xfrm>
            <a:off x="2332038" y="1936750"/>
            <a:ext cx="3328987" cy="3214688"/>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6565" name="Rectangle 8"/>
          <p:cNvSpPr>
            <a:spLocks noChangeArrowheads="1"/>
          </p:cNvSpPr>
          <p:nvPr/>
        </p:nvSpPr>
        <p:spPr bwMode="auto">
          <a:xfrm>
            <a:off x="2963863" y="3032125"/>
            <a:ext cx="206375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en-US" altLang="zh-CN" sz="4000" b="1">
                <a:solidFill>
                  <a:schemeClr val="bg1"/>
                </a:solidFill>
                <a:latin typeface="微软雅黑" pitchFamily="82" charset="2"/>
                <a:ea typeface="微软雅黑" pitchFamily="82" charset="2"/>
              </a:rPr>
              <a:t>07</a:t>
            </a:r>
            <a:r>
              <a:rPr lang="zh-CN" altLang="en-US" sz="2400" b="1">
                <a:solidFill>
                  <a:schemeClr val="bg1"/>
                </a:solidFill>
                <a:latin typeface="微软雅黑" pitchFamily="82" charset="2"/>
                <a:ea typeface="微软雅黑" pitchFamily="82" charset="2"/>
              </a:rPr>
              <a:t>核心优势</a:t>
            </a:r>
            <a:endParaRPr lang="en-US" altLang="zh-CN" sz="2400" b="1">
              <a:solidFill>
                <a:schemeClr val="bg1"/>
              </a:solidFill>
              <a:latin typeface="微软雅黑" pitchFamily="82" charset="2"/>
              <a:ea typeface="微软雅黑" pitchFamily="82" charset="2"/>
            </a:endParaRPr>
          </a:p>
          <a:p>
            <a:pPr>
              <a:buFont typeface="Arial" pitchFamily="34" charset="0"/>
              <a:buNone/>
            </a:pPr>
            <a:r>
              <a:rPr lang="en-US" altLang="zh-CN" sz="2000">
                <a:solidFill>
                  <a:schemeClr val="bg1"/>
                </a:solidFill>
                <a:latin typeface="微软雅黑" pitchFamily="82" charset="2"/>
                <a:ea typeface="微软雅黑" pitchFamily="82" charset="2"/>
              </a:rPr>
              <a:t>Core strengths</a:t>
            </a:r>
            <a:endParaRPr lang="zh-CN" altLang="zh-CN" sz="2000">
              <a:solidFill>
                <a:schemeClr val="bg1"/>
              </a:solidFill>
              <a:latin typeface="微软雅黑" pitchFamily="82" charset="2"/>
              <a:ea typeface="微软雅黑" pitchFamily="82" charset="2"/>
            </a:endParaRPr>
          </a:p>
        </p:txBody>
      </p:sp>
    </p:spTree>
  </p:cSld>
  <p:clrMapOvr>
    <a:masterClrMapping/>
  </p:clrMapOvr>
  <p:transition spd="slow">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角星 1"/>
          <p:cNvSpPr/>
          <p:nvPr/>
        </p:nvSpPr>
        <p:spPr>
          <a:xfrm>
            <a:off x="4140200" y="1422400"/>
            <a:ext cx="3873500" cy="3873500"/>
          </a:xfrm>
          <a:prstGeom prst="star5">
            <a:avLst/>
          </a:prstGeom>
          <a:noFill/>
          <a:ln>
            <a:solidFill>
              <a:srgbClr val="0170C1"/>
            </a:solidFill>
            <a:prstDash val="sysDot"/>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400"/>
          </a:p>
        </p:txBody>
      </p:sp>
      <p:sp>
        <p:nvSpPr>
          <p:cNvPr id="4" name="椭圆 3"/>
          <p:cNvSpPr/>
          <p:nvPr/>
        </p:nvSpPr>
        <p:spPr>
          <a:xfrm>
            <a:off x="5289550" y="2789238"/>
            <a:ext cx="1576388" cy="1585912"/>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400"/>
          </a:p>
        </p:txBody>
      </p:sp>
      <p:grpSp>
        <p:nvGrpSpPr>
          <p:cNvPr id="10244" name="组合 8"/>
          <p:cNvGrpSpPr>
            <a:grpSpLocks/>
          </p:cNvGrpSpPr>
          <p:nvPr/>
        </p:nvGrpSpPr>
        <p:grpSpPr bwMode="auto">
          <a:xfrm>
            <a:off x="5680075" y="1250950"/>
            <a:ext cx="719138" cy="712788"/>
            <a:chOff x="5172" y="2327"/>
            <a:chExt cx="1159" cy="1147"/>
          </a:xfrm>
        </p:grpSpPr>
        <p:sp>
          <p:nvSpPr>
            <p:cNvPr id="6" name="椭圆 5"/>
            <p:cNvSpPr/>
            <p:nvPr/>
          </p:nvSpPr>
          <p:spPr>
            <a:xfrm>
              <a:off x="5172" y="2327"/>
              <a:ext cx="1139" cy="114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400"/>
            </a:p>
          </p:txBody>
        </p:sp>
        <p:sp>
          <p:nvSpPr>
            <p:cNvPr id="10266" name="Rectangle 8"/>
            <p:cNvSpPr>
              <a:spLocks noChangeArrowheads="1"/>
            </p:cNvSpPr>
            <p:nvPr/>
          </p:nvSpPr>
          <p:spPr bwMode="auto">
            <a:xfrm>
              <a:off x="5276" y="2419"/>
              <a:ext cx="1055"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lnSpc>
                  <a:spcPct val="140000"/>
                </a:lnSpc>
                <a:buFont typeface="Arial" pitchFamily="34" charset="0"/>
                <a:buNone/>
              </a:pPr>
              <a:r>
                <a:rPr lang="en-US" altLang="zh-CN" sz="2000" b="1">
                  <a:solidFill>
                    <a:schemeClr val="bg1"/>
                  </a:solidFill>
                  <a:latin typeface="微软雅黑" pitchFamily="82" charset="2"/>
                  <a:ea typeface="微软雅黑" pitchFamily="82" charset="2"/>
                  <a:sym typeface="+mn-ea"/>
                </a:rPr>
                <a:t>01</a:t>
              </a:r>
            </a:p>
          </p:txBody>
        </p:sp>
      </p:grpSp>
      <p:grpSp>
        <p:nvGrpSpPr>
          <p:cNvPr id="10245" name="组合 9"/>
          <p:cNvGrpSpPr>
            <a:grpSpLocks/>
          </p:cNvGrpSpPr>
          <p:nvPr/>
        </p:nvGrpSpPr>
        <p:grpSpPr bwMode="auto">
          <a:xfrm>
            <a:off x="3787775" y="2622550"/>
            <a:ext cx="708025" cy="712788"/>
            <a:chOff x="5172" y="2327"/>
            <a:chExt cx="1139" cy="1147"/>
          </a:xfrm>
        </p:grpSpPr>
        <p:sp>
          <p:nvSpPr>
            <p:cNvPr id="11" name="椭圆 10"/>
            <p:cNvSpPr/>
            <p:nvPr/>
          </p:nvSpPr>
          <p:spPr>
            <a:xfrm>
              <a:off x="5172" y="2327"/>
              <a:ext cx="1139" cy="114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400"/>
            </a:p>
          </p:txBody>
        </p:sp>
        <p:sp>
          <p:nvSpPr>
            <p:cNvPr id="10264" name="Rectangle 8"/>
            <p:cNvSpPr>
              <a:spLocks noChangeArrowheads="1"/>
            </p:cNvSpPr>
            <p:nvPr/>
          </p:nvSpPr>
          <p:spPr bwMode="auto">
            <a:xfrm>
              <a:off x="5276" y="2419"/>
              <a:ext cx="998"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lnSpc>
                  <a:spcPct val="140000"/>
                </a:lnSpc>
                <a:buFont typeface="Arial" pitchFamily="34" charset="0"/>
                <a:buNone/>
              </a:pPr>
              <a:r>
                <a:rPr lang="en-US" altLang="zh-CN" sz="2000" b="1">
                  <a:solidFill>
                    <a:schemeClr val="bg1"/>
                  </a:solidFill>
                  <a:latin typeface="微软雅黑" pitchFamily="82" charset="2"/>
                  <a:ea typeface="微软雅黑" pitchFamily="82" charset="2"/>
                  <a:sym typeface="+mn-ea"/>
                </a:rPr>
                <a:t>03</a:t>
              </a:r>
            </a:p>
          </p:txBody>
        </p:sp>
      </p:grpSp>
      <p:grpSp>
        <p:nvGrpSpPr>
          <p:cNvPr id="10246" name="组合 29"/>
          <p:cNvGrpSpPr>
            <a:grpSpLocks/>
          </p:cNvGrpSpPr>
          <p:nvPr/>
        </p:nvGrpSpPr>
        <p:grpSpPr bwMode="auto">
          <a:xfrm>
            <a:off x="4581525" y="4938713"/>
            <a:ext cx="708025" cy="714375"/>
            <a:chOff x="5172" y="2327"/>
            <a:chExt cx="1139" cy="1147"/>
          </a:xfrm>
        </p:grpSpPr>
        <p:sp>
          <p:nvSpPr>
            <p:cNvPr id="31" name="椭圆 30"/>
            <p:cNvSpPr/>
            <p:nvPr/>
          </p:nvSpPr>
          <p:spPr>
            <a:xfrm>
              <a:off x="5172" y="2327"/>
              <a:ext cx="1139" cy="114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400"/>
            </a:p>
          </p:txBody>
        </p:sp>
        <p:sp>
          <p:nvSpPr>
            <p:cNvPr id="10262" name="Rectangle 8"/>
            <p:cNvSpPr>
              <a:spLocks noChangeArrowheads="1"/>
            </p:cNvSpPr>
            <p:nvPr/>
          </p:nvSpPr>
          <p:spPr bwMode="auto">
            <a:xfrm>
              <a:off x="5276" y="2419"/>
              <a:ext cx="977"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lnSpc>
                  <a:spcPct val="140000"/>
                </a:lnSpc>
                <a:buFont typeface="Arial" pitchFamily="34" charset="0"/>
                <a:buNone/>
              </a:pPr>
              <a:r>
                <a:rPr lang="en-US" altLang="zh-CN" sz="2000" b="1">
                  <a:solidFill>
                    <a:schemeClr val="bg1"/>
                  </a:solidFill>
                  <a:latin typeface="微软雅黑" pitchFamily="82" charset="2"/>
                  <a:ea typeface="微软雅黑" pitchFamily="82" charset="2"/>
                  <a:sym typeface="+mn-ea"/>
                </a:rPr>
                <a:t>04</a:t>
              </a:r>
            </a:p>
          </p:txBody>
        </p:sp>
      </p:grpSp>
      <p:grpSp>
        <p:nvGrpSpPr>
          <p:cNvPr id="10247" name="组合 32"/>
          <p:cNvGrpSpPr>
            <a:grpSpLocks/>
          </p:cNvGrpSpPr>
          <p:nvPr/>
        </p:nvGrpSpPr>
        <p:grpSpPr bwMode="auto">
          <a:xfrm>
            <a:off x="6865938" y="4938713"/>
            <a:ext cx="708025" cy="714375"/>
            <a:chOff x="5172" y="2327"/>
            <a:chExt cx="1139" cy="1147"/>
          </a:xfrm>
        </p:grpSpPr>
        <p:sp>
          <p:nvSpPr>
            <p:cNvPr id="34" name="椭圆 33"/>
            <p:cNvSpPr/>
            <p:nvPr/>
          </p:nvSpPr>
          <p:spPr>
            <a:xfrm>
              <a:off x="5172" y="2327"/>
              <a:ext cx="1139" cy="114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400"/>
            </a:p>
          </p:txBody>
        </p:sp>
        <p:sp>
          <p:nvSpPr>
            <p:cNvPr id="10260" name="Rectangle 8"/>
            <p:cNvSpPr>
              <a:spLocks noChangeArrowheads="1"/>
            </p:cNvSpPr>
            <p:nvPr/>
          </p:nvSpPr>
          <p:spPr bwMode="auto">
            <a:xfrm>
              <a:off x="5276" y="2419"/>
              <a:ext cx="1025"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lnSpc>
                  <a:spcPct val="140000"/>
                </a:lnSpc>
                <a:buFont typeface="Arial" pitchFamily="34" charset="0"/>
                <a:buNone/>
              </a:pPr>
              <a:r>
                <a:rPr lang="en-US" altLang="zh-CN" sz="2000" b="1">
                  <a:solidFill>
                    <a:schemeClr val="bg1"/>
                  </a:solidFill>
                  <a:latin typeface="微软雅黑" pitchFamily="82" charset="2"/>
                  <a:ea typeface="微软雅黑" pitchFamily="82" charset="2"/>
                  <a:sym typeface="+mn-ea"/>
                </a:rPr>
                <a:t>05</a:t>
              </a:r>
            </a:p>
          </p:txBody>
        </p:sp>
      </p:grpSp>
      <p:grpSp>
        <p:nvGrpSpPr>
          <p:cNvPr id="10248" name="组合 35"/>
          <p:cNvGrpSpPr>
            <a:grpSpLocks/>
          </p:cNvGrpSpPr>
          <p:nvPr/>
        </p:nvGrpSpPr>
        <p:grpSpPr bwMode="auto">
          <a:xfrm>
            <a:off x="7659688" y="2622550"/>
            <a:ext cx="723900" cy="712788"/>
            <a:chOff x="5172" y="2327"/>
            <a:chExt cx="1164" cy="1147"/>
          </a:xfrm>
        </p:grpSpPr>
        <p:sp>
          <p:nvSpPr>
            <p:cNvPr id="37" name="椭圆 36"/>
            <p:cNvSpPr/>
            <p:nvPr/>
          </p:nvSpPr>
          <p:spPr>
            <a:xfrm>
              <a:off x="5172" y="2327"/>
              <a:ext cx="1138" cy="114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400"/>
            </a:p>
          </p:txBody>
        </p:sp>
        <p:sp>
          <p:nvSpPr>
            <p:cNvPr id="10258" name="Rectangle 8"/>
            <p:cNvSpPr>
              <a:spLocks noChangeArrowheads="1"/>
            </p:cNvSpPr>
            <p:nvPr/>
          </p:nvSpPr>
          <p:spPr bwMode="auto">
            <a:xfrm>
              <a:off x="5276" y="2419"/>
              <a:ext cx="1060"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lnSpc>
                  <a:spcPct val="140000"/>
                </a:lnSpc>
                <a:buFont typeface="Arial" pitchFamily="34" charset="0"/>
                <a:buNone/>
              </a:pPr>
              <a:r>
                <a:rPr lang="en-US" altLang="zh-CN" sz="2000" b="1">
                  <a:solidFill>
                    <a:schemeClr val="bg1"/>
                  </a:solidFill>
                  <a:latin typeface="微软雅黑" pitchFamily="82" charset="2"/>
                  <a:ea typeface="微软雅黑" pitchFamily="82" charset="2"/>
                  <a:sym typeface="+mn-ea"/>
                </a:rPr>
                <a:t>02</a:t>
              </a:r>
            </a:p>
          </p:txBody>
        </p:sp>
      </p:grpSp>
      <p:sp>
        <p:nvSpPr>
          <p:cNvPr id="10249" name="Rectangle 8"/>
          <p:cNvSpPr>
            <a:spLocks noChangeArrowheads="1"/>
          </p:cNvSpPr>
          <p:nvPr/>
        </p:nvSpPr>
        <p:spPr bwMode="auto">
          <a:xfrm>
            <a:off x="5607050" y="3163888"/>
            <a:ext cx="965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buFont typeface="Arial" pitchFamily="34" charset="0"/>
              <a:buNone/>
            </a:pPr>
            <a:r>
              <a:rPr lang="zh-CN" altLang="en-US" sz="2400" b="1">
                <a:solidFill>
                  <a:schemeClr val="bg1"/>
                </a:solidFill>
                <a:latin typeface="Arial Black" pitchFamily="34" charset="0"/>
                <a:ea typeface="微软雅黑" pitchFamily="82" charset="2"/>
                <a:sym typeface="微软雅黑" pitchFamily="82" charset="2"/>
              </a:rPr>
              <a:t>五大</a:t>
            </a:r>
          </a:p>
          <a:p>
            <a:pPr>
              <a:buFont typeface="Arial" pitchFamily="34" charset="0"/>
              <a:buNone/>
            </a:pPr>
            <a:r>
              <a:rPr lang="zh-CN" altLang="en-US" sz="2400" b="1">
                <a:solidFill>
                  <a:schemeClr val="bg1"/>
                </a:solidFill>
                <a:latin typeface="Arial Black" pitchFamily="34" charset="0"/>
                <a:ea typeface="微软雅黑" pitchFamily="82" charset="2"/>
                <a:sym typeface="微软雅黑" pitchFamily="82" charset="2"/>
              </a:rPr>
              <a:t>优势</a:t>
            </a:r>
          </a:p>
        </p:txBody>
      </p:sp>
      <p:sp>
        <p:nvSpPr>
          <p:cNvPr id="10250" name="Text Box 16"/>
          <p:cNvSpPr txBox="1">
            <a:spLocks noChangeArrowheads="1"/>
          </p:cNvSpPr>
          <p:nvPr/>
        </p:nvSpPr>
        <p:spPr bwMode="auto">
          <a:xfrm>
            <a:off x="6548438" y="1187450"/>
            <a:ext cx="21002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50000"/>
              </a:lnSpc>
              <a:buFont typeface="Wingdings" pitchFamily="2" charset="2"/>
              <a:buNone/>
            </a:pPr>
            <a:r>
              <a:rPr lang="zh-CN" altLang="en-US" sz="2000" b="1">
                <a:solidFill>
                  <a:srgbClr val="0170C1"/>
                </a:solidFill>
                <a:latin typeface="Calibri" pitchFamily="34" charset="0"/>
                <a:ea typeface="微软雅黑" pitchFamily="82" charset="2"/>
                <a:sym typeface="+mn-ea"/>
              </a:rPr>
              <a:t>分类分项计量</a:t>
            </a:r>
          </a:p>
          <a:p>
            <a:pPr algn="ctr" eaLnBrk="1" hangingPunct="1">
              <a:lnSpc>
                <a:spcPct val="150000"/>
              </a:lnSpc>
              <a:buFont typeface="Wingdings" pitchFamily="2" charset="2"/>
              <a:buNone/>
            </a:pPr>
            <a:r>
              <a:rPr lang="zh-CN" altLang="en-US" sz="1200">
                <a:solidFill>
                  <a:srgbClr val="0170C1"/>
                </a:solidFill>
                <a:latin typeface="Calibri" pitchFamily="34" charset="0"/>
                <a:ea typeface="微软雅黑" pitchFamily="82" charset="2"/>
                <a:sym typeface="+mn-ea"/>
              </a:rPr>
              <a:t>科学管理运行</a:t>
            </a:r>
          </a:p>
        </p:txBody>
      </p:sp>
      <p:sp>
        <p:nvSpPr>
          <p:cNvPr id="43" name="Text Box 16"/>
          <p:cNvSpPr txBox="1">
            <a:spLocks noChangeArrowheads="1"/>
          </p:cNvSpPr>
          <p:nvPr/>
        </p:nvSpPr>
        <p:spPr bwMode="auto">
          <a:xfrm>
            <a:off x="8388350" y="2622550"/>
            <a:ext cx="2089150" cy="830263"/>
          </a:xfrm>
          <a:prstGeom prst="rect">
            <a:avLst/>
          </a:prstGeom>
          <a:noFill/>
          <a:ln>
            <a:noFill/>
          </a:ln>
          <a:extLst/>
        </p:spPr>
        <p:txBody>
          <a:bodyPr lIns="91436" tIns="45718" rIns="91436" bIns="45718">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algn="ctr">
              <a:lnSpc>
                <a:spcPct val="150000"/>
              </a:lnSpc>
              <a:buFont typeface="Arial" panose="020B0604020202020204" pitchFamily="34" charset="0"/>
              <a:buNone/>
              <a:defRPr/>
            </a:pPr>
            <a:r>
              <a:rPr lang="zh-CN" altLang="en-US" sz="2000" b="1" dirty="0" smtClean="0">
                <a:ln w="9525">
                  <a:noFill/>
                  <a:prstDash val="solid"/>
                </a:ln>
                <a:solidFill>
                  <a:srgbClr val="0170C1"/>
                </a:solidFill>
                <a:ea typeface="微软雅黑" panose="020B0503020204020204" pitchFamily="34" charset="-122"/>
                <a:sym typeface="+mn-ea"/>
              </a:rPr>
              <a:t>能耗数据</a:t>
            </a:r>
            <a:r>
              <a:rPr lang="zh-CN" altLang="en-US" sz="2000" b="1" dirty="0">
                <a:ln w="9525">
                  <a:noFill/>
                  <a:prstDash val="solid"/>
                </a:ln>
                <a:solidFill>
                  <a:srgbClr val="0170C1"/>
                </a:solidFill>
                <a:ea typeface="微软雅黑" panose="020B0503020204020204" pitchFamily="34" charset="-122"/>
                <a:sym typeface="+mn-ea"/>
              </a:rPr>
              <a:t>对比</a:t>
            </a:r>
          </a:p>
          <a:p>
            <a:pPr marL="0" indent="0" algn="ctr">
              <a:lnSpc>
                <a:spcPct val="150000"/>
              </a:lnSpc>
              <a:spcBef>
                <a:spcPct val="0"/>
              </a:spcBef>
              <a:buFont typeface="Arial" panose="020B0604020202020204" pitchFamily="34" charset="0"/>
              <a:buNone/>
              <a:defRPr/>
            </a:pPr>
            <a:r>
              <a:rPr lang="zh-CN" altLang="en-US" sz="1200" dirty="0">
                <a:solidFill>
                  <a:srgbClr val="0170C1"/>
                </a:solidFill>
                <a:ea typeface="微软雅黑" panose="020B0503020204020204" pitchFamily="34" charset="-122"/>
                <a:sym typeface="+mn-ea"/>
              </a:rPr>
              <a:t>发现管理漏洞</a:t>
            </a:r>
          </a:p>
        </p:txBody>
      </p:sp>
      <p:sp>
        <p:nvSpPr>
          <p:cNvPr id="10252" name="Text Box 16"/>
          <p:cNvSpPr txBox="1">
            <a:spLocks noChangeArrowheads="1"/>
          </p:cNvSpPr>
          <p:nvPr/>
        </p:nvSpPr>
        <p:spPr bwMode="auto">
          <a:xfrm>
            <a:off x="1390650" y="2622550"/>
            <a:ext cx="23241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50000"/>
              </a:lnSpc>
              <a:buFont typeface="Wingdings" pitchFamily="2" charset="2"/>
              <a:buNone/>
            </a:pPr>
            <a:r>
              <a:rPr lang="zh-CN" altLang="en-US" sz="2000" b="1">
                <a:solidFill>
                  <a:srgbClr val="0170C1"/>
                </a:solidFill>
                <a:latin typeface="Calibri" pitchFamily="34" charset="0"/>
                <a:ea typeface="微软雅黑" pitchFamily="82" charset="2"/>
                <a:sym typeface="+mn-ea"/>
              </a:rPr>
              <a:t>实时数据管控</a:t>
            </a:r>
          </a:p>
          <a:p>
            <a:pPr algn="ctr" eaLnBrk="1" hangingPunct="1">
              <a:lnSpc>
                <a:spcPct val="150000"/>
              </a:lnSpc>
              <a:buFont typeface="Wingdings" pitchFamily="2" charset="2"/>
              <a:buNone/>
            </a:pPr>
            <a:r>
              <a:rPr lang="zh-CN" altLang="en-US" sz="1200">
                <a:solidFill>
                  <a:srgbClr val="0170C1"/>
                </a:solidFill>
                <a:latin typeface="Calibri" pitchFamily="34" charset="0"/>
                <a:ea typeface="微软雅黑" pitchFamily="82" charset="2"/>
                <a:sym typeface="+mn-ea"/>
              </a:rPr>
              <a:t>远程及时管理</a:t>
            </a:r>
          </a:p>
        </p:txBody>
      </p:sp>
      <p:sp>
        <p:nvSpPr>
          <p:cNvPr id="10253" name="Text Box 16"/>
          <p:cNvSpPr txBox="1">
            <a:spLocks noChangeArrowheads="1"/>
          </p:cNvSpPr>
          <p:nvPr/>
        </p:nvSpPr>
        <p:spPr bwMode="auto">
          <a:xfrm>
            <a:off x="1847850" y="4668838"/>
            <a:ext cx="26479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50000"/>
              </a:lnSpc>
              <a:buFont typeface="Wingdings" pitchFamily="2" charset="2"/>
              <a:buNone/>
            </a:pPr>
            <a:r>
              <a:rPr lang="zh-CN" altLang="en-US" sz="2000" b="1">
                <a:solidFill>
                  <a:srgbClr val="0170C1"/>
                </a:solidFill>
                <a:latin typeface="Calibri" pitchFamily="34" charset="0"/>
                <a:ea typeface="微软雅黑" pitchFamily="82" charset="2"/>
                <a:sym typeface="+mn-ea"/>
              </a:rPr>
              <a:t>设备能效管理</a:t>
            </a:r>
            <a:endParaRPr lang="en-US" altLang="zh-CN" sz="2000" b="1">
              <a:solidFill>
                <a:srgbClr val="0170C1"/>
              </a:solidFill>
              <a:latin typeface="Calibri" pitchFamily="34" charset="0"/>
              <a:ea typeface="微软雅黑" pitchFamily="82" charset="2"/>
              <a:sym typeface="+mn-ea"/>
            </a:endParaRPr>
          </a:p>
          <a:p>
            <a:pPr algn="ctr" eaLnBrk="1" hangingPunct="1">
              <a:lnSpc>
                <a:spcPct val="150000"/>
              </a:lnSpc>
              <a:buFont typeface="Wingdings" pitchFamily="2" charset="2"/>
              <a:buNone/>
            </a:pPr>
            <a:r>
              <a:rPr lang="zh-CN" altLang="en-US" sz="1200">
                <a:solidFill>
                  <a:srgbClr val="0170C1"/>
                </a:solidFill>
                <a:latin typeface="Calibri" pitchFamily="34" charset="0"/>
                <a:ea typeface="微软雅黑" pitchFamily="82" charset="2"/>
                <a:sym typeface="+mn-ea"/>
              </a:rPr>
              <a:t>深度分析管理</a:t>
            </a:r>
          </a:p>
        </p:txBody>
      </p:sp>
      <p:sp>
        <p:nvSpPr>
          <p:cNvPr id="10254" name="Text Box 16"/>
          <p:cNvSpPr txBox="1">
            <a:spLocks noChangeArrowheads="1"/>
          </p:cNvSpPr>
          <p:nvPr/>
        </p:nvSpPr>
        <p:spPr bwMode="auto">
          <a:xfrm>
            <a:off x="7659688" y="4668838"/>
            <a:ext cx="24558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50000"/>
              </a:lnSpc>
              <a:buFont typeface="Wingdings" pitchFamily="2" charset="2"/>
              <a:buNone/>
            </a:pPr>
            <a:r>
              <a:rPr lang="zh-CN" altLang="en-US" sz="2000" b="1">
                <a:solidFill>
                  <a:srgbClr val="0170C1"/>
                </a:solidFill>
                <a:latin typeface="Calibri" pitchFamily="34" charset="0"/>
                <a:ea typeface="微软雅黑" pitchFamily="82" charset="2"/>
                <a:sym typeface="+mn-ea"/>
              </a:rPr>
              <a:t>能耗分析挖掘</a:t>
            </a:r>
          </a:p>
          <a:p>
            <a:pPr algn="ctr" eaLnBrk="1" hangingPunct="1">
              <a:lnSpc>
                <a:spcPct val="150000"/>
              </a:lnSpc>
              <a:buFont typeface="Wingdings" pitchFamily="2" charset="2"/>
              <a:buNone/>
            </a:pPr>
            <a:r>
              <a:rPr lang="zh-CN" altLang="en-US" sz="1200">
                <a:solidFill>
                  <a:srgbClr val="0170C1"/>
                </a:solidFill>
                <a:latin typeface="Calibri" pitchFamily="34" charset="0"/>
                <a:ea typeface="微软雅黑" pitchFamily="82" charset="2"/>
                <a:sym typeface="+mn-ea"/>
              </a:rPr>
              <a:t>设备调度，深挖节能空间</a:t>
            </a:r>
          </a:p>
        </p:txBody>
      </p:sp>
      <p:sp>
        <p:nvSpPr>
          <p:cNvPr id="10255" name="Rectangle 8"/>
          <p:cNvSpPr>
            <a:spLocks noChangeArrowheads="1"/>
          </p:cNvSpPr>
          <p:nvPr/>
        </p:nvSpPr>
        <p:spPr bwMode="auto">
          <a:xfrm>
            <a:off x="2446338" y="6132513"/>
            <a:ext cx="803116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lnSpc>
                <a:spcPct val="120000"/>
              </a:lnSpc>
              <a:buFont typeface="Arial" pitchFamily="34" charset="0"/>
              <a:buNone/>
            </a:pPr>
            <a:r>
              <a:rPr lang="zh-CN" altLang="en-US" sz="1600">
                <a:latin typeface="微软雅黑" pitchFamily="82" charset="2"/>
                <a:ea typeface="微软雅黑" pitchFamily="82" charset="2"/>
                <a:sym typeface="+mn-ea"/>
              </a:rPr>
              <a:t>能源管理</a:t>
            </a:r>
            <a:r>
              <a:rPr lang="zh-CN" sz="1600">
                <a:latin typeface="微软雅黑" pitchFamily="82" charset="2"/>
                <a:ea typeface="微软雅黑" pitchFamily="82" charset="2"/>
                <a:sym typeface="+mn-ea"/>
              </a:rPr>
              <a:t>不是单一维度</a:t>
            </a:r>
            <a:r>
              <a:rPr lang="zh-CN" altLang="en-US" sz="1600">
                <a:latin typeface="微软雅黑" pitchFamily="82" charset="2"/>
                <a:ea typeface="微软雅黑" pitchFamily="82" charset="2"/>
                <a:sym typeface="+mn-ea"/>
              </a:rPr>
              <a:t>管理</a:t>
            </a:r>
            <a:r>
              <a:rPr lang="zh-CN" sz="1600">
                <a:latin typeface="微软雅黑" pitchFamily="82" charset="2"/>
                <a:ea typeface="微软雅黑" pitchFamily="82" charset="2"/>
                <a:sym typeface="+mn-ea"/>
              </a:rPr>
              <a:t>，</a:t>
            </a:r>
            <a:r>
              <a:rPr lang="zh-CN" altLang="en-US" sz="1600">
                <a:latin typeface="微软雅黑" pitchFamily="82" charset="2"/>
                <a:ea typeface="微软雅黑" pitchFamily="82" charset="2"/>
                <a:sym typeface="+mn-ea"/>
              </a:rPr>
              <a:t>需结合</a:t>
            </a:r>
            <a:r>
              <a:rPr lang="zh-CN" sz="1600">
                <a:latin typeface="微软雅黑" pitchFamily="82" charset="2"/>
                <a:ea typeface="微软雅黑" pitchFamily="82" charset="2"/>
                <a:sym typeface="+mn-ea"/>
              </a:rPr>
              <a:t>经营</a:t>
            </a:r>
            <a:r>
              <a:rPr lang="zh-CN" altLang="en-US" sz="1600">
                <a:latin typeface="微软雅黑" pitchFamily="82" charset="2"/>
                <a:ea typeface="微软雅黑" pitchFamily="82" charset="2"/>
                <a:sym typeface="+mn-ea"/>
              </a:rPr>
              <a:t>收入数据、</a:t>
            </a:r>
            <a:r>
              <a:rPr lang="zh-CN" sz="1600">
                <a:latin typeface="微软雅黑" pitchFamily="82" charset="2"/>
                <a:ea typeface="微软雅黑" pitchFamily="82" charset="2"/>
                <a:sym typeface="+mn-ea"/>
              </a:rPr>
              <a:t>成本</a:t>
            </a:r>
            <a:r>
              <a:rPr lang="zh-CN" altLang="en-US" sz="1600">
                <a:latin typeface="微软雅黑" pitchFamily="82" charset="2"/>
                <a:ea typeface="微软雅黑" pitchFamily="82" charset="2"/>
                <a:sym typeface="+mn-ea"/>
              </a:rPr>
              <a:t>数据</a:t>
            </a:r>
            <a:r>
              <a:rPr lang="zh-CN" sz="1600">
                <a:latin typeface="微软雅黑" pitchFamily="82" charset="2"/>
                <a:ea typeface="微软雅黑" pitchFamily="82" charset="2"/>
                <a:sym typeface="+mn-ea"/>
              </a:rPr>
              <a:t>进行管理</a:t>
            </a:r>
            <a:r>
              <a:rPr lang="zh-CN" altLang="en-US" sz="1600">
                <a:latin typeface="微软雅黑" pitchFamily="82" charset="2"/>
                <a:ea typeface="微软雅黑" pitchFamily="82" charset="2"/>
                <a:sym typeface="+mn-ea"/>
              </a:rPr>
              <a:t>，</a:t>
            </a:r>
            <a:r>
              <a:rPr lang="zh-CN" sz="1600">
                <a:latin typeface="微软雅黑" pitchFamily="82" charset="2"/>
                <a:ea typeface="微软雅黑" pitchFamily="82" charset="2"/>
                <a:sym typeface="+mn-ea"/>
              </a:rPr>
              <a:t>方能到位</a:t>
            </a:r>
          </a:p>
        </p:txBody>
      </p:sp>
      <p:sp>
        <p:nvSpPr>
          <p:cNvPr id="10256" name="Rectangle 8"/>
          <p:cNvSpPr>
            <a:spLocks noChangeArrowheads="1"/>
          </p:cNvSpPr>
          <p:nvPr/>
        </p:nvSpPr>
        <p:spPr bwMode="auto">
          <a:xfrm>
            <a:off x="1131888" y="523875"/>
            <a:ext cx="14827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r">
              <a:buFont typeface="Arial" pitchFamily="34" charset="0"/>
              <a:buNone/>
            </a:pPr>
            <a:r>
              <a:rPr lang="zh-CN" altLang="en-US" sz="2500" b="1">
                <a:solidFill>
                  <a:srgbClr val="0070C0"/>
                </a:solidFill>
                <a:latin typeface="微软雅黑" pitchFamily="82" charset="2"/>
                <a:ea typeface="微软雅黑" pitchFamily="82" charset="2"/>
              </a:rPr>
              <a:t>平台优势</a:t>
            </a:r>
          </a:p>
        </p:txBody>
      </p:sp>
    </p:spTree>
  </p:cSld>
  <p:clrMapOvr>
    <a:masterClrMapping/>
  </p:clrMapOvr>
  <p:transition spd="slow">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8"/>
          <p:cNvSpPr>
            <a:spLocks noChangeArrowheads="1"/>
          </p:cNvSpPr>
          <p:nvPr/>
        </p:nvSpPr>
        <p:spPr bwMode="auto">
          <a:xfrm>
            <a:off x="427038" y="712788"/>
            <a:ext cx="4368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基于能源在线监测的服务体系</a:t>
            </a:r>
            <a:endParaRPr lang="zh-CN" altLang="en-US" sz="2500" b="1">
              <a:solidFill>
                <a:srgbClr val="0170C1"/>
              </a:solidFill>
              <a:latin typeface="微软雅黑" pitchFamily="82" charset="2"/>
              <a:ea typeface="微软雅黑" pitchFamily="82" charset="2"/>
            </a:endParaRPr>
          </a:p>
        </p:txBody>
      </p:sp>
      <p:pic>
        <p:nvPicPr>
          <p:cNvPr id="67587" name="图片 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830513" y="1927225"/>
            <a:ext cx="6072187"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a:xfrm>
            <a:off x="3486150" y="4821238"/>
            <a:ext cx="185738" cy="185737"/>
          </a:xfrm>
          <a:prstGeom prst="ellipse">
            <a:avLst/>
          </a:prstGeom>
          <a:solidFill>
            <a:srgbClr val="0070C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35" name="椭圆 34"/>
          <p:cNvSpPr/>
          <p:nvPr/>
        </p:nvSpPr>
        <p:spPr>
          <a:xfrm>
            <a:off x="4124325" y="4160838"/>
            <a:ext cx="282575" cy="282575"/>
          </a:xfrm>
          <a:prstGeom prst="ellipse">
            <a:avLst/>
          </a:prstGeom>
          <a:solidFill>
            <a:srgbClr val="0070C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36" name="椭圆 35"/>
          <p:cNvSpPr/>
          <p:nvPr/>
        </p:nvSpPr>
        <p:spPr>
          <a:xfrm>
            <a:off x="5330825" y="3505200"/>
            <a:ext cx="379413" cy="379413"/>
          </a:xfrm>
          <a:prstGeom prst="ellipse">
            <a:avLst/>
          </a:prstGeom>
          <a:solidFill>
            <a:srgbClr val="0070C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37" name="椭圆 36"/>
          <p:cNvSpPr/>
          <p:nvPr/>
        </p:nvSpPr>
        <p:spPr>
          <a:xfrm>
            <a:off x="6719888" y="2949575"/>
            <a:ext cx="581025" cy="581025"/>
          </a:xfrm>
          <a:prstGeom prst="ellipse">
            <a:avLst/>
          </a:prstGeom>
          <a:solidFill>
            <a:srgbClr val="0070C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sp>
        <p:nvSpPr>
          <p:cNvPr id="38" name="椭圆 37"/>
          <p:cNvSpPr/>
          <p:nvPr/>
        </p:nvSpPr>
        <p:spPr>
          <a:xfrm>
            <a:off x="8318500" y="2419350"/>
            <a:ext cx="971550" cy="973138"/>
          </a:xfrm>
          <a:prstGeom prst="ellipse">
            <a:avLst/>
          </a:prstGeom>
          <a:solidFill>
            <a:srgbClr val="0070C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微软雅黑" panose="020B0503020204020204" pitchFamily="34" charset="-122"/>
              <a:ea typeface="微软雅黑" panose="020B0503020204020204" pitchFamily="34" charset="-122"/>
            </a:endParaRPr>
          </a:p>
        </p:txBody>
      </p:sp>
      <p:cxnSp>
        <p:nvCxnSpPr>
          <p:cNvPr id="6" name="肘形连接符 5"/>
          <p:cNvCxnSpPr>
            <a:endCxn id="4" idx="0"/>
          </p:cNvCxnSpPr>
          <p:nvPr/>
        </p:nvCxnSpPr>
        <p:spPr>
          <a:xfrm>
            <a:off x="1311275" y="3392488"/>
            <a:ext cx="2266950" cy="1428750"/>
          </a:xfrm>
          <a:prstGeom prst="bentConnector2">
            <a:avLst/>
          </a:prstGeom>
          <a:ln w="19050">
            <a:solidFill>
              <a:srgbClr val="8591A3"/>
            </a:solidFill>
            <a:prstDash val="sysDot"/>
          </a:ln>
        </p:spPr>
        <p:style>
          <a:lnRef idx="1">
            <a:schemeClr val="accent1"/>
          </a:lnRef>
          <a:fillRef idx="0">
            <a:schemeClr val="accent1"/>
          </a:fillRef>
          <a:effectRef idx="0">
            <a:schemeClr val="accent1"/>
          </a:effectRef>
          <a:fontRef idx="minor">
            <a:schemeClr val="tx1"/>
          </a:fontRef>
        </p:style>
      </p:cxnSp>
      <p:sp>
        <p:nvSpPr>
          <p:cNvPr id="42" name="Text Box 16"/>
          <p:cNvSpPr txBox="1">
            <a:spLocks noChangeArrowheads="1"/>
          </p:cNvSpPr>
          <p:nvPr/>
        </p:nvSpPr>
        <p:spPr bwMode="auto">
          <a:xfrm>
            <a:off x="630238" y="3629025"/>
            <a:ext cx="2147887" cy="1062038"/>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数据</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基础服务</a:t>
            </a:r>
            <a:endPar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eaLnBrk="0" hangingPunct="0">
              <a:lnSpc>
                <a:spcPct val="150000"/>
              </a:lnSpc>
              <a:spcBef>
                <a:spcPct val="0"/>
              </a:spcBef>
              <a:buFont typeface="Wingdings" panose="05000000000000000000" pitchFamily="2" charset="2"/>
              <a:buNone/>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能耗数据报告</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初步数据分析</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软件使用培训</a:t>
            </a:r>
          </a:p>
        </p:txBody>
      </p:sp>
      <p:sp>
        <p:nvSpPr>
          <p:cNvPr id="46" name="Text Box 16"/>
          <p:cNvSpPr txBox="1">
            <a:spLocks noChangeArrowheads="1"/>
          </p:cNvSpPr>
          <p:nvPr/>
        </p:nvSpPr>
        <p:spPr bwMode="auto">
          <a:xfrm>
            <a:off x="3182938" y="1744663"/>
            <a:ext cx="2147887" cy="1060450"/>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管理</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支持服务</a:t>
            </a:r>
            <a:endPar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eaLnBrk="0" hangingPunct="0">
              <a:lnSpc>
                <a:spcPct val="150000"/>
              </a:lnSpc>
              <a:spcBef>
                <a:spcPct val="0"/>
              </a:spcBef>
              <a:buFont typeface="Wingdings" panose="05000000000000000000" pitchFamily="2" charset="2"/>
              <a:buNone/>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能耗对比</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能效评估</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节能潜力评估</a:t>
            </a:r>
          </a:p>
        </p:txBody>
      </p:sp>
      <p:cxnSp>
        <p:nvCxnSpPr>
          <p:cNvPr id="47" name="肘形连接符 46"/>
          <p:cNvCxnSpPr/>
          <p:nvPr/>
        </p:nvCxnSpPr>
        <p:spPr>
          <a:xfrm rot="16200000" flipH="1">
            <a:off x="3792537" y="1992313"/>
            <a:ext cx="2193925" cy="1263650"/>
          </a:xfrm>
          <a:prstGeom prst="bentConnector3">
            <a:avLst>
              <a:gd name="adj1" fmla="val 484"/>
            </a:avLst>
          </a:prstGeom>
          <a:ln w="19050">
            <a:solidFill>
              <a:srgbClr val="8591A3"/>
            </a:solidFill>
            <a:prstDash val="sysDot"/>
          </a:ln>
        </p:spPr>
        <p:style>
          <a:lnRef idx="1">
            <a:schemeClr val="accent1"/>
          </a:lnRef>
          <a:fillRef idx="0">
            <a:schemeClr val="accent1"/>
          </a:fillRef>
          <a:effectRef idx="0">
            <a:schemeClr val="accent1"/>
          </a:effectRef>
          <a:fontRef idx="minor">
            <a:schemeClr val="tx1"/>
          </a:fontRef>
        </p:style>
      </p:cxnSp>
      <p:sp>
        <p:nvSpPr>
          <p:cNvPr id="52" name="Text Box 16"/>
          <p:cNvSpPr txBox="1">
            <a:spLocks noChangeArrowheads="1"/>
          </p:cNvSpPr>
          <p:nvPr/>
        </p:nvSpPr>
        <p:spPr bwMode="auto">
          <a:xfrm>
            <a:off x="7142163" y="5006975"/>
            <a:ext cx="2147887" cy="1062038"/>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节能</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改造服务</a:t>
            </a:r>
            <a:endPar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eaLnBrk="0" hangingPunct="0">
              <a:lnSpc>
                <a:spcPct val="150000"/>
              </a:lnSpc>
              <a:spcBef>
                <a:spcPct val="0"/>
              </a:spcBef>
              <a:buFont typeface="Wingdings" panose="05000000000000000000" pitchFamily="2" charset="2"/>
              <a:buNone/>
              <a:defRP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节能</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改造方案设计</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节能改造工程</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合同能源管理</a:t>
            </a:r>
          </a:p>
        </p:txBody>
      </p:sp>
      <p:sp>
        <p:nvSpPr>
          <p:cNvPr id="53" name="Text Box 16"/>
          <p:cNvSpPr txBox="1">
            <a:spLocks noChangeArrowheads="1"/>
          </p:cNvSpPr>
          <p:nvPr/>
        </p:nvSpPr>
        <p:spPr bwMode="auto">
          <a:xfrm>
            <a:off x="4406900" y="5102225"/>
            <a:ext cx="2147888" cy="1062038"/>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技术</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支持服务</a:t>
            </a:r>
            <a:endPar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eaLnBrk="0" hangingPunct="0">
              <a:lnSpc>
                <a:spcPct val="150000"/>
              </a:lnSpc>
              <a:spcBef>
                <a:spcPct val="0"/>
              </a:spcBef>
              <a:buFont typeface="Wingdings" panose="05000000000000000000" pitchFamily="2" charset="2"/>
              <a:buNone/>
              <a:defRP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节能</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咨询</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节能诊断</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节能操作规程制定</a:t>
            </a:r>
          </a:p>
        </p:txBody>
      </p:sp>
      <p:sp>
        <p:nvSpPr>
          <p:cNvPr id="54" name="Text Box 16"/>
          <p:cNvSpPr txBox="1">
            <a:spLocks noChangeArrowheads="1"/>
          </p:cNvSpPr>
          <p:nvPr/>
        </p:nvSpPr>
        <p:spPr bwMode="auto">
          <a:xfrm>
            <a:off x="9290050" y="3316288"/>
            <a:ext cx="2147888" cy="1062037"/>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节能</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运营维护</a:t>
            </a:r>
            <a:endPar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eaLnBrk="0" hangingPunct="0">
              <a:lnSpc>
                <a:spcPct val="150000"/>
              </a:lnSpc>
              <a:spcBef>
                <a:spcPct val="0"/>
              </a:spcBef>
              <a:buFont typeface="Wingdings" panose="05000000000000000000" pitchFamily="2" charset="2"/>
              <a:buNone/>
              <a:defRP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监测</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运营维护</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监测系统升级</a:t>
            </a:r>
          </a:p>
        </p:txBody>
      </p:sp>
      <p:cxnSp>
        <p:nvCxnSpPr>
          <p:cNvPr id="64" name="肘形连接符 63"/>
          <p:cNvCxnSpPr/>
          <p:nvPr/>
        </p:nvCxnSpPr>
        <p:spPr>
          <a:xfrm rot="16200000" flipH="1">
            <a:off x="3548857" y="5010943"/>
            <a:ext cx="1968500" cy="569913"/>
          </a:xfrm>
          <a:prstGeom prst="bentConnector3">
            <a:avLst>
              <a:gd name="adj1" fmla="val 100325"/>
            </a:avLst>
          </a:prstGeom>
          <a:ln w="19050">
            <a:solidFill>
              <a:srgbClr val="8591A3"/>
            </a:solidFill>
            <a:prstDash val="sysDot"/>
          </a:ln>
        </p:spPr>
        <p:style>
          <a:lnRef idx="1">
            <a:schemeClr val="accent1"/>
          </a:lnRef>
          <a:fillRef idx="0">
            <a:schemeClr val="accent1"/>
          </a:fillRef>
          <a:effectRef idx="0">
            <a:schemeClr val="accent1"/>
          </a:effectRef>
          <a:fontRef idx="minor">
            <a:schemeClr val="tx1"/>
          </a:fontRef>
        </p:style>
      </p:cxnSp>
      <p:cxnSp>
        <p:nvCxnSpPr>
          <p:cNvPr id="69" name="肘形连接符 68"/>
          <p:cNvCxnSpPr/>
          <p:nvPr/>
        </p:nvCxnSpPr>
        <p:spPr>
          <a:xfrm rot="16200000" flipH="1">
            <a:off x="5761831" y="4509295"/>
            <a:ext cx="2905125" cy="366712"/>
          </a:xfrm>
          <a:prstGeom prst="bentConnector3">
            <a:avLst>
              <a:gd name="adj1" fmla="val 100152"/>
            </a:avLst>
          </a:prstGeom>
          <a:ln w="19050">
            <a:solidFill>
              <a:srgbClr val="8591A3"/>
            </a:solidFill>
            <a:prstDash val="sysDot"/>
          </a:ln>
        </p:spPr>
        <p:style>
          <a:lnRef idx="1">
            <a:schemeClr val="accent1"/>
          </a:lnRef>
          <a:fillRef idx="0">
            <a:schemeClr val="accent1"/>
          </a:fillRef>
          <a:effectRef idx="0">
            <a:schemeClr val="accent1"/>
          </a:effectRef>
          <a:fontRef idx="minor">
            <a:schemeClr val="tx1"/>
          </a:fontRef>
        </p:style>
      </p:cxnSp>
      <p:cxnSp>
        <p:nvCxnSpPr>
          <p:cNvPr id="74" name="肘形连接符 73"/>
          <p:cNvCxnSpPr/>
          <p:nvPr/>
        </p:nvCxnSpPr>
        <p:spPr>
          <a:xfrm rot="16200000" flipH="1">
            <a:off x="8728075" y="3073400"/>
            <a:ext cx="1446213" cy="1293813"/>
          </a:xfrm>
          <a:prstGeom prst="bentConnector3">
            <a:avLst>
              <a:gd name="adj1" fmla="val 100064"/>
            </a:avLst>
          </a:prstGeom>
          <a:ln w="19050">
            <a:solidFill>
              <a:srgbClr val="8591A3"/>
            </a:solidFill>
            <a:prstDash val="sysDot"/>
          </a:ln>
        </p:spPr>
        <p:style>
          <a:lnRef idx="1">
            <a:schemeClr val="accent1"/>
          </a:lnRef>
          <a:fillRef idx="0">
            <a:schemeClr val="accent1"/>
          </a:fillRef>
          <a:effectRef idx="0">
            <a:schemeClr val="accent1"/>
          </a:effectRef>
          <a:fontRef idx="minor">
            <a:schemeClr val="tx1"/>
          </a:fontRef>
        </p:style>
      </p:cxnSp>
      <p:pic>
        <p:nvPicPr>
          <p:cNvPr id="67603" name="图片 89" descr="0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69313" y="2398713"/>
            <a:ext cx="80168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14"/>
          <p:cNvSpPr>
            <a:spLocks noChangeArrowheads="1"/>
          </p:cNvSpPr>
          <p:nvPr/>
        </p:nvSpPr>
        <p:spPr bwMode="auto">
          <a:xfrm rot="-5400000">
            <a:off x="6042819" y="-1389856"/>
            <a:ext cx="387350" cy="8580438"/>
          </a:xfrm>
          <a:prstGeom prst="downArrow">
            <a:avLst>
              <a:gd name="adj1" fmla="val 50000"/>
              <a:gd name="adj2" fmla="val 49328"/>
            </a:avLst>
          </a:prstGeom>
          <a:solidFill>
            <a:srgbClr val="0170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endParaRPr lang="zh-CN" altLang="en-US">
              <a:ea typeface="微软雅黑" pitchFamily="82" charset="2"/>
            </a:endParaRPr>
          </a:p>
        </p:txBody>
      </p:sp>
      <p:sp>
        <p:nvSpPr>
          <p:cNvPr id="69635" name="Rectangle 8"/>
          <p:cNvSpPr>
            <a:spLocks noChangeArrowheads="1"/>
          </p:cNvSpPr>
          <p:nvPr/>
        </p:nvSpPr>
        <p:spPr bwMode="auto">
          <a:xfrm>
            <a:off x="523875" y="712788"/>
            <a:ext cx="34083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能源监测系统实施方案</a:t>
            </a:r>
          </a:p>
        </p:txBody>
      </p:sp>
      <p:sp>
        <p:nvSpPr>
          <p:cNvPr id="2" name="椭圆 1"/>
          <p:cNvSpPr/>
          <p:nvPr/>
        </p:nvSpPr>
        <p:spPr>
          <a:xfrm>
            <a:off x="2238375" y="2636838"/>
            <a:ext cx="347663" cy="347662"/>
          </a:xfrm>
          <a:prstGeom prst="ellipse">
            <a:avLst/>
          </a:prstGeom>
          <a:solidFill>
            <a:schemeClr val="bg1"/>
          </a:solid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5" name="Text Box 16"/>
          <p:cNvSpPr txBox="1">
            <a:spLocks noChangeArrowheads="1"/>
          </p:cNvSpPr>
          <p:nvPr/>
        </p:nvSpPr>
        <p:spPr bwMode="auto">
          <a:xfrm>
            <a:off x="1768475" y="3990975"/>
            <a:ext cx="1287463" cy="784225"/>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800" b="1" dirty="0">
                <a:ea typeface="微软雅黑" panose="020B0503020204020204" pitchFamily="34" charset="-122"/>
              </a:rPr>
              <a:t>现场调研</a:t>
            </a:r>
          </a:p>
          <a:p>
            <a:pPr marL="0" indent="0" eaLnBrk="0" hangingPunct="0">
              <a:lnSpc>
                <a:spcPct val="150000"/>
              </a:lnSpc>
              <a:spcBef>
                <a:spcPct val="0"/>
              </a:spcBef>
              <a:buFont typeface="Wingdings" panose="05000000000000000000" pitchFamily="2" charset="2"/>
              <a:buNone/>
              <a:defRPr/>
            </a:pPr>
            <a:r>
              <a:rPr lang="zh-CN" altLang="en-US" sz="1200" dirty="0">
                <a:solidFill>
                  <a:schemeClr val="tx1">
                    <a:lumMod val="65000"/>
                    <a:lumOff val="35000"/>
                  </a:schemeClr>
                </a:solidFill>
                <a:ea typeface="微软雅黑" panose="020B0503020204020204" pitchFamily="34" charset="-122"/>
              </a:rPr>
              <a:t>获取调研结果</a:t>
            </a:r>
          </a:p>
        </p:txBody>
      </p:sp>
      <p:cxnSp>
        <p:nvCxnSpPr>
          <p:cNvPr id="6" name="直接箭头连接符 5"/>
          <p:cNvCxnSpPr/>
          <p:nvPr/>
        </p:nvCxnSpPr>
        <p:spPr>
          <a:xfrm flipV="1">
            <a:off x="2413000" y="2984500"/>
            <a:ext cx="0" cy="896938"/>
          </a:xfrm>
          <a:prstGeom prst="straightConnector1">
            <a:avLst/>
          </a:prstGeom>
          <a:ln w="19050">
            <a:solidFill>
              <a:srgbClr val="8591A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3757613" y="2614613"/>
            <a:ext cx="349250" cy="347662"/>
          </a:xfrm>
          <a:prstGeom prst="ellipse">
            <a:avLst/>
          </a:prstGeom>
          <a:solidFill>
            <a:schemeClr val="bg1"/>
          </a:solid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6" name="Text Box 16"/>
          <p:cNvSpPr txBox="1">
            <a:spLocks noChangeArrowheads="1"/>
          </p:cNvSpPr>
          <p:nvPr/>
        </p:nvSpPr>
        <p:spPr bwMode="auto">
          <a:xfrm>
            <a:off x="3289300" y="3968750"/>
            <a:ext cx="1285875" cy="755650"/>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800" b="1" dirty="0">
                <a:ea typeface="微软雅黑" panose="020B0503020204020204" pitchFamily="34" charset="-122"/>
              </a:rPr>
              <a:t>监测布</a:t>
            </a:r>
            <a:r>
              <a:rPr lang="zh-CN" altLang="en-US" sz="1800" b="1" dirty="0" smtClean="0">
                <a:ea typeface="微软雅黑" panose="020B0503020204020204" pitchFamily="34" charset="-122"/>
              </a:rPr>
              <a:t>点</a:t>
            </a:r>
            <a:endParaRPr lang="en-US" altLang="zh-CN" sz="1800" b="1" dirty="0" smtClean="0">
              <a:ea typeface="微软雅黑" panose="020B0503020204020204" pitchFamily="34" charset="-122"/>
            </a:endParaRPr>
          </a:p>
          <a:p>
            <a:pPr marL="0" indent="0" eaLnBrk="0" hangingPunct="0">
              <a:lnSpc>
                <a:spcPct val="150000"/>
              </a:lnSpc>
              <a:spcBef>
                <a:spcPct val="0"/>
              </a:spcBef>
              <a:buFont typeface="Wingdings" panose="05000000000000000000" pitchFamily="2" charset="2"/>
              <a:buNone/>
              <a:defRPr/>
            </a:pPr>
            <a:r>
              <a:rPr lang="zh-CN" altLang="en-US" sz="1200" dirty="0" smtClean="0">
                <a:solidFill>
                  <a:schemeClr val="tx1">
                    <a:lumMod val="65000"/>
                    <a:lumOff val="35000"/>
                  </a:schemeClr>
                </a:solidFill>
                <a:ea typeface="微软雅黑" panose="020B0503020204020204" pitchFamily="34" charset="-122"/>
              </a:rPr>
              <a:t>设计</a:t>
            </a:r>
            <a:r>
              <a:rPr lang="zh-CN" altLang="en-US" sz="1200" dirty="0">
                <a:solidFill>
                  <a:schemeClr val="tx1">
                    <a:lumMod val="65000"/>
                    <a:lumOff val="35000"/>
                  </a:schemeClr>
                </a:solidFill>
                <a:ea typeface="微软雅黑" panose="020B0503020204020204" pitchFamily="34" charset="-122"/>
              </a:rPr>
              <a:t>施工方案</a:t>
            </a:r>
          </a:p>
        </p:txBody>
      </p:sp>
      <p:cxnSp>
        <p:nvCxnSpPr>
          <p:cNvPr id="47" name="直接箭头连接符 46"/>
          <p:cNvCxnSpPr/>
          <p:nvPr/>
        </p:nvCxnSpPr>
        <p:spPr>
          <a:xfrm flipV="1">
            <a:off x="3932238" y="2962275"/>
            <a:ext cx="0" cy="896938"/>
          </a:xfrm>
          <a:prstGeom prst="straightConnector1">
            <a:avLst/>
          </a:prstGeom>
          <a:ln w="19050">
            <a:solidFill>
              <a:srgbClr val="8591A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5362575" y="2614613"/>
            <a:ext cx="347663" cy="347662"/>
          </a:xfrm>
          <a:prstGeom prst="ellipse">
            <a:avLst/>
          </a:prstGeom>
          <a:solidFill>
            <a:schemeClr val="bg1"/>
          </a:solid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0" name="Text Box 16"/>
          <p:cNvSpPr txBox="1">
            <a:spLocks noChangeArrowheads="1"/>
          </p:cNvSpPr>
          <p:nvPr/>
        </p:nvSpPr>
        <p:spPr bwMode="auto">
          <a:xfrm>
            <a:off x="4800600" y="3968750"/>
            <a:ext cx="1654175" cy="1339850"/>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800" b="1" dirty="0">
                <a:ea typeface="微软雅黑" panose="020B0503020204020204" pitchFamily="34" charset="-122"/>
              </a:rPr>
              <a:t>项目</a:t>
            </a:r>
            <a:r>
              <a:rPr lang="zh-CN" altLang="en-US" sz="1800" b="1" dirty="0" smtClean="0">
                <a:ea typeface="微软雅黑" panose="020B0503020204020204" pitchFamily="34" charset="-122"/>
              </a:rPr>
              <a:t>实施</a:t>
            </a:r>
            <a:endParaRPr lang="en-US" altLang="zh-CN" sz="1800" b="1" dirty="0" smtClean="0">
              <a:ea typeface="微软雅黑" panose="020B0503020204020204" pitchFamily="34" charset="-122"/>
            </a:endParaRPr>
          </a:p>
          <a:p>
            <a:pPr marL="0" indent="0" algn="ctr" eaLnBrk="0" hangingPunct="0">
              <a:lnSpc>
                <a:spcPct val="150000"/>
              </a:lnSpc>
              <a:spcBef>
                <a:spcPct val="0"/>
              </a:spcBef>
              <a:buFont typeface="Wingdings" panose="05000000000000000000" pitchFamily="2" charset="2"/>
              <a:buNone/>
              <a:defRPr/>
            </a:pPr>
            <a:r>
              <a:rPr lang="zh-CN" altLang="en-US" sz="1200" dirty="0" smtClean="0">
                <a:solidFill>
                  <a:schemeClr val="tx1">
                    <a:lumMod val="65000"/>
                    <a:lumOff val="35000"/>
                  </a:schemeClr>
                </a:solidFill>
                <a:ea typeface="微软雅黑" panose="020B0503020204020204" pitchFamily="34" charset="-122"/>
              </a:rPr>
              <a:t>采集</a:t>
            </a:r>
            <a:r>
              <a:rPr lang="zh-CN" altLang="en-US" sz="1200" dirty="0">
                <a:solidFill>
                  <a:schemeClr val="tx1">
                    <a:lumMod val="65000"/>
                    <a:lumOff val="35000"/>
                  </a:schemeClr>
                </a:solidFill>
                <a:ea typeface="微软雅黑" panose="020B0503020204020204" pitchFamily="34" charset="-122"/>
              </a:rPr>
              <a:t>器、服务器等安装调试</a:t>
            </a:r>
          </a:p>
          <a:p>
            <a:pPr marL="0" indent="0" algn="ctr" eaLnBrk="0" hangingPunct="0">
              <a:lnSpc>
                <a:spcPct val="150000"/>
              </a:lnSpc>
              <a:spcBef>
                <a:spcPct val="0"/>
              </a:spcBef>
              <a:buFont typeface="Wingdings" panose="05000000000000000000" pitchFamily="2" charset="2"/>
              <a:buNone/>
              <a:defRPr/>
            </a:pPr>
            <a:r>
              <a:rPr lang="zh-CN" altLang="en-US" sz="1200" dirty="0">
                <a:solidFill>
                  <a:schemeClr val="tx1">
                    <a:lumMod val="65000"/>
                    <a:lumOff val="35000"/>
                  </a:schemeClr>
                </a:solidFill>
                <a:ea typeface="微软雅黑" panose="020B0503020204020204" pitchFamily="34" charset="-122"/>
              </a:rPr>
              <a:t>系统培训服务</a:t>
            </a:r>
          </a:p>
        </p:txBody>
      </p:sp>
      <p:cxnSp>
        <p:nvCxnSpPr>
          <p:cNvPr id="51" name="直接箭头连接符 50"/>
          <p:cNvCxnSpPr/>
          <p:nvPr/>
        </p:nvCxnSpPr>
        <p:spPr>
          <a:xfrm flipV="1">
            <a:off x="5537200" y="2962275"/>
            <a:ext cx="0" cy="896938"/>
          </a:xfrm>
          <a:prstGeom prst="straightConnector1">
            <a:avLst/>
          </a:prstGeom>
          <a:ln w="19050">
            <a:solidFill>
              <a:srgbClr val="8591A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7286625" y="2611438"/>
            <a:ext cx="347663" cy="349250"/>
          </a:xfrm>
          <a:prstGeom prst="ellipse">
            <a:avLst/>
          </a:prstGeom>
          <a:solidFill>
            <a:schemeClr val="bg1"/>
          </a:solid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8" name="Text Box 16"/>
          <p:cNvSpPr txBox="1">
            <a:spLocks noChangeArrowheads="1"/>
          </p:cNvSpPr>
          <p:nvPr/>
        </p:nvSpPr>
        <p:spPr bwMode="auto">
          <a:xfrm>
            <a:off x="6680200" y="3967163"/>
            <a:ext cx="1692275" cy="1338262"/>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800" b="1" dirty="0" smtClean="0">
                <a:ea typeface="微软雅黑" panose="020B0503020204020204" pitchFamily="34" charset="-122"/>
              </a:rPr>
              <a:t>数据运营</a:t>
            </a:r>
            <a:endParaRPr lang="en-US" altLang="zh-CN" sz="1800" b="1" dirty="0" smtClean="0">
              <a:ea typeface="微软雅黑" panose="020B0503020204020204" pitchFamily="34" charset="-122"/>
            </a:endParaRPr>
          </a:p>
          <a:p>
            <a:pPr marL="0" indent="0" algn="ctr" eaLnBrk="0" hangingPunct="0">
              <a:lnSpc>
                <a:spcPct val="150000"/>
              </a:lnSpc>
              <a:spcBef>
                <a:spcPct val="0"/>
              </a:spcBef>
              <a:buFont typeface="Wingdings" panose="05000000000000000000" pitchFamily="2" charset="2"/>
              <a:buNone/>
              <a:defRPr/>
            </a:pPr>
            <a:r>
              <a:rPr lang="zh-CN" altLang="en-US" sz="1200" dirty="0" smtClean="0">
                <a:solidFill>
                  <a:schemeClr val="tx1">
                    <a:lumMod val="65000"/>
                    <a:lumOff val="35000"/>
                  </a:schemeClr>
                </a:solidFill>
                <a:ea typeface="微软雅黑" panose="020B0503020204020204" pitchFamily="34" charset="-122"/>
              </a:rPr>
              <a:t>优化</a:t>
            </a:r>
            <a:r>
              <a:rPr lang="zh-CN" altLang="en-US" sz="1200" dirty="0">
                <a:solidFill>
                  <a:schemeClr val="tx1">
                    <a:lumMod val="65000"/>
                    <a:lumOff val="35000"/>
                  </a:schemeClr>
                </a:solidFill>
                <a:ea typeface="微软雅黑" panose="020B0503020204020204" pitchFamily="34" charset="-122"/>
              </a:rPr>
              <a:t>设备管理、及时发现预警信息</a:t>
            </a:r>
          </a:p>
          <a:p>
            <a:pPr marL="0" indent="0" algn="ctr" eaLnBrk="0" hangingPunct="0">
              <a:lnSpc>
                <a:spcPct val="150000"/>
              </a:lnSpc>
              <a:spcBef>
                <a:spcPct val="0"/>
              </a:spcBef>
              <a:buFont typeface="Wingdings" panose="05000000000000000000" pitchFamily="2" charset="2"/>
              <a:buNone/>
              <a:defRPr/>
            </a:pPr>
            <a:r>
              <a:rPr lang="zh-CN" altLang="en-US" sz="1200" dirty="0">
                <a:solidFill>
                  <a:schemeClr val="tx1">
                    <a:lumMod val="65000"/>
                    <a:lumOff val="35000"/>
                  </a:schemeClr>
                </a:solidFill>
                <a:ea typeface="微软雅黑" panose="020B0503020204020204" pitchFamily="34" charset="-122"/>
              </a:rPr>
              <a:t>提供数据分析报告</a:t>
            </a:r>
          </a:p>
        </p:txBody>
      </p:sp>
      <p:cxnSp>
        <p:nvCxnSpPr>
          <p:cNvPr id="59" name="直接箭头连接符 58"/>
          <p:cNvCxnSpPr/>
          <p:nvPr/>
        </p:nvCxnSpPr>
        <p:spPr>
          <a:xfrm flipV="1">
            <a:off x="7461250" y="2960688"/>
            <a:ext cx="0" cy="896937"/>
          </a:xfrm>
          <a:prstGeom prst="straightConnector1">
            <a:avLst/>
          </a:prstGeom>
          <a:ln w="19050">
            <a:solidFill>
              <a:srgbClr val="8591A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9123363" y="2611438"/>
            <a:ext cx="347662" cy="349250"/>
          </a:xfrm>
          <a:prstGeom prst="ellipse">
            <a:avLst/>
          </a:prstGeom>
          <a:solidFill>
            <a:schemeClr val="bg1"/>
          </a:solid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2" name="Text Box 16"/>
          <p:cNvSpPr txBox="1">
            <a:spLocks noChangeArrowheads="1"/>
          </p:cNvSpPr>
          <p:nvPr/>
        </p:nvSpPr>
        <p:spPr bwMode="auto">
          <a:xfrm>
            <a:off x="8509000" y="3967163"/>
            <a:ext cx="1754188" cy="1062037"/>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800" b="1" dirty="0">
                <a:ea typeface="微软雅黑" panose="020B0503020204020204" pitchFamily="34" charset="-122"/>
              </a:rPr>
              <a:t>节能</a:t>
            </a:r>
            <a:r>
              <a:rPr lang="zh-CN" altLang="en-US" sz="1800" b="1" dirty="0" smtClean="0">
                <a:ea typeface="微软雅黑" panose="020B0503020204020204" pitchFamily="34" charset="-122"/>
              </a:rPr>
              <a:t>改造</a:t>
            </a:r>
            <a:endParaRPr lang="en-US" altLang="zh-CN" sz="1800" b="1" dirty="0" smtClean="0">
              <a:ea typeface="微软雅黑" panose="020B0503020204020204" pitchFamily="34" charset="-122"/>
            </a:endParaRPr>
          </a:p>
          <a:p>
            <a:pPr marL="0" indent="0" algn="ctr" eaLnBrk="0" hangingPunct="0">
              <a:lnSpc>
                <a:spcPct val="150000"/>
              </a:lnSpc>
              <a:spcBef>
                <a:spcPct val="0"/>
              </a:spcBef>
              <a:buFont typeface="Wingdings" panose="05000000000000000000" pitchFamily="2" charset="2"/>
              <a:buNone/>
              <a:defRPr/>
            </a:pPr>
            <a:r>
              <a:rPr lang="zh-CN" altLang="en-US" sz="1200" dirty="0" smtClean="0">
                <a:solidFill>
                  <a:schemeClr val="tx1">
                    <a:lumMod val="65000"/>
                    <a:lumOff val="35000"/>
                  </a:schemeClr>
                </a:solidFill>
                <a:ea typeface="微软雅黑" panose="020B0503020204020204" pitchFamily="34" charset="-122"/>
              </a:rPr>
              <a:t>提供</a:t>
            </a:r>
            <a:r>
              <a:rPr lang="zh-CN" altLang="en-US" sz="1200" dirty="0">
                <a:solidFill>
                  <a:schemeClr val="tx1">
                    <a:lumMod val="65000"/>
                    <a:lumOff val="35000"/>
                  </a:schemeClr>
                </a:solidFill>
                <a:ea typeface="微软雅黑" panose="020B0503020204020204" pitchFamily="34" charset="-122"/>
              </a:rPr>
              <a:t>节能改造报告</a:t>
            </a:r>
          </a:p>
          <a:p>
            <a:pPr marL="0" indent="0" algn="ctr" eaLnBrk="0" hangingPunct="0">
              <a:lnSpc>
                <a:spcPct val="150000"/>
              </a:lnSpc>
              <a:spcBef>
                <a:spcPct val="0"/>
              </a:spcBef>
              <a:buFont typeface="Wingdings" panose="05000000000000000000" pitchFamily="2" charset="2"/>
              <a:buNone/>
              <a:defRPr/>
            </a:pPr>
            <a:r>
              <a:rPr lang="zh-CN" altLang="en-US" sz="1200" dirty="0">
                <a:solidFill>
                  <a:schemeClr val="tx1">
                    <a:lumMod val="65000"/>
                    <a:lumOff val="35000"/>
                  </a:schemeClr>
                </a:solidFill>
                <a:ea typeface="微软雅黑" panose="020B0503020204020204" pitchFamily="34" charset="-122"/>
              </a:rPr>
              <a:t>对接节能改造公司</a:t>
            </a:r>
          </a:p>
        </p:txBody>
      </p:sp>
      <p:cxnSp>
        <p:nvCxnSpPr>
          <p:cNvPr id="63" name="直接箭头连接符 62"/>
          <p:cNvCxnSpPr/>
          <p:nvPr/>
        </p:nvCxnSpPr>
        <p:spPr>
          <a:xfrm flipV="1">
            <a:off x="9297988" y="2960688"/>
            <a:ext cx="0" cy="896937"/>
          </a:xfrm>
          <a:prstGeom prst="straightConnector1">
            <a:avLst/>
          </a:prstGeom>
          <a:ln w="19050">
            <a:solidFill>
              <a:srgbClr val="8591A3"/>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8"/>
          <p:cNvSpPr>
            <a:spLocks noChangeArrowheads="1"/>
          </p:cNvSpPr>
          <p:nvPr/>
        </p:nvSpPr>
        <p:spPr bwMode="auto">
          <a:xfrm>
            <a:off x="1271588" y="2582863"/>
            <a:ext cx="1989137"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项目基本信息调研</a:t>
            </a:r>
            <a:endParaRPr lang="en-US" altLang="zh-CN" sz="1400">
              <a:latin typeface="微软雅黑" pitchFamily="82" charset="2"/>
              <a:ea typeface="微软雅黑" pitchFamily="82" charset="2"/>
              <a:sym typeface="+mn-ea"/>
            </a:endParaRP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能耗结构调研</a:t>
            </a:r>
            <a:endParaRPr lang="en-US" altLang="zh-CN" sz="1400">
              <a:latin typeface="微软雅黑" pitchFamily="82" charset="2"/>
              <a:ea typeface="微软雅黑" pitchFamily="82" charset="2"/>
              <a:sym typeface="+mn-ea"/>
            </a:endParaRP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能耗设备信息调研</a:t>
            </a:r>
            <a:endParaRPr lang="en-US" altLang="zh-CN" sz="1400">
              <a:latin typeface="微软雅黑" pitchFamily="82" charset="2"/>
              <a:ea typeface="微软雅黑" pitchFamily="82" charset="2"/>
              <a:sym typeface="+mn-ea"/>
            </a:endParaRP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施工现场调研</a:t>
            </a:r>
            <a:endParaRPr lang="en-US" altLang="zh-CN" sz="1400">
              <a:latin typeface="微软雅黑" pitchFamily="82" charset="2"/>
              <a:ea typeface="微软雅黑" pitchFamily="82" charset="2"/>
              <a:sym typeface="+mn-ea"/>
            </a:endParaRP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文件信息调研</a:t>
            </a:r>
            <a:endParaRPr lang="en-US" altLang="zh-CN" sz="1400">
              <a:latin typeface="微软雅黑" pitchFamily="82" charset="2"/>
              <a:ea typeface="微软雅黑" pitchFamily="82" charset="2"/>
              <a:sym typeface="+mn-ea"/>
            </a:endParaRP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书写调研报告</a:t>
            </a:r>
            <a:endParaRPr lang="en-US" altLang="zh-CN" sz="1400">
              <a:latin typeface="微软雅黑" pitchFamily="82" charset="2"/>
              <a:ea typeface="微软雅黑" pitchFamily="82" charset="2"/>
              <a:sym typeface="+mn-ea"/>
            </a:endParaRPr>
          </a:p>
        </p:txBody>
      </p:sp>
      <p:sp>
        <p:nvSpPr>
          <p:cNvPr id="70659" name="Rectangle 8"/>
          <p:cNvSpPr>
            <a:spLocks noChangeArrowheads="1"/>
          </p:cNvSpPr>
          <p:nvPr/>
        </p:nvSpPr>
        <p:spPr bwMode="auto">
          <a:xfrm>
            <a:off x="523875" y="712788"/>
            <a:ext cx="48307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能源监测系统实施方案</a:t>
            </a:r>
            <a:r>
              <a:rPr lang="en-US" altLang="zh-CN" sz="2500" b="1">
                <a:solidFill>
                  <a:srgbClr val="0170C1"/>
                </a:solidFill>
                <a:latin typeface="微软雅黑" pitchFamily="82" charset="2"/>
                <a:ea typeface="微软雅黑" pitchFamily="82" charset="2"/>
                <a:sym typeface="+mn-ea"/>
              </a:rPr>
              <a:t>-</a:t>
            </a:r>
            <a:r>
              <a:rPr lang="zh-CN" altLang="en-US" sz="2500" b="1">
                <a:solidFill>
                  <a:srgbClr val="0170C1"/>
                </a:solidFill>
                <a:latin typeface="微软雅黑" pitchFamily="82" charset="2"/>
                <a:ea typeface="微软雅黑" pitchFamily="82" charset="2"/>
                <a:sym typeface="+mn-ea"/>
              </a:rPr>
              <a:t>现场调研</a:t>
            </a:r>
          </a:p>
        </p:txBody>
      </p:sp>
      <p:pic>
        <p:nvPicPr>
          <p:cNvPr id="70660" name="Picture 7" descr="2014-08-19 14284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86300" y="1635125"/>
            <a:ext cx="3135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图片 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83125" y="4252913"/>
            <a:ext cx="3114675"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图片 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40713" y="1635125"/>
            <a:ext cx="3135312"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图片 8"/>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40713" y="4252913"/>
            <a:ext cx="3135312"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8"/>
          <p:cNvSpPr>
            <a:spLocks noChangeArrowheads="1"/>
          </p:cNvSpPr>
          <p:nvPr/>
        </p:nvSpPr>
        <p:spPr bwMode="auto">
          <a:xfrm>
            <a:off x="523875" y="712788"/>
            <a:ext cx="48307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能源监测系统实施方案</a:t>
            </a:r>
            <a:r>
              <a:rPr lang="en-US" altLang="zh-CN" sz="2500" b="1">
                <a:solidFill>
                  <a:srgbClr val="0170C1"/>
                </a:solidFill>
                <a:latin typeface="微软雅黑" pitchFamily="82" charset="2"/>
                <a:ea typeface="微软雅黑" pitchFamily="82" charset="2"/>
                <a:sym typeface="+mn-ea"/>
              </a:rPr>
              <a:t>-</a:t>
            </a:r>
            <a:r>
              <a:rPr lang="zh-CN" altLang="en-US" sz="2500" b="1">
                <a:solidFill>
                  <a:srgbClr val="0170C1"/>
                </a:solidFill>
                <a:latin typeface="微软雅黑" pitchFamily="82" charset="2"/>
                <a:ea typeface="微软雅黑" pitchFamily="82" charset="2"/>
                <a:sym typeface="+mn-ea"/>
              </a:rPr>
              <a:t>监测布点</a:t>
            </a:r>
          </a:p>
        </p:txBody>
      </p:sp>
      <p:sp>
        <p:nvSpPr>
          <p:cNvPr id="71683" name="Rectangle 8"/>
          <p:cNvSpPr>
            <a:spLocks noChangeArrowheads="1"/>
          </p:cNvSpPr>
          <p:nvPr/>
        </p:nvSpPr>
        <p:spPr bwMode="auto">
          <a:xfrm>
            <a:off x="1196975" y="2855913"/>
            <a:ext cx="227171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初步方案设计</a:t>
            </a:r>
            <a:endParaRPr lang="en-US" altLang="zh-CN" sz="1400">
              <a:latin typeface="微软雅黑" pitchFamily="82" charset="2"/>
              <a:ea typeface="微软雅黑" pitchFamily="82" charset="2"/>
              <a:sym typeface="+mn-ea"/>
            </a:endParaRP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报价及项目合同</a:t>
            </a:r>
            <a:endParaRPr lang="en-US" altLang="zh-CN" sz="1400">
              <a:latin typeface="微软雅黑" pitchFamily="82" charset="2"/>
              <a:ea typeface="微软雅黑" pitchFamily="82" charset="2"/>
              <a:sym typeface="+mn-ea"/>
            </a:endParaRP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施工方案</a:t>
            </a:r>
            <a:endParaRPr lang="en-US" altLang="zh-CN" sz="1400">
              <a:latin typeface="微软雅黑" pitchFamily="82" charset="2"/>
              <a:ea typeface="微软雅黑" pitchFamily="82" charset="2"/>
              <a:sym typeface="+mn-ea"/>
            </a:endParaRP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设备采购</a:t>
            </a:r>
            <a:endParaRPr lang="en-US" altLang="zh-CN" sz="1400">
              <a:latin typeface="微软雅黑" pitchFamily="82" charset="2"/>
              <a:ea typeface="微软雅黑" pitchFamily="82" charset="2"/>
              <a:sym typeface="+mn-ea"/>
            </a:endParaRPr>
          </a:p>
        </p:txBody>
      </p:sp>
    </p:spTree>
  </p:cSld>
  <p:clrMapOvr>
    <a:masterClrMapping/>
  </p:clrMapOvr>
  <p:transition spd="slow">
    <p:blinds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8"/>
          <p:cNvSpPr>
            <a:spLocks noChangeArrowheads="1"/>
          </p:cNvSpPr>
          <p:nvPr/>
        </p:nvSpPr>
        <p:spPr bwMode="auto">
          <a:xfrm>
            <a:off x="1271588" y="2801938"/>
            <a:ext cx="1989137"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施工准备</a:t>
            </a: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项目现场施工</a:t>
            </a: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项目调试</a:t>
            </a: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项目验收</a:t>
            </a: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客户培训</a:t>
            </a:r>
          </a:p>
        </p:txBody>
      </p:sp>
      <p:sp>
        <p:nvSpPr>
          <p:cNvPr id="72707" name="Rectangle 8"/>
          <p:cNvSpPr>
            <a:spLocks noChangeArrowheads="1"/>
          </p:cNvSpPr>
          <p:nvPr/>
        </p:nvSpPr>
        <p:spPr bwMode="auto">
          <a:xfrm>
            <a:off x="523875" y="712788"/>
            <a:ext cx="48307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能源监测系统实施方案</a:t>
            </a:r>
            <a:r>
              <a:rPr lang="en-US" altLang="zh-CN" sz="2500" b="1">
                <a:solidFill>
                  <a:srgbClr val="0170C1"/>
                </a:solidFill>
                <a:latin typeface="微软雅黑" pitchFamily="82" charset="2"/>
                <a:ea typeface="微软雅黑" pitchFamily="82" charset="2"/>
                <a:sym typeface="+mn-ea"/>
              </a:rPr>
              <a:t>-</a:t>
            </a:r>
            <a:r>
              <a:rPr lang="zh-CN" altLang="en-US" sz="2500" b="1">
                <a:solidFill>
                  <a:srgbClr val="0170C1"/>
                </a:solidFill>
                <a:latin typeface="微软雅黑" pitchFamily="82" charset="2"/>
                <a:ea typeface="微软雅黑" pitchFamily="82" charset="2"/>
                <a:sym typeface="+mn-ea"/>
              </a:rPr>
              <a:t>项目实施</a:t>
            </a:r>
          </a:p>
        </p:txBody>
      </p:sp>
      <p:pic>
        <p:nvPicPr>
          <p:cNvPr id="72708" name="图片 1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21100" y="3700463"/>
            <a:ext cx="2998788"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图片 20"/>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92888" y="3700463"/>
            <a:ext cx="5457825"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10" name="组合 22"/>
          <p:cNvGrpSpPr>
            <a:grpSpLocks/>
          </p:cNvGrpSpPr>
          <p:nvPr/>
        </p:nvGrpSpPr>
        <p:grpSpPr bwMode="auto">
          <a:xfrm>
            <a:off x="4135438" y="2341563"/>
            <a:ext cx="7653337" cy="1157287"/>
            <a:chOff x="3467825" y="2428078"/>
            <a:chExt cx="7653844" cy="1158100"/>
          </a:xfrm>
        </p:grpSpPr>
        <p:grpSp>
          <p:nvGrpSpPr>
            <p:cNvPr id="72711" name="组合 19"/>
            <p:cNvGrpSpPr>
              <a:grpSpLocks/>
            </p:cNvGrpSpPr>
            <p:nvPr/>
          </p:nvGrpSpPr>
          <p:grpSpPr bwMode="auto">
            <a:xfrm>
              <a:off x="4644325" y="2428078"/>
              <a:ext cx="6477344" cy="1158100"/>
              <a:chOff x="5811994" y="1659434"/>
              <a:chExt cx="6477344" cy="1158100"/>
            </a:xfrm>
          </p:grpSpPr>
          <p:grpSp>
            <p:nvGrpSpPr>
              <p:cNvPr id="72713" name="组合 12"/>
              <p:cNvGrpSpPr>
                <a:grpSpLocks/>
              </p:cNvGrpSpPr>
              <p:nvPr/>
            </p:nvGrpSpPr>
            <p:grpSpPr bwMode="auto">
              <a:xfrm>
                <a:off x="5811994" y="1659434"/>
                <a:ext cx="4025672" cy="1034450"/>
                <a:chOff x="5353928" y="2012405"/>
                <a:chExt cx="4025672" cy="1034450"/>
              </a:xfrm>
            </p:grpSpPr>
            <p:pic>
              <p:nvPicPr>
                <p:cNvPr id="72716" name="图片 4"/>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62222" y="2120336"/>
                  <a:ext cx="1323975" cy="81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图片 6"/>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73634" y="2043988"/>
                  <a:ext cx="1105966" cy="100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8" name="图片 9"/>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53928" y="2012405"/>
                  <a:ext cx="1379266" cy="103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714" name="图片 1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9837666" y="1691017"/>
                <a:ext cx="1540440" cy="103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图片 18"/>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8106" y="1659434"/>
                <a:ext cx="911232" cy="11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712" name="图片 21"/>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467825" y="2447974"/>
              <a:ext cx="1125799" cy="102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blinds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8"/>
          <p:cNvSpPr>
            <a:spLocks noChangeArrowheads="1"/>
          </p:cNvSpPr>
          <p:nvPr/>
        </p:nvSpPr>
        <p:spPr bwMode="auto">
          <a:xfrm>
            <a:off x="1271588" y="2982913"/>
            <a:ext cx="2676525"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数据采集及存储</a:t>
            </a: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建筑情况分析</a:t>
            </a: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能耗数据挖掘</a:t>
            </a:r>
          </a:p>
          <a:p>
            <a:pPr marL="342900" indent="-342900" algn="just">
              <a:lnSpc>
                <a:spcPct val="150000"/>
              </a:lnSpc>
              <a:spcBef>
                <a:spcPts val="600"/>
              </a:spcBef>
              <a:buFont typeface="Footlight MT Light" pitchFamily="18" charset="0"/>
              <a:buAutoNum type="arabicPeriod"/>
            </a:pPr>
            <a:r>
              <a:rPr lang="zh-CN" altLang="en-US" sz="1400">
                <a:latin typeface="微软雅黑" pitchFamily="82" charset="2"/>
                <a:ea typeface="微软雅黑" pitchFamily="82" charset="2"/>
                <a:sym typeface="+mn-ea"/>
              </a:rPr>
              <a:t>能耗漏洞分析</a:t>
            </a:r>
          </a:p>
        </p:txBody>
      </p:sp>
      <p:sp>
        <p:nvSpPr>
          <p:cNvPr id="73731" name="Rectangle 8"/>
          <p:cNvSpPr>
            <a:spLocks noChangeArrowheads="1"/>
          </p:cNvSpPr>
          <p:nvPr/>
        </p:nvSpPr>
        <p:spPr bwMode="auto">
          <a:xfrm>
            <a:off x="523875" y="712788"/>
            <a:ext cx="48307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能源监测系统实施方案</a:t>
            </a:r>
            <a:r>
              <a:rPr lang="en-US" altLang="zh-CN" sz="2500" b="1">
                <a:solidFill>
                  <a:srgbClr val="0170C1"/>
                </a:solidFill>
                <a:latin typeface="微软雅黑" pitchFamily="82" charset="2"/>
                <a:ea typeface="微软雅黑" pitchFamily="82" charset="2"/>
                <a:sym typeface="+mn-ea"/>
              </a:rPr>
              <a:t>-</a:t>
            </a:r>
            <a:r>
              <a:rPr lang="zh-CN" altLang="en-US" sz="2500" b="1">
                <a:solidFill>
                  <a:srgbClr val="0170C1"/>
                </a:solidFill>
                <a:latin typeface="微软雅黑" pitchFamily="82" charset="2"/>
                <a:ea typeface="微软雅黑" pitchFamily="82" charset="2"/>
                <a:sym typeface="+mn-ea"/>
              </a:rPr>
              <a:t>数据运营</a:t>
            </a:r>
          </a:p>
        </p:txBody>
      </p:sp>
      <p:pic>
        <p:nvPicPr>
          <p:cNvPr id="73732" name="图片 1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78363" y="1484313"/>
            <a:ext cx="3151187"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图片 1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40713" y="1490663"/>
            <a:ext cx="3097212"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图片 2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878763" y="4432300"/>
            <a:ext cx="3459162"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图片 2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78363" y="4038600"/>
            <a:ext cx="3140075"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8"/>
          <p:cNvSpPr>
            <a:spLocks noChangeArrowheads="1"/>
          </p:cNvSpPr>
          <p:nvPr/>
        </p:nvSpPr>
        <p:spPr bwMode="auto">
          <a:xfrm>
            <a:off x="523875" y="712788"/>
            <a:ext cx="48307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能源监测系统实施方案</a:t>
            </a:r>
            <a:r>
              <a:rPr lang="en-US" altLang="zh-CN" sz="2500" b="1">
                <a:solidFill>
                  <a:srgbClr val="0170C1"/>
                </a:solidFill>
                <a:latin typeface="微软雅黑" pitchFamily="82" charset="2"/>
                <a:ea typeface="微软雅黑" pitchFamily="82" charset="2"/>
                <a:sym typeface="+mn-ea"/>
              </a:rPr>
              <a:t>-</a:t>
            </a:r>
            <a:r>
              <a:rPr lang="zh-CN" altLang="en-US" sz="2500" b="1">
                <a:solidFill>
                  <a:srgbClr val="0170C1"/>
                </a:solidFill>
                <a:latin typeface="微软雅黑" pitchFamily="82" charset="2"/>
                <a:ea typeface="微软雅黑" pitchFamily="82" charset="2"/>
                <a:sym typeface="+mn-ea"/>
              </a:rPr>
              <a:t>节能改造</a:t>
            </a:r>
          </a:p>
        </p:txBody>
      </p:sp>
      <p:pic>
        <p:nvPicPr>
          <p:cNvPr id="74756" name="图片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429091" y="1752418"/>
            <a:ext cx="8341926" cy="355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0584272"/>
      </p:ext>
    </p:extLst>
  </p:cSld>
  <p:clrMapOvr>
    <a:masterClrMapping/>
  </p:clrMapOvr>
  <p:transition spd="slow">
    <p:blinds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8"/>
          <p:cNvSpPr>
            <a:spLocks noChangeArrowheads="1"/>
          </p:cNvSpPr>
          <p:nvPr/>
        </p:nvSpPr>
        <p:spPr bwMode="auto">
          <a:xfrm>
            <a:off x="523875" y="712788"/>
            <a:ext cx="48307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能源监测系统实施方案</a:t>
            </a:r>
            <a:r>
              <a:rPr lang="en-US" altLang="zh-CN" sz="2500" b="1">
                <a:solidFill>
                  <a:srgbClr val="0170C1"/>
                </a:solidFill>
                <a:latin typeface="微软雅黑" pitchFamily="82" charset="2"/>
                <a:ea typeface="微软雅黑" pitchFamily="82" charset="2"/>
                <a:sym typeface="+mn-ea"/>
              </a:rPr>
              <a:t>-</a:t>
            </a:r>
            <a:r>
              <a:rPr lang="zh-CN" altLang="en-US" sz="2500" b="1">
                <a:solidFill>
                  <a:srgbClr val="0170C1"/>
                </a:solidFill>
                <a:latin typeface="微软雅黑" pitchFamily="82" charset="2"/>
                <a:ea typeface="微软雅黑" pitchFamily="82" charset="2"/>
                <a:sym typeface="+mn-ea"/>
              </a:rPr>
              <a:t>节能改造</a:t>
            </a:r>
          </a:p>
        </p:txBody>
      </p:sp>
      <p:pic>
        <p:nvPicPr>
          <p:cNvPr id="74757" name="图片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62024" y="1526132"/>
            <a:ext cx="7463519" cy="503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8"/>
          <p:cNvSpPr>
            <a:spLocks noChangeArrowheads="1"/>
          </p:cNvSpPr>
          <p:nvPr/>
        </p:nvSpPr>
        <p:spPr bwMode="auto">
          <a:xfrm>
            <a:off x="427038" y="712788"/>
            <a:ext cx="38671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sym typeface="+mn-ea"/>
              </a:rPr>
              <a:t>服务流程标准化</a:t>
            </a:r>
            <a:r>
              <a:rPr lang="en-US" altLang="zh-CN" sz="2500" b="1">
                <a:solidFill>
                  <a:srgbClr val="0170C1"/>
                </a:solidFill>
                <a:latin typeface="微软雅黑" pitchFamily="82" charset="2"/>
                <a:ea typeface="微软雅黑" pitchFamily="82" charset="2"/>
                <a:sym typeface="+mn-ea"/>
              </a:rPr>
              <a:t>-</a:t>
            </a:r>
            <a:r>
              <a:rPr lang="zh-CN" altLang="en-US" sz="2500" b="1">
                <a:solidFill>
                  <a:srgbClr val="0170C1"/>
                </a:solidFill>
                <a:latin typeface="微软雅黑" pitchFamily="82" charset="2"/>
                <a:ea typeface="微软雅黑" pitchFamily="82" charset="2"/>
                <a:sym typeface="+mn-ea"/>
              </a:rPr>
              <a:t>项目实施</a:t>
            </a:r>
            <a:endParaRPr lang="zh-CN" altLang="en-US" sz="2500" b="1">
              <a:solidFill>
                <a:srgbClr val="0170C1"/>
              </a:solidFill>
              <a:latin typeface="微软雅黑" pitchFamily="82" charset="2"/>
              <a:ea typeface="微软雅黑" pitchFamily="82" charset="2"/>
            </a:endParaRPr>
          </a:p>
        </p:txBody>
      </p:sp>
      <p:grpSp>
        <p:nvGrpSpPr>
          <p:cNvPr id="75779" name="组合 10"/>
          <p:cNvGrpSpPr>
            <a:grpSpLocks/>
          </p:cNvGrpSpPr>
          <p:nvPr/>
        </p:nvGrpSpPr>
        <p:grpSpPr bwMode="auto">
          <a:xfrm>
            <a:off x="136525" y="2473325"/>
            <a:ext cx="12055475" cy="2806700"/>
            <a:chOff x="89954" y="1710836"/>
            <a:chExt cx="12056179" cy="2807186"/>
          </a:xfrm>
        </p:grpSpPr>
        <p:sp>
          <p:nvSpPr>
            <p:cNvPr id="62" name="矩形 61"/>
            <p:cNvSpPr/>
            <p:nvPr/>
          </p:nvSpPr>
          <p:spPr>
            <a:xfrm>
              <a:off x="6249814" y="2595227"/>
              <a:ext cx="1832082" cy="728788"/>
            </a:xfrm>
            <a:prstGeom prst="rect">
              <a:avLst/>
            </a:prstGeom>
            <a:solidFill>
              <a:srgbClr val="7278BA"/>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 name="矩形 2"/>
            <p:cNvSpPr/>
            <p:nvPr/>
          </p:nvSpPr>
          <p:spPr>
            <a:xfrm flipV="1">
              <a:off x="89954" y="1710836"/>
              <a:ext cx="1987666" cy="679568"/>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 name="矩形 6"/>
            <p:cNvSpPr/>
            <p:nvPr/>
          </p:nvSpPr>
          <p:spPr>
            <a:xfrm flipV="1">
              <a:off x="2077620" y="1710836"/>
              <a:ext cx="4108690" cy="679568"/>
            </a:xfrm>
            <a:prstGeom prst="rect">
              <a:avLst/>
            </a:prstGeom>
            <a:solidFill>
              <a:srgbClr val="4FB9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 name="矩形 4"/>
            <p:cNvSpPr/>
            <p:nvPr/>
          </p:nvSpPr>
          <p:spPr>
            <a:xfrm>
              <a:off x="153458" y="2587288"/>
              <a:ext cx="1833670" cy="562072"/>
            </a:xfrm>
            <a:prstGeom prst="rect">
              <a:avLst/>
            </a:prstGeom>
            <a:solidFill>
              <a:srgbClr val="0170C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784" name="Text Box 16"/>
            <p:cNvSpPr txBox="1">
              <a:spLocks noChangeArrowheads="1"/>
            </p:cNvSpPr>
            <p:nvPr/>
          </p:nvSpPr>
          <p:spPr bwMode="auto">
            <a:xfrm>
              <a:off x="358723" y="2666753"/>
              <a:ext cx="1437134" cy="381062"/>
            </a:xfrm>
            <a:prstGeom prst="rect">
              <a:avLst/>
            </a:prstGeom>
            <a:solidFill>
              <a:srgbClr val="0170C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1400" b="1">
                  <a:solidFill>
                    <a:schemeClr val="bg1"/>
                  </a:solidFill>
                  <a:latin typeface="Calibri" pitchFamily="34" charset="0"/>
                  <a:ea typeface="微软雅黑" pitchFamily="82" charset="2"/>
                </a:rPr>
                <a:t>了解项目详情</a:t>
              </a:r>
              <a:endParaRPr lang="zh-CN" altLang="en-US" sz="1400">
                <a:solidFill>
                  <a:schemeClr val="bg1"/>
                </a:solidFill>
                <a:latin typeface="Calibri" pitchFamily="34" charset="0"/>
                <a:ea typeface="微软雅黑" pitchFamily="82" charset="2"/>
              </a:endParaRPr>
            </a:p>
          </p:txBody>
        </p:sp>
        <p:sp>
          <p:nvSpPr>
            <p:cNvPr id="75785" name="Text Box 16"/>
            <p:cNvSpPr txBox="1">
              <a:spLocks noChangeArrowheads="1"/>
            </p:cNvSpPr>
            <p:nvPr/>
          </p:nvSpPr>
          <p:spPr bwMode="auto">
            <a:xfrm>
              <a:off x="153274" y="3316388"/>
              <a:ext cx="832957" cy="461661"/>
            </a:xfrm>
            <a:prstGeom prst="rect">
              <a:avLst/>
            </a:prstGeom>
            <a:solidFill>
              <a:srgbClr val="0170C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获取数据库结构</a:t>
              </a:r>
            </a:p>
          </p:txBody>
        </p:sp>
        <p:sp>
          <p:nvSpPr>
            <p:cNvPr id="75786" name="Text Box 16"/>
            <p:cNvSpPr txBox="1">
              <a:spLocks noChangeArrowheads="1"/>
            </p:cNvSpPr>
            <p:nvPr/>
          </p:nvSpPr>
          <p:spPr bwMode="auto">
            <a:xfrm>
              <a:off x="1144668" y="3300276"/>
              <a:ext cx="832957" cy="461661"/>
            </a:xfrm>
            <a:prstGeom prst="rect">
              <a:avLst/>
            </a:prstGeom>
            <a:solidFill>
              <a:srgbClr val="0170C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获取通讯协议</a:t>
              </a:r>
            </a:p>
          </p:txBody>
        </p:sp>
        <p:sp>
          <p:nvSpPr>
            <p:cNvPr id="6" name="下箭头 5"/>
            <p:cNvSpPr/>
            <p:nvPr/>
          </p:nvSpPr>
          <p:spPr>
            <a:xfrm>
              <a:off x="482090" y="3149360"/>
              <a:ext cx="238139" cy="166717"/>
            </a:xfrm>
            <a:prstGeom prst="downArrow">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6" name="下箭头 15"/>
            <p:cNvSpPr/>
            <p:nvPr/>
          </p:nvSpPr>
          <p:spPr>
            <a:xfrm>
              <a:off x="1528313" y="3149360"/>
              <a:ext cx="238139" cy="166717"/>
            </a:xfrm>
            <a:prstGeom prst="downArrow">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7" name="下箭头 16"/>
            <p:cNvSpPr/>
            <p:nvPr/>
          </p:nvSpPr>
          <p:spPr>
            <a:xfrm>
              <a:off x="482090" y="3762241"/>
              <a:ext cx="238139" cy="166717"/>
            </a:xfrm>
            <a:prstGeom prst="downArrow">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 name="下箭头 17"/>
            <p:cNvSpPr/>
            <p:nvPr/>
          </p:nvSpPr>
          <p:spPr>
            <a:xfrm>
              <a:off x="1528313" y="3762241"/>
              <a:ext cx="238139" cy="166717"/>
            </a:xfrm>
            <a:prstGeom prst="downArrow">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791" name="Text Box 16"/>
            <p:cNvSpPr txBox="1">
              <a:spLocks noChangeArrowheads="1"/>
            </p:cNvSpPr>
            <p:nvPr/>
          </p:nvSpPr>
          <p:spPr bwMode="auto">
            <a:xfrm>
              <a:off x="153274" y="3968066"/>
              <a:ext cx="832957" cy="461661"/>
            </a:xfrm>
            <a:prstGeom prst="rect">
              <a:avLst/>
            </a:prstGeom>
            <a:solidFill>
              <a:srgbClr val="0170C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确定数据访问内容</a:t>
              </a:r>
            </a:p>
          </p:txBody>
        </p:sp>
        <p:sp>
          <p:nvSpPr>
            <p:cNvPr id="75792" name="Text Box 16"/>
            <p:cNvSpPr txBox="1">
              <a:spLocks noChangeArrowheads="1"/>
            </p:cNvSpPr>
            <p:nvPr/>
          </p:nvSpPr>
          <p:spPr bwMode="auto">
            <a:xfrm>
              <a:off x="1144668" y="3951954"/>
              <a:ext cx="832957" cy="461661"/>
            </a:xfrm>
            <a:prstGeom prst="rect">
              <a:avLst/>
            </a:prstGeom>
            <a:solidFill>
              <a:srgbClr val="0170C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确定监控内容</a:t>
              </a:r>
            </a:p>
          </p:txBody>
        </p:sp>
        <p:sp>
          <p:nvSpPr>
            <p:cNvPr id="21" name="Text Box 16"/>
            <p:cNvSpPr txBox="1">
              <a:spLocks noChangeArrowheads="1"/>
            </p:cNvSpPr>
            <p:nvPr/>
          </p:nvSpPr>
          <p:spPr bwMode="auto">
            <a:xfrm>
              <a:off x="505903" y="1715600"/>
              <a:ext cx="1228797" cy="463630"/>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800" b="1" dirty="0" smtClean="0">
                  <a:solidFill>
                    <a:schemeClr val="bg1">
                      <a:lumMod val="95000"/>
                    </a:schemeClr>
                  </a:solidFill>
                  <a:ea typeface="微软雅黑" panose="020B0503020204020204" pitchFamily="34" charset="-122"/>
                </a:rPr>
                <a:t>施工准备</a:t>
              </a:r>
              <a:endParaRPr lang="zh-CN" altLang="en-US" sz="1800" dirty="0">
                <a:solidFill>
                  <a:schemeClr val="bg1">
                    <a:lumMod val="95000"/>
                  </a:schemeClr>
                </a:solidFill>
                <a:ea typeface="微软雅黑" panose="020B0503020204020204" pitchFamily="34" charset="-122"/>
              </a:endParaRPr>
            </a:p>
          </p:txBody>
        </p:sp>
        <p:sp>
          <p:nvSpPr>
            <p:cNvPr id="22" name="矩形 21"/>
            <p:cNvSpPr/>
            <p:nvPr/>
          </p:nvSpPr>
          <p:spPr>
            <a:xfrm>
              <a:off x="2149062" y="2587288"/>
              <a:ext cx="1289125" cy="562072"/>
            </a:xfrm>
            <a:prstGeom prst="rect">
              <a:avLst/>
            </a:prstGeom>
            <a:solidFill>
              <a:srgbClr val="4FB9E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795" name="Text Box 16"/>
            <p:cNvSpPr txBox="1">
              <a:spLocks noChangeArrowheads="1"/>
            </p:cNvSpPr>
            <p:nvPr/>
          </p:nvSpPr>
          <p:spPr bwMode="auto">
            <a:xfrm>
              <a:off x="2155525" y="2595676"/>
              <a:ext cx="1277536"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en-US" altLang="zh-CN" sz="1400" b="1">
                  <a:solidFill>
                    <a:schemeClr val="bg1"/>
                  </a:solidFill>
                  <a:latin typeface="Calibri" pitchFamily="34" charset="0"/>
                  <a:ea typeface="微软雅黑" pitchFamily="82" charset="2"/>
                </a:rPr>
                <a:t>IIS</a:t>
              </a:r>
              <a:r>
                <a:rPr lang="zh-CN" altLang="en-US" sz="1400" b="1">
                  <a:solidFill>
                    <a:schemeClr val="bg1"/>
                  </a:solidFill>
                  <a:latin typeface="Calibri" pitchFamily="34" charset="0"/>
                  <a:ea typeface="微软雅黑" pitchFamily="82" charset="2"/>
                </a:rPr>
                <a:t>数据架构标准规划</a:t>
              </a:r>
              <a:endParaRPr lang="zh-CN" altLang="en-US" sz="1400">
                <a:solidFill>
                  <a:schemeClr val="bg1"/>
                </a:solidFill>
                <a:latin typeface="Calibri" pitchFamily="34" charset="0"/>
                <a:ea typeface="微软雅黑" pitchFamily="82" charset="2"/>
              </a:endParaRPr>
            </a:p>
          </p:txBody>
        </p:sp>
        <p:sp>
          <p:nvSpPr>
            <p:cNvPr id="75796" name="Text Box 16"/>
            <p:cNvSpPr txBox="1">
              <a:spLocks noChangeArrowheads="1"/>
            </p:cNvSpPr>
            <p:nvPr/>
          </p:nvSpPr>
          <p:spPr bwMode="auto">
            <a:xfrm>
              <a:off x="2152981" y="3411049"/>
              <a:ext cx="1282625" cy="276995"/>
            </a:xfrm>
            <a:prstGeom prst="rect">
              <a:avLst/>
            </a:prstGeom>
            <a:solidFill>
              <a:srgbClr val="4FB9E3"/>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分系统接入调试</a:t>
              </a:r>
              <a:endParaRPr lang="en-US" altLang="zh-CN" sz="1200">
                <a:solidFill>
                  <a:schemeClr val="bg1"/>
                </a:solidFill>
                <a:latin typeface="Calibri" pitchFamily="34" charset="0"/>
                <a:ea typeface="微软雅黑" pitchFamily="82" charset="2"/>
              </a:endParaRPr>
            </a:p>
          </p:txBody>
        </p:sp>
        <p:sp>
          <p:nvSpPr>
            <p:cNvPr id="26" name="下箭头 25"/>
            <p:cNvSpPr/>
            <p:nvPr/>
          </p:nvSpPr>
          <p:spPr>
            <a:xfrm>
              <a:off x="2674555" y="3149360"/>
              <a:ext cx="238139" cy="166717"/>
            </a:xfrm>
            <a:prstGeom prst="downArrow">
              <a:avLst/>
            </a:prstGeom>
            <a:solidFill>
              <a:srgbClr val="4FB9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8" name="下箭头 27"/>
            <p:cNvSpPr/>
            <p:nvPr/>
          </p:nvSpPr>
          <p:spPr>
            <a:xfrm>
              <a:off x="2674555" y="3686028"/>
              <a:ext cx="238139" cy="166717"/>
            </a:xfrm>
            <a:prstGeom prst="downArrow">
              <a:avLst/>
            </a:prstGeom>
            <a:solidFill>
              <a:srgbClr val="4FB9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799" name="Text Box 16"/>
            <p:cNvSpPr txBox="1">
              <a:spLocks noChangeArrowheads="1"/>
            </p:cNvSpPr>
            <p:nvPr/>
          </p:nvSpPr>
          <p:spPr bwMode="auto">
            <a:xfrm>
              <a:off x="2152981" y="3951954"/>
              <a:ext cx="1282624" cy="461661"/>
            </a:xfrm>
            <a:prstGeom prst="rect">
              <a:avLst/>
            </a:prstGeom>
            <a:solidFill>
              <a:srgbClr val="4FB9E3"/>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全部子系统集成调试</a:t>
              </a:r>
            </a:p>
          </p:txBody>
        </p:sp>
        <p:sp>
          <p:nvSpPr>
            <p:cNvPr id="32" name="Text Box 16"/>
            <p:cNvSpPr txBox="1">
              <a:spLocks noChangeArrowheads="1"/>
            </p:cNvSpPr>
            <p:nvPr/>
          </p:nvSpPr>
          <p:spPr bwMode="auto">
            <a:xfrm>
              <a:off x="2925395" y="1715600"/>
              <a:ext cx="1228797" cy="463630"/>
            </a:xfrm>
            <a:prstGeom prst="rect">
              <a:avLst/>
            </a:prstGeom>
            <a:noFill/>
            <a:ln>
              <a:noFill/>
            </a:ln>
            <a:extLst/>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800" b="1" dirty="0" smtClean="0">
                  <a:solidFill>
                    <a:schemeClr val="bg1">
                      <a:lumMod val="95000"/>
                    </a:schemeClr>
                  </a:solidFill>
                  <a:ea typeface="微软雅黑" panose="020B0503020204020204" pitchFamily="34" charset="-122"/>
                </a:rPr>
                <a:t>施工</a:t>
              </a:r>
              <a:r>
                <a:rPr lang="zh-CN" altLang="en-US" sz="1800" b="1" dirty="0">
                  <a:solidFill>
                    <a:schemeClr val="bg1">
                      <a:lumMod val="95000"/>
                    </a:schemeClr>
                  </a:solidFill>
                  <a:ea typeface="微软雅黑" panose="020B0503020204020204" pitchFamily="34" charset="-122"/>
                </a:rPr>
                <a:t>阶段</a:t>
              </a:r>
              <a:endParaRPr lang="zh-CN" altLang="en-US" sz="1800" dirty="0">
                <a:solidFill>
                  <a:schemeClr val="bg1">
                    <a:lumMod val="95000"/>
                  </a:schemeClr>
                </a:solidFill>
                <a:ea typeface="微软雅黑" panose="020B0503020204020204" pitchFamily="34" charset="-122"/>
              </a:endParaRPr>
            </a:p>
          </p:txBody>
        </p:sp>
        <p:sp>
          <p:nvSpPr>
            <p:cNvPr id="33" name="矩形 32"/>
            <p:cNvSpPr/>
            <p:nvPr/>
          </p:nvSpPr>
          <p:spPr>
            <a:xfrm>
              <a:off x="3484227" y="2590463"/>
              <a:ext cx="1289125" cy="562072"/>
            </a:xfrm>
            <a:prstGeom prst="rect">
              <a:avLst/>
            </a:prstGeom>
            <a:solidFill>
              <a:srgbClr val="4FB9E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02" name="Text Box 16"/>
            <p:cNvSpPr txBox="1">
              <a:spLocks noChangeArrowheads="1"/>
            </p:cNvSpPr>
            <p:nvPr/>
          </p:nvSpPr>
          <p:spPr bwMode="auto">
            <a:xfrm>
              <a:off x="3489527" y="2713306"/>
              <a:ext cx="1277536" cy="30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400" b="1">
                  <a:solidFill>
                    <a:schemeClr val="bg1"/>
                  </a:solidFill>
                  <a:latin typeface="Calibri" pitchFamily="34" charset="0"/>
                  <a:ea typeface="微软雅黑" pitchFamily="82" charset="2"/>
                </a:rPr>
                <a:t>驱动开发</a:t>
              </a:r>
              <a:endParaRPr lang="zh-CN" altLang="en-US" sz="1400">
                <a:solidFill>
                  <a:schemeClr val="bg1"/>
                </a:solidFill>
                <a:latin typeface="Calibri" pitchFamily="34" charset="0"/>
                <a:ea typeface="微软雅黑" pitchFamily="82" charset="2"/>
              </a:endParaRPr>
            </a:p>
          </p:txBody>
        </p:sp>
        <p:sp>
          <p:nvSpPr>
            <p:cNvPr id="75803" name="Text Box 16"/>
            <p:cNvSpPr txBox="1">
              <a:spLocks noChangeArrowheads="1"/>
            </p:cNvSpPr>
            <p:nvPr/>
          </p:nvSpPr>
          <p:spPr bwMode="auto">
            <a:xfrm>
              <a:off x="3486983" y="3414454"/>
              <a:ext cx="1282625" cy="276995"/>
            </a:xfrm>
            <a:prstGeom prst="rect">
              <a:avLst/>
            </a:prstGeom>
            <a:solidFill>
              <a:srgbClr val="4FB9E3"/>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分系统接入调试</a:t>
              </a:r>
              <a:endParaRPr lang="en-US" altLang="zh-CN" sz="1200">
                <a:solidFill>
                  <a:schemeClr val="bg1"/>
                </a:solidFill>
                <a:latin typeface="Calibri" pitchFamily="34" charset="0"/>
                <a:ea typeface="微软雅黑" pitchFamily="82" charset="2"/>
              </a:endParaRPr>
            </a:p>
          </p:txBody>
        </p:sp>
        <p:sp>
          <p:nvSpPr>
            <p:cNvPr id="36" name="下箭头 35"/>
            <p:cNvSpPr/>
            <p:nvPr/>
          </p:nvSpPr>
          <p:spPr>
            <a:xfrm>
              <a:off x="4009721" y="3152536"/>
              <a:ext cx="238139" cy="166717"/>
            </a:xfrm>
            <a:prstGeom prst="downArrow">
              <a:avLst/>
            </a:prstGeom>
            <a:solidFill>
              <a:srgbClr val="4FB9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7" name="下箭头 36"/>
            <p:cNvSpPr/>
            <p:nvPr/>
          </p:nvSpPr>
          <p:spPr>
            <a:xfrm>
              <a:off x="4009721" y="3689204"/>
              <a:ext cx="238139" cy="166717"/>
            </a:xfrm>
            <a:prstGeom prst="downArrow">
              <a:avLst/>
            </a:prstGeom>
            <a:solidFill>
              <a:srgbClr val="4FB9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06" name="Text Box 16"/>
            <p:cNvSpPr txBox="1">
              <a:spLocks noChangeArrowheads="1"/>
            </p:cNvSpPr>
            <p:nvPr/>
          </p:nvSpPr>
          <p:spPr bwMode="auto">
            <a:xfrm>
              <a:off x="3486983" y="3955359"/>
              <a:ext cx="1282624" cy="461661"/>
            </a:xfrm>
            <a:prstGeom prst="rect">
              <a:avLst/>
            </a:prstGeom>
            <a:solidFill>
              <a:srgbClr val="4FB9E3"/>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全部子系统集成调试</a:t>
              </a:r>
            </a:p>
          </p:txBody>
        </p:sp>
        <p:sp>
          <p:nvSpPr>
            <p:cNvPr id="39" name="矩形 38"/>
            <p:cNvSpPr/>
            <p:nvPr/>
          </p:nvSpPr>
          <p:spPr>
            <a:xfrm>
              <a:off x="4824155" y="2584112"/>
              <a:ext cx="1289125" cy="562072"/>
            </a:xfrm>
            <a:prstGeom prst="rect">
              <a:avLst/>
            </a:prstGeom>
            <a:solidFill>
              <a:srgbClr val="4FB9E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08" name="Text Box 16"/>
            <p:cNvSpPr txBox="1">
              <a:spLocks noChangeArrowheads="1"/>
            </p:cNvSpPr>
            <p:nvPr/>
          </p:nvSpPr>
          <p:spPr bwMode="auto">
            <a:xfrm>
              <a:off x="4828070" y="3408113"/>
              <a:ext cx="1282625" cy="276995"/>
            </a:xfrm>
            <a:prstGeom prst="rect">
              <a:avLst/>
            </a:prstGeom>
            <a:solidFill>
              <a:srgbClr val="4FB9E3"/>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获取子系统电表</a:t>
              </a:r>
              <a:endParaRPr lang="en-US" altLang="zh-CN" sz="1200">
                <a:solidFill>
                  <a:schemeClr val="bg1"/>
                </a:solidFill>
                <a:latin typeface="Calibri" pitchFamily="34" charset="0"/>
                <a:ea typeface="微软雅黑" pitchFamily="82" charset="2"/>
              </a:endParaRPr>
            </a:p>
          </p:txBody>
        </p:sp>
        <p:sp>
          <p:nvSpPr>
            <p:cNvPr id="42" name="下箭头 41"/>
            <p:cNvSpPr/>
            <p:nvPr/>
          </p:nvSpPr>
          <p:spPr>
            <a:xfrm>
              <a:off x="5349649" y="3146184"/>
              <a:ext cx="238139" cy="166717"/>
            </a:xfrm>
            <a:prstGeom prst="downArrow">
              <a:avLst/>
            </a:prstGeom>
            <a:solidFill>
              <a:srgbClr val="4FB9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3" name="下箭头 42"/>
            <p:cNvSpPr/>
            <p:nvPr/>
          </p:nvSpPr>
          <p:spPr>
            <a:xfrm>
              <a:off x="4976564" y="3682852"/>
              <a:ext cx="238139" cy="166717"/>
            </a:xfrm>
            <a:prstGeom prst="downArrow">
              <a:avLst/>
            </a:prstGeom>
            <a:solidFill>
              <a:srgbClr val="4FB9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11" name="Text Box 16"/>
            <p:cNvSpPr txBox="1">
              <a:spLocks noChangeArrowheads="1"/>
            </p:cNvSpPr>
            <p:nvPr/>
          </p:nvSpPr>
          <p:spPr bwMode="auto">
            <a:xfrm>
              <a:off x="4828070" y="3949018"/>
              <a:ext cx="522250" cy="461661"/>
            </a:xfrm>
            <a:prstGeom prst="rect">
              <a:avLst/>
            </a:prstGeom>
            <a:solidFill>
              <a:srgbClr val="4FB9E3"/>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系统配置</a:t>
              </a:r>
            </a:p>
          </p:txBody>
        </p:sp>
        <p:sp>
          <p:nvSpPr>
            <p:cNvPr id="75812" name="Text Box 16"/>
            <p:cNvSpPr txBox="1">
              <a:spLocks noChangeArrowheads="1"/>
            </p:cNvSpPr>
            <p:nvPr/>
          </p:nvSpPr>
          <p:spPr bwMode="auto">
            <a:xfrm>
              <a:off x="4816490" y="2576147"/>
              <a:ext cx="1277536"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en-US" altLang="zh-CN" sz="1400" b="1">
                  <a:solidFill>
                    <a:schemeClr val="bg1"/>
                  </a:solidFill>
                  <a:latin typeface="Calibri" pitchFamily="34" charset="0"/>
                  <a:ea typeface="微软雅黑" pitchFamily="82" charset="2"/>
                </a:rPr>
                <a:t>IIS</a:t>
              </a:r>
              <a:r>
                <a:rPr lang="zh-CN" altLang="en-US" sz="1400" b="1">
                  <a:solidFill>
                    <a:schemeClr val="bg1"/>
                  </a:solidFill>
                  <a:latin typeface="Calibri" pitchFamily="34" charset="0"/>
                  <a:ea typeface="微软雅黑" pitchFamily="82" charset="2"/>
                </a:rPr>
                <a:t>专用系统集成服务器安装</a:t>
              </a:r>
              <a:endParaRPr lang="zh-CN" altLang="en-US" sz="1400">
                <a:solidFill>
                  <a:schemeClr val="bg1"/>
                </a:solidFill>
                <a:latin typeface="Calibri" pitchFamily="34" charset="0"/>
                <a:ea typeface="微软雅黑" pitchFamily="82" charset="2"/>
              </a:endParaRPr>
            </a:p>
          </p:txBody>
        </p:sp>
        <p:sp>
          <p:nvSpPr>
            <p:cNvPr id="46" name="下箭头 45"/>
            <p:cNvSpPr/>
            <p:nvPr/>
          </p:nvSpPr>
          <p:spPr>
            <a:xfrm>
              <a:off x="5733847" y="3678090"/>
              <a:ext cx="238139" cy="166716"/>
            </a:xfrm>
            <a:prstGeom prst="downArrow">
              <a:avLst/>
            </a:prstGeom>
            <a:solidFill>
              <a:srgbClr val="4FB9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14" name="Text Box 16"/>
            <p:cNvSpPr txBox="1">
              <a:spLocks noChangeArrowheads="1"/>
            </p:cNvSpPr>
            <p:nvPr/>
          </p:nvSpPr>
          <p:spPr bwMode="auto">
            <a:xfrm>
              <a:off x="5591582" y="3955359"/>
              <a:ext cx="522250" cy="461661"/>
            </a:xfrm>
            <a:prstGeom prst="rect">
              <a:avLst/>
            </a:prstGeom>
            <a:solidFill>
              <a:srgbClr val="4FB9E3"/>
            </a:solidFill>
            <a:ln>
              <a:noFill/>
            </a:ln>
            <a:extLst>
              <a:ext uri="{91240B29-F687-4F45-9708-019B960494DF}">
                <a14:hiddenLine xmlns:a14="http://schemas.microsoft.com/office/drawing/2010/main" w="6350">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Wingdings" pitchFamily="2" charset="2"/>
                <a:buNone/>
              </a:pPr>
              <a:r>
                <a:rPr lang="zh-CN" altLang="en-US" sz="1200">
                  <a:solidFill>
                    <a:schemeClr val="bg1"/>
                  </a:solidFill>
                  <a:latin typeface="Calibri" pitchFamily="34" charset="0"/>
                  <a:ea typeface="微软雅黑" pitchFamily="82" charset="2"/>
                </a:rPr>
                <a:t>界面设计</a:t>
              </a:r>
            </a:p>
          </p:txBody>
        </p:sp>
        <p:sp>
          <p:nvSpPr>
            <p:cNvPr id="48" name="矩形 47"/>
            <p:cNvSpPr/>
            <p:nvPr/>
          </p:nvSpPr>
          <p:spPr>
            <a:xfrm flipV="1">
              <a:off x="6186310" y="1717187"/>
              <a:ext cx="1986079" cy="677980"/>
            </a:xfrm>
            <a:prstGeom prst="rect">
              <a:avLst/>
            </a:prstGeom>
            <a:solidFill>
              <a:srgbClr val="7278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16" name="Text Box 16"/>
            <p:cNvSpPr txBox="1">
              <a:spLocks noChangeArrowheads="1"/>
            </p:cNvSpPr>
            <p:nvPr/>
          </p:nvSpPr>
          <p:spPr bwMode="auto">
            <a:xfrm>
              <a:off x="6454626" y="2672415"/>
              <a:ext cx="1437134" cy="3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1400" b="1">
                  <a:solidFill>
                    <a:schemeClr val="bg1"/>
                  </a:solidFill>
                  <a:latin typeface="Calibri" pitchFamily="34" charset="0"/>
                  <a:ea typeface="微软雅黑" pitchFamily="82" charset="2"/>
                </a:rPr>
                <a:t>系统调试</a:t>
              </a:r>
              <a:endParaRPr lang="zh-CN" altLang="en-US" sz="1400">
                <a:solidFill>
                  <a:schemeClr val="bg1"/>
                </a:solidFill>
                <a:latin typeface="Calibri" pitchFamily="34" charset="0"/>
                <a:ea typeface="微软雅黑" pitchFamily="82" charset="2"/>
              </a:endParaRPr>
            </a:p>
          </p:txBody>
        </p:sp>
        <p:sp>
          <p:nvSpPr>
            <p:cNvPr id="53" name="下箭头 52"/>
            <p:cNvSpPr/>
            <p:nvPr/>
          </p:nvSpPr>
          <p:spPr>
            <a:xfrm>
              <a:off x="7127753" y="3320840"/>
              <a:ext cx="238139" cy="166717"/>
            </a:xfrm>
            <a:prstGeom prst="downArrow">
              <a:avLst/>
            </a:prstGeom>
            <a:solidFill>
              <a:srgbClr val="7278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9" name="Text Box 16"/>
            <p:cNvSpPr txBox="1">
              <a:spLocks noChangeArrowheads="1"/>
            </p:cNvSpPr>
            <p:nvPr/>
          </p:nvSpPr>
          <p:spPr bwMode="auto">
            <a:xfrm>
              <a:off x="6602259" y="1720363"/>
              <a:ext cx="1228797" cy="463630"/>
            </a:xfrm>
            <a:prstGeom prst="rect">
              <a:avLst/>
            </a:prstGeom>
            <a:solidFill>
              <a:srgbClr val="7278BA"/>
            </a:solidFill>
            <a:ln>
              <a:noFill/>
            </a:ln>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800" b="1" dirty="0" smtClean="0">
                  <a:solidFill>
                    <a:schemeClr val="bg1">
                      <a:lumMod val="95000"/>
                    </a:schemeClr>
                  </a:solidFill>
                  <a:ea typeface="微软雅黑" panose="020B0503020204020204" pitchFamily="34" charset="-122"/>
                </a:rPr>
                <a:t>调试阶段</a:t>
              </a:r>
              <a:endParaRPr lang="zh-CN" altLang="en-US" sz="1800" dirty="0">
                <a:solidFill>
                  <a:schemeClr val="bg1">
                    <a:lumMod val="95000"/>
                  </a:schemeClr>
                </a:solidFill>
                <a:ea typeface="微软雅黑" panose="020B0503020204020204" pitchFamily="34" charset="-122"/>
              </a:endParaRPr>
            </a:p>
          </p:txBody>
        </p:sp>
        <p:sp>
          <p:nvSpPr>
            <p:cNvPr id="60" name="矩形 59"/>
            <p:cNvSpPr/>
            <p:nvPr/>
          </p:nvSpPr>
          <p:spPr>
            <a:xfrm>
              <a:off x="6249814" y="3678090"/>
              <a:ext cx="1832082" cy="728788"/>
            </a:xfrm>
            <a:prstGeom prst="rect">
              <a:avLst/>
            </a:prstGeom>
            <a:solidFill>
              <a:srgbClr val="7278BA"/>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20" name="Text Box 16"/>
            <p:cNvSpPr txBox="1">
              <a:spLocks noChangeArrowheads="1"/>
            </p:cNvSpPr>
            <p:nvPr/>
          </p:nvSpPr>
          <p:spPr bwMode="auto">
            <a:xfrm>
              <a:off x="6454626" y="3836509"/>
              <a:ext cx="1437134" cy="381062"/>
            </a:xfrm>
            <a:prstGeom prst="rect">
              <a:avLst/>
            </a:prstGeom>
            <a:solidFill>
              <a:srgbClr val="7278B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1400" b="1">
                  <a:solidFill>
                    <a:schemeClr val="bg1"/>
                  </a:solidFill>
                  <a:latin typeface="Calibri" pitchFamily="34" charset="0"/>
                  <a:ea typeface="微软雅黑" pitchFamily="82" charset="2"/>
                </a:rPr>
                <a:t>运行测试</a:t>
              </a:r>
              <a:endParaRPr lang="zh-CN" altLang="en-US" sz="1400">
                <a:solidFill>
                  <a:schemeClr val="bg1"/>
                </a:solidFill>
                <a:latin typeface="Calibri" pitchFamily="34" charset="0"/>
                <a:ea typeface="微软雅黑" pitchFamily="82" charset="2"/>
              </a:endParaRPr>
            </a:p>
          </p:txBody>
        </p:sp>
        <p:sp>
          <p:nvSpPr>
            <p:cNvPr id="63" name="矩形 62"/>
            <p:cNvSpPr/>
            <p:nvPr/>
          </p:nvSpPr>
          <p:spPr>
            <a:xfrm>
              <a:off x="8235893" y="2590463"/>
              <a:ext cx="1833669" cy="1822766"/>
            </a:xfrm>
            <a:prstGeom prst="rect">
              <a:avLst/>
            </a:prstGeom>
            <a:solidFill>
              <a:srgbClr val="FCC234"/>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4" name="矩形 63"/>
            <p:cNvSpPr/>
            <p:nvPr/>
          </p:nvSpPr>
          <p:spPr>
            <a:xfrm flipV="1">
              <a:off x="8172389" y="1712424"/>
              <a:ext cx="1987666" cy="679568"/>
            </a:xfrm>
            <a:prstGeom prst="rect">
              <a:avLst/>
            </a:prstGeom>
            <a:solidFill>
              <a:srgbClr val="FCC2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23" name="Text Box 16"/>
            <p:cNvSpPr txBox="1">
              <a:spLocks noChangeArrowheads="1"/>
            </p:cNvSpPr>
            <p:nvPr/>
          </p:nvSpPr>
          <p:spPr bwMode="auto">
            <a:xfrm>
              <a:off x="8484952" y="3165548"/>
              <a:ext cx="1437134" cy="50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b="1">
                  <a:solidFill>
                    <a:schemeClr val="bg1"/>
                  </a:solidFill>
                  <a:latin typeface="Calibri" pitchFamily="34" charset="0"/>
                  <a:ea typeface="微软雅黑" pitchFamily="82" charset="2"/>
                </a:rPr>
                <a:t>验 收</a:t>
              </a:r>
              <a:endParaRPr lang="zh-CN" altLang="en-US">
                <a:solidFill>
                  <a:schemeClr val="bg1"/>
                </a:solidFill>
                <a:latin typeface="Calibri" pitchFamily="34" charset="0"/>
                <a:ea typeface="微软雅黑" pitchFamily="82" charset="2"/>
              </a:endParaRPr>
            </a:p>
          </p:txBody>
        </p:sp>
        <p:sp>
          <p:nvSpPr>
            <p:cNvPr id="67" name="Text Box 16"/>
            <p:cNvSpPr txBox="1">
              <a:spLocks noChangeArrowheads="1"/>
            </p:cNvSpPr>
            <p:nvPr/>
          </p:nvSpPr>
          <p:spPr bwMode="auto">
            <a:xfrm>
              <a:off x="8589925" y="1717187"/>
              <a:ext cx="1227210" cy="463630"/>
            </a:xfrm>
            <a:prstGeom prst="rect">
              <a:avLst/>
            </a:prstGeom>
            <a:noFill/>
            <a:ln>
              <a:noFill/>
            </a:ln>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800" b="1" dirty="0" smtClean="0">
                  <a:solidFill>
                    <a:schemeClr val="bg1">
                      <a:lumMod val="95000"/>
                    </a:schemeClr>
                  </a:solidFill>
                  <a:ea typeface="微软雅黑" panose="020B0503020204020204" pitchFamily="34" charset="-122"/>
                </a:rPr>
                <a:t>验收阶段</a:t>
              </a:r>
              <a:endParaRPr lang="zh-CN" altLang="en-US" sz="1800" b="1" dirty="0">
                <a:solidFill>
                  <a:schemeClr val="bg1">
                    <a:lumMod val="95000"/>
                  </a:schemeClr>
                </a:solidFill>
                <a:ea typeface="微软雅黑" panose="020B0503020204020204" pitchFamily="34" charset="-122"/>
              </a:endParaRPr>
            </a:p>
          </p:txBody>
        </p:sp>
        <p:sp>
          <p:nvSpPr>
            <p:cNvPr id="70" name="矩形 69"/>
            <p:cNvSpPr/>
            <p:nvPr/>
          </p:nvSpPr>
          <p:spPr>
            <a:xfrm>
              <a:off x="10221971" y="2590463"/>
              <a:ext cx="1833670" cy="509676"/>
            </a:xfrm>
            <a:prstGeom prst="rect">
              <a:avLst/>
            </a:prstGeom>
            <a:solidFill>
              <a:srgbClr val="F365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1" name="矩形 70"/>
            <p:cNvSpPr/>
            <p:nvPr/>
          </p:nvSpPr>
          <p:spPr>
            <a:xfrm flipV="1">
              <a:off x="10158467" y="1712424"/>
              <a:ext cx="1987666" cy="679568"/>
            </a:xfrm>
            <a:prstGeom prst="rect">
              <a:avLst/>
            </a:prstGeom>
            <a:solidFill>
              <a:srgbClr val="F365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27" name="Text Box 16"/>
            <p:cNvSpPr txBox="1">
              <a:spLocks noChangeArrowheads="1"/>
            </p:cNvSpPr>
            <p:nvPr/>
          </p:nvSpPr>
          <p:spPr bwMode="auto">
            <a:xfrm>
              <a:off x="10427832" y="2604754"/>
              <a:ext cx="1437134" cy="381062"/>
            </a:xfrm>
            <a:prstGeom prst="rect">
              <a:avLst/>
            </a:prstGeom>
            <a:solidFill>
              <a:srgbClr val="F365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1400" b="1">
                  <a:solidFill>
                    <a:schemeClr val="bg1"/>
                  </a:solidFill>
                  <a:latin typeface="Calibri" pitchFamily="34" charset="0"/>
                  <a:ea typeface="微软雅黑" pitchFamily="82" charset="2"/>
                </a:rPr>
                <a:t>培训</a:t>
              </a:r>
              <a:endParaRPr lang="zh-CN" altLang="en-US" sz="1400">
                <a:solidFill>
                  <a:schemeClr val="bg1"/>
                </a:solidFill>
                <a:latin typeface="Calibri" pitchFamily="34" charset="0"/>
                <a:ea typeface="微软雅黑" pitchFamily="82" charset="2"/>
              </a:endParaRPr>
            </a:p>
          </p:txBody>
        </p:sp>
        <p:sp>
          <p:nvSpPr>
            <p:cNvPr id="73" name="下箭头 72"/>
            <p:cNvSpPr/>
            <p:nvPr/>
          </p:nvSpPr>
          <p:spPr>
            <a:xfrm>
              <a:off x="11101497" y="3100140"/>
              <a:ext cx="238139" cy="166716"/>
            </a:xfrm>
            <a:prstGeom prst="downArrow">
              <a:avLst/>
            </a:prstGeom>
            <a:solidFill>
              <a:srgbClr val="F365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4" name="Text Box 16"/>
            <p:cNvSpPr txBox="1">
              <a:spLocks noChangeArrowheads="1"/>
            </p:cNvSpPr>
            <p:nvPr/>
          </p:nvSpPr>
          <p:spPr bwMode="auto">
            <a:xfrm>
              <a:off x="10576004" y="1717187"/>
              <a:ext cx="1227209" cy="463630"/>
            </a:xfrm>
            <a:prstGeom prst="rect">
              <a:avLst/>
            </a:prstGeom>
            <a:solidFill>
              <a:srgbClr val="F36544"/>
            </a:solidFill>
            <a:ln>
              <a:noFill/>
            </a:ln>
          </p:spPr>
          <p:txBody>
            <a:bodyPr lIns="91436" tIns="45718" rIns="91436" bIns="45718">
              <a:spAutoFit/>
            </a:bodyPr>
            <a:lstStyle>
              <a:lvl1pPr marL="393700" indent="-393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eaLnBrk="0" hangingPunct="0">
                <a:lnSpc>
                  <a:spcPct val="150000"/>
                </a:lnSpc>
                <a:spcBef>
                  <a:spcPct val="0"/>
                </a:spcBef>
                <a:buFont typeface="Wingdings" panose="05000000000000000000" pitchFamily="2" charset="2"/>
                <a:buNone/>
                <a:defRPr/>
              </a:pPr>
              <a:r>
                <a:rPr lang="zh-CN" altLang="en-US" sz="1800" b="1" dirty="0" smtClean="0">
                  <a:solidFill>
                    <a:schemeClr val="bg1">
                      <a:lumMod val="95000"/>
                    </a:schemeClr>
                  </a:solidFill>
                  <a:ea typeface="微软雅黑" panose="020B0503020204020204" pitchFamily="34" charset="-122"/>
                </a:rPr>
                <a:t>售后服务</a:t>
              </a:r>
              <a:endParaRPr lang="zh-CN" altLang="en-US" sz="1800" dirty="0">
                <a:solidFill>
                  <a:schemeClr val="bg1">
                    <a:lumMod val="95000"/>
                  </a:schemeClr>
                </a:solidFill>
                <a:ea typeface="微软雅黑" panose="020B0503020204020204" pitchFamily="34" charset="-122"/>
              </a:endParaRPr>
            </a:p>
          </p:txBody>
        </p:sp>
        <p:sp>
          <p:nvSpPr>
            <p:cNvPr id="75" name="矩形 74"/>
            <p:cNvSpPr/>
            <p:nvPr/>
          </p:nvSpPr>
          <p:spPr>
            <a:xfrm>
              <a:off x="10221971" y="3408168"/>
              <a:ext cx="1833670" cy="995534"/>
            </a:xfrm>
            <a:prstGeom prst="rect">
              <a:avLst/>
            </a:prstGeom>
            <a:solidFill>
              <a:srgbClr val="F36544"/>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831" name="Text Box 16"/>
            <p:cNvSpPr txBox="1">
              <a:spLocks noChangeArrowheads="1"/>
            </p:cNvSpPr>
            <p:nvPr/>
          </p:nvSpPr>
          <p:spPr bwMode="auto">
            <a:xfrm>
              <a:off x="10427832" y="3502363"/>
              <a:ext cx="1437134" cy="101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1000" b="1">
                  <a:solidFill>
                    <a:schemeClr val="bg1"/>
                  </a:solidFill>
                  <a:latin typeface="Calibri" pitchFamily="34" charset="0"/>
                  <a:ea typeface="微软雅黑" pitchFamily="82" charset="2"/>
                </a:rPr>
                <a:t>售后服务：</a:t>
              </a:r>
              <a:endParaRPr lang="en-US" altLang="zh-CN" sz="1000" b="1">
                <a:solidFill>
                  <a:schemeClr val="bg1"/>
                </a:solidFill>
                <a:latin typeface="Calibri" pitchFamily="34" charset="0"/>
                <a:ea typeface="微软雅黑" pitchFamily="82" charset="2"/>
              </a:endParaRPr>
            </a:p>
            <a:p>
              <a:pPr algn="ctr">
                <a:lnSpc>
                  <a:spcPct val="150000"/>
                </a:lnSpc>
                <a:buFont typeface="Wingdings" pitchFamily="2" charset="2"/>
                <a:buNone/>
              </a:pPr>
              <a:r>
                <a:rPr lang="zh-CN" altLang="en-US" sz="1000" b="1">
                  <a:solidFill>
                    <a:schemeClr val="bg1"/>
                  </a:solidFill>
                  <a:latin typeface="Calibri" pitchFamily="34" charset="0"/>
                  <a:ea typeface="微软雅黑" pitchFamily="82" charset="2"/>
                </a:rPr>
                <a:t>技术支持、本地服务</a:t>
              </a:r>
              <a:endParaRPr lang="en-US" altLang="zh-CN" sz="1000" b="1">
                <a:solidFill>
                  <a:schemeClr val="bg1"/>
                </a:solidFill>
                <a:latin typeface="Calibri" pitchFamily="34" charset="0"/>
                <a:ea typeface="微软雅黑" pitchFamily="82" charset="2"/>
              </a:endParaRPr>
            </a:p>
            <a:p>
              <a:pPr algn="ctr">
                <a:lnSpc>
                  <a:spcPct val="150000"/>
                </a:lnSpc>
                <a:buFont typeface="Wingdings" pitchFamily="2" charset="2"/>
                <a:buNone/>
              </a:pPr>
              <a:r>
                <a:rPr lang="zh-CN" altLang="en-US" sz="1000" b="1">
                  <a:solidFill>
                    <a:schemeClr val="bg1"/>
                  </a:solidFill>
                  <a:latin typeface="Calibri" pitchFamily="34" charset="0"/>
                  <a:ea typeface="微软雅黑" pitchFamily="82" charset="2"/>
                </a:rPr>
                <a:t>定期回访、免费升级</a:t>
              </a:r>
              <a:endParaRPr lang="en-US" altLang="zh-CN" sz="1000" b="1">
                <a:solidFill>
                  <a:schemeClr val="bg1"/>
                </a:solidFill>
                <a:latin typeface="Calibri" pitchFamily="34" charset="0"/>
                <a:ea typeface="微软雅黑" pitchFamily="82" charset="2"/>
              </a:endParaRPr>
            </a:p>
            <a:p>
              <a:pPr algn="ctr">
                <a:lnSpc>
                  <a:spcPct val="150000"/>
                </a:lnSpc>
                <a:buFont typeface="Wingdings" pitchFamily="2" charset="2"/>
                <a:buNone/>
              </a:pPr>
              <a:endParaRPr lang="zh-CN" altLang="en-US" sz="1000">
                <a:solidFill>
                  <a:schemeClr val="bg1"/>
                </a:solidFill>
                <a:latin typeface="Calibri" pitchFamily="34" charset="0"/>
                <a:ea typeface="微软雅黑" pitchFamily="82" charset="2"/>
              </a:endParaRPr>
            </a:p>
          </p:txBody>
        </p:sp>
      </p:grpSp>
    </p:spTree>
  </p:cSld>
  <p:clrMapOvr>
    <a:masterClrMapping/>
  </p:clrMapOvr>
  <p:transition spd="slow">
    <p:blinds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087938"/>
            <a:ext cx="12192000" cy="1770062"/>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7411" name="Rectangle 1"/>
          <p:cNvSpPr>
            <a:spLocks noGrp="1" noChangeArrowheads="1"/>
          </p:cNvSpPr>
          <p:nvPr/>
        </p:nvSpPr>
        <p:spPr bwMode="auto">
          <a:xfrm>
            <a:off x="261938" y="485775"/>
            <a:ext cx="59070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特点</a:t>
            </a:r>
            <a:r>
              <a:rPr lang="en-US" altLang="zh-CN" sz="2500" b="1">
                <a:solidFill>
                  <a:schemeClr val="accent1"/>
                </a:solidFill>
                <a:latin typeface="微软雅黑" pitchFamily="82" charset="2"/>
                <a:ea typeface="微软雅黑" pitchFamily="82" charset="2"/>
                <a:sym typeface="Calibri" pitchFamily="34" charset="0"/>
              </a:rPr>
              <a:t>1</a:t>
            </a:r>
            <a:r>
              <a:rPr lang="zh-CN" altLang="en-US" sz="2500" b="1">
                <a:solidFill>
                  <a:schemeClr val="accent1"/>
                </a:solidFill>
                <a:latin typeface="微软雅黑" pitchFamily="82" charset="2"/>
                <a:ea typeface="微软雅黑" pitchFamily="82" charset="2"/>
                <a:sym typeface="Calibri" pitchFamily="34" charset="0"/>
              </a:rPr>
              <a:t>/</a:t>
            </a:r>
            <a:r>
              <a:rPr lang="en-US" altLang="zh-CN" sz="2500" b="1">
                <a:solidFill>
                  <a:schemeClr val="accent1"/>
                </a:solidFill>
                <a:latin typeface="微软雅黑" pitchFamily="82" charset="2"/>
                <a:ea typeface="微软雅黑" pitchFamily="82" charset="2"/>
                <a:sym typeface="Calibri" pitchFamily="34" charset="0"/>
              </a:rPr>
              <a:t>4</a:t>
            </a:r>
            <a:r>
              <a:rPr lang="zh-CN" altLang="en-US" sz="2500" b="1">
                <a:solidFill>
                  <a:schemeClr val="accent1"/>
                </a:solidFill>
                <a:latin typeface="微软雅黑" pitchFamily="82" charset="2"/>
                <a:ea typeface="微软雅黑" pitchFamily="82" charset="2"/>
                <a:sym typeface="Calibri" pitchFamily="34" charset="0"/>
              </a:rPr>
              <a:t>：设备监测及安全管理</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17412" name="文本框 2"/>
          <p:cNvSpPr txBox="1">
            <a:spLocks noChangeArrowheads="1"/>
          </p:cNvSpPr>
          <p:nvPr/>
        </p:nvSpPr>
        <p:spPr bwMode="auto">
          <a:xfrm>
            <a:off x="630238" y="1447800"/>
            <a:ext cx="4365625"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设备监测</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针对变频器、中央空调、车船设备等进行管理</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关键设备故障报警</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设备参数实时监测</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安全管理</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故障早知道</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设备故障分析、设备安全</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定期维护管理</a:t>
            </a:r>
            <a:endParaRPr lang="en-US" altLang="zh-CN" sz="1400">
              <a:latin typeface="微软雅黑" pitchFamily="82" charset="2"/>
              <a:ea typeface="微软雅黑" pitchFamily="82" charset="2"/>
            </a:endParaRPr>
          </a:p>
        </p:txBody>
      </p:sp>
      <p:sp>
        <p:nvSpPr>
          <p:cNvPr id="17413" name="矩形 1"/>
          <p:cNvSpPr>
            <a:spLocks noChangeArrowheads="1"/>
          </p:cNvSpPr>
          <p:nvPr/>
        </p:nvSpPr>
        <p:spPr bwMode="auto">
          <a:xfrm>
            <a:off x="650875" y="5722938"/>
            <a:ext cx="85534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2000" b="1">
                <a:solidFill>
                  <a:schemeClr val="bg1"/>
                </a:solidFill>
                <a:latin typeface="微软雅黑" pitchFamily="82" charset="2"/>
                <a:ea typeface="微软雅黑" pitchFamily="82" charset="2"/>
              </a:rPr>
              <a:t>设备参数监测及安全是企业最为关注的点</a:t>
            </a:r>
            <a:endParaRPr lang="en-US" altLang="zh-CN" sz="2000" b="1">
              <a:solidFill>
                <a:schemeClr val="bg1"/>
              </a:solidFill>
              <a:latin typeface="微软雅黑" pitchFamily="82" charset="2"/>
              <a:ea typeface="微软雅黑" pitchFamily="82" charset="2"/>
            </a:endParaRPr>
          </a:p>
        </p:txBody>
      </p:sp>
      <p:pic>
        <p:nvPicPr>
          <p:cNvPr id="17414" name="图片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81900" y="1058863"/>
            <a:ext cx="2136775"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19700" y="1058863"/>
            <a:ext cx="2136775"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图片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66325" y="1038225"/>
            <a:ext cx="2147888"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079134"/>
      </p:ext>
    </p:extLst>
  </p:cSld>
  <p:clrMapOvr>
    <a:masterClrMapping/>
  </p:clrMapOvr>
  <p:transition spd="slow">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2"/>
          <p:cNvGrpSpPr>
            <a:grpSpLocks/>
          </p:cNvGrpSpPr>
          <p:nvPr/>
        </p:nvGrpSpPr>
        <p:grpSpPr bwMode="auto">
          <a:xfrm>
            <a:off x="5254625" y="3062288"/>
            <a:ext cx="1111250" cy="1111250"/>
            <a:chOff x="5679045" y="2905442"/>
            <a:chExt cx="1110615" cy="1110615"/>
          </a:xfrm>
        </p:grpSpPr>
        <p:sp>
          <p:nvSpPr>
            <p:cNvPr id="5" name="椭圆 4"/>
            <p:cNvSpPr/>
            <p:nvPr/>
          </p:nvSpPr>
          <p:spPr>
            <a:xfrm>
              <a:off x="5679045" y="2905442"/>
              <a:ext cx="1110615" cy="1110615"/>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 name="泪滴形 3"/>
            <p:cNvSpPr/>
            <p:nvPr/>
          </p:nvSpPr>
          <p:spPr>
            <a:xfrm rot="8100000">
              <a:off x="6043961" y="3221173"/>
              <a:ext cx="409341" cy="409341"/>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 name="椭圆 5"/>
            <p:cNvSpPr/>
            <p:nvPr/>
          </p:nvSpPr>
          <p:spPr>
            <a:xfrm>
              <a:off x="6186755" y="3336995"/>
              <a:ext cx="123754" cy="123754"/>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sp>
        <p:nvSpPr>
          <p:cNvPr id="11267" name="Rectangle 8"/>
          <p:cNvSpPr>
            <a:spLocks noChangeArrowheads="1"/>
          </p:cNvSpPr>
          <p:nvPr/>
        </p:nvSpPr>
        <p:spPr bwMode="auto">
          <a:xfrm>
            <a:off x="1127125" y="2470150"/>
            <a:ext cx="451008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nSpc>
                <a:spcPct val="120000"/>
              </a:lnSpc>
              <a:spcBef>
                <a:spcPts val="600"/>
              </a:spcBef>
              <a:buFont typeface="Arial" pitchFamily="34" charset="0"/>
              <a:buNone/>
            </a:pPr>
            <a:r>
              <a:rPr lang="zh-CN" altLang="zh-CN" sz="2400" b="1">
                <a:solidFill>
                  <a:srgbClr val="0170C1"/>
                </a:solidFill>
                <a:ea typeface="微软雅黑" pitchFamily="82" charset="2"/>
              </a:rPr>
              <a:t>能源</a:t>
            </a:r>
            <a:r>
              <a:rPr lang="zh-CN" altLang="en-US" sz="2400" b="1">
                <a:solidFill>
                  <a:srgbClr val="0170C1"/>
                </a:solidFill>
                <a:ea typeface="微软雅黑" pitchFamily="82" charset="2"/>
              </a:rPr>
              <a:t>及设备物联网</a:t>
            </a:r>
            <a:r>
              <a:rPr lang="zh-CN" altLang="zh-CN" sz="2400" b="1">
                <a:solidFill>
                  <a:srgbClr val="0170C1"/>
                </a:solidFill>
                <a:ea typeface="微软雅黑" pitchFamily="82" charset="2"/>
              </a:rPr>
              <a:t>数据服务平台</a:t>
            </a:r>
          </a:p>
          <a:p>
            <a:pPr>
              <a:lnSpc>
                <a:spcPct val="120000"/>
              </a:lnSpc>
              <a:spcBef>
                <a:spcPts val="600"/>
              </a:spcBef>
              <a:buFont typeface="Arial" pitchFamily="34" charset="0"/>
              <a:buNone/>
            </a:pPr>
            <a:r>
              <a:rPr lang="zh-CN" altLang="zh-CN" sz="2000">
                <a:ea typeface="微软雅黑" pitchFamily="82" charset="2"/>
              </a:rPr>
              <a:t> </a:t>
            </a:r>
            <a:r>
              <a:rPr lang="zh-CN" altLang="zh-CN" sz="1600">
                <a:ea typeface="微软雅黑" pitchFamily="82" charset="2"/>
              </a:rPr>
              <a:t>24h服务管家，防耗于未然，便利</a:t>
            </a:r>
          </a:p>
          <a:p>
            <a:pPr>
              <a:lnSpc>
                <a:spcPct val="120000"/>
              </a:lnSpc>
              <a:spcBef>
                <a:spcPts val="600"/>
              </a:spcBef>
              <a:buFont typeface="Arial" pitchFamily="34" charset="0"/>
              <a:buNone/>
            </a:pPr>
            <a:endParaRPr lang="zh-CN" altLang="zh-CN" sz="1400">
              <a:ea typeface="微软雅黑" pitchFamily="82" charset="2"/>
            </a:endParaRPr>
          </a:p>
          <a:p>
            <a:pPr>
              <a:lnSpc>
                <a:spcPct val="120000"/>
              </a:lnSpc>
              <a:spcBef>
                <a:spcPts val="600"/>
              </a:spcBef>
              <a:buFont typeface="Arial" pitchFamily="34" charset="0"/>
              <a:buNone/>
            </a:pPr>
            <a:r>
              <a:rPr lang="zh-CN" altLang="zh-CN" sz="2400" b="1">
                <a:solidFill>
                  <a:srgbClr val="0170C1"/>
                </a:solidFill>
                <a:ea typeface="微软雅黑" pitchFamily="82" charset="2"/>
              </a:rPr>
              <a:t>数据驱动决策</a:t>
            </a:r>
            <a:r>
              <a:rPr lang="zh-CN" altLang="en-US" sz="2400">
                <a:solidFill>
                  <a:srgbClr val="0170C1"/>
                </a:solidFill>
                <a:ea typeface="微软雅黑" pitchFamily="82" charset="2"/>
              </a:rPr>
              <a:t>→</a:t>
            </a:r>
            <a:r>
              <a:rPr lang="zh-CN" altLang="zh-CN" sz="2400" b="1">
                <a:solidFill>
                  <a:srgbClr val="0170C1"/>
                </a:solidFill>
                <a:ea typeface="微软雅黑" pitchFamily="82" charset="2"/>
              </a:rPr>
              <a:t>BI</a:t>
            </a:r>
          </a:p>
          <a:p>
            <a:pPr>
              <a:lnSpc>
                <a:spcPct val="120000"/>
              </a:lnSpc>
              <a:spcBef>
                <a:spcPts val="600"/>
              </a:spcBef>
              <a:buFont typeface="Arial" pitchFamily="34" charset="0"/>
              <a:buNone/>
            </a:pPr>
            <a:r>
              <a:rPr lang="zh-CN" altLang="zh-CN" sz="1600">
                <a:ea typeface="微软雅黑" pitchFamily="82" charset="2"/>
              </a:rPr>
              <a:t>能耗数据透视，能耗分解</a:t>
            </a:r>
          </a:p>
          <a:p>
            <a:pPr>
              <a:lnSpc>
                <a:spcPct val="120000"/>
              </a:lnSpc>
              <a:spcBef>
                <a:spcPts val="600"/>
              </a:spcBef>
              <a:buFont typeface="Arial" pitchFamily="34" charset="0"/>
              <a:buNone/>
            </a:pPr>
            <a:r>
              <a:rPr lang="zh-CN" altLang="zh-CN" sz="1600">
                <a:ea typeface="微软雅黑" pitchFamily="82" charset="2"/>
              </a:rPr>
              <a:t>剖析用能习惯，推演节能空间</a:t>
            </a:r>
          </a:p>
        </p:txBody>
      </p:sp>
      <p:cxnSp>
        <p:nvCxnSpPr>
          <p:cNvPr id="11" name="直接连接符 10"/>
          <p:cNvCxnSpPr/>
          <p:nvPr/>
        </p:nvCxnSpPr>
        <p:spPr>
          <a:xfrm>
            <a:off x="1228725" y="2398713"/>
            <a:ext cx="3752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269" name="图片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765925" y="2438400"/>
            <a:ext cx="4722813"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8"/>
          <p:cNvSpPr>
            <a:spLocks noChangeArrowheads="1"/>
          </p:cNvSpPr>
          <p:nvPr/>
        </p:nvSpPr>
        <p:spPr bwMode="auto">
          <a:xfrm>
            <a:off x="566738" y="700088"/>
            <a:ext cx="14843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170C1"/>
                </a:solidFill>
                <a:latin typeface="微软雅黑" pitchFamily="82" charset="2"/>
                <a:ea typeface="微软雅黑" pitchFamily="82" charset="2"/>
              </a:rPr>
              <a:t>战略定位</a:t>
            </a:r>
          </a:p>
        </p:txBody>
      </p:sp>
    </p:spTree>
  </p:cSld>
  <p:clrMapOvr>
    <a:masterClrMapping/>
  </p:clrMapOvr>
  <p:transition spd="slow">
    <p:blinds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087938"/>
            <a:ext cx="12192000" cy="1770062"/>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435" name="Rectangle 1"/>
          <p:cNvSpPr>
            <a:spLocks noGrp="1" noChangeArrowheads="1"/>
          </p:cNvSpPr>
          <p:nvPr/>
        </p:nvSpPr>
        <p:spPr bwMode="auto">
          <a:xfrm>
            <a:off x="261938" y="485775"/>
            <a:ext cx="59070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特点</a:t>
            </a:r>
            <a:r>
              <a:rPr lang="en-US" altLang="zh-CN" sz="2500" b="1">
                <a:solidFill>
                  <a:schemeClr val="accent1"/>
                </a:solidFill>
                <a:latin typeface="微软雅黑" pitchFamily="82" charset="2"/>
                <a:ea typeface="微软雅黑" pitchFamily="82" charset="2"/>
                <a:sym typeface="Calibri" pitchFamily="34" charset="0"/>
              </a:rPr>
              <a:t>2</a:t>
            </a:r>
            <a:r>
              <a:rPr lang="zh-CN" altLang="en-US" sz="2500" b="1">
                <a:solidFill>
                  <a:schemeClr val="accent1"/>
                </a:solidFill>
                <a:latin typeface="微软雅黑" pitchFamily="82" charset="2"/>
                <a:ea typeface="微软雅黑" pitchFamily="82" charset="2"/>
                <a:sym typeface="Calibri" pitchFamily="34" charset="0"/>
              </a:rPr>
              <a:t>/</a:t>
            </a:r>
            <a:r>
              <a:rPr lang="en-US" altLang="zh-CN" sz="2500" b="1">
                <a:solidFill>
                  <a:schemeClr val="accent1"/>
                </a:solidFill>
                <a:latin typeface="微软雅黑" pitchFamily="82" charset="2"/>
                <a:ea typeface="微软雅黑" pitchFamily="82" charset="2"/>
                <a:sym typeface="Calibri" pitchFamily="34" charset="0"/>
              </a:rPr>
              <a:t>4</a:t>
            </a:r>
            <a:r>
              <a:rPr lang="zh-CN" altLang="en-US" sz="2500" b="1">
                <a:solidFill>
                  <a:schemeClr val="accent1"/>
                </a:solidFill>
                <a:latin typeface="微软雅黑" pitchFamily="82" charset="2"/>
                <a:ea typeface="微软雅黑" pitchFamily="82" charset="2"/>
                <a:sym typeface="Calibri" pitchFamily="34" charset="0"/>
              </a:rPr>
              <a:t>：实时管理工具</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18436" name="文本框 2"/>
          <p:cNvSpPr txBox="1">
            <a:spLocks noChangeArrowheads="1"/>
          </p:cNvSpPr>
          <p:nvPr/>
        </p:nvSpPr>
        <p:spPr bwMode="auto">
          <a:xfrm>
            <a:off x="630238" y="1447800"/>
            <a:ext cx="51689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降低人工及能耗成本</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分项计量：远程抄表、能耗拆分、支路排名</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节能管理：调节水位、温度、峰谷平管理</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提升运营效率</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定时管理：设备通断电管理、定时计划</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故障预警：能耗超标、设备故障</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运营管理：预估经营成本，防止经营漏洞（如：酒店跑单）、能耗指标</a:t>
            </a:r>
            <a:r>
              <a:rPr lang="en-US" altLang="zh-CN" sz="1400">
                <a:latin typeface="微软雅黑" pitchFamily="82" charset="2"/>
                <a:ea typeface="微软雅黑" pitchFamily="82" charset="2"/>
              </a:rPr>
              <a:t>KPI</a:t>
            </a:r>
            <a:r>
              <a:rPr lang="zh-CN" altLang="en-US" sz="1400">
                <a:latin typeface="微软雅黑" pitchFamily="82" charset="2"/>
                <a:ea typeface="微软雅黑" pitchFamily="82" charset="2"/>
              </a:rPr>
              <a:t>考核</a:t>
            </a:r>
            <a:endParaRPr lang="zh-CN" altLang="en-US" sz="1400">
              <a:latin typeface="Calibri" pitchFamily="34" charset="0"/>
              <a:ea typeface="微软雅黑" pitchFamily="82" charset="2"/>
            </a:endParaRPr>
          </a:p>
        </p:txBody>
      </p:sp>
      <p:pic>
        <p:nvPicPr>
          <p:cNvPr id="18437" name="图片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6250" y="962025"/>
            <a:ext cx="6846888"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矩形 1"/>
          <p:cNvSpPr>
            <a:spLocks noChangeArrowheads="1"/>
          </p:cNvSpPr>
          <p:nvPr/>
        </p:nvSpPr>
        <p:spPr bwMode="auto">
          <a:xfrm>
            <a:off x="650875" y="5722938"/>
            <a:ext cx="85534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en-US" altLang="zh-CN" sz="2000" b="1">
                <a:solidFill>
                  <a:schemeClr val="bg1"/>
                </a:solidFill>
                <a:latin typeface="微软雅黑" pitchFamily="82" charset="2"/>
                <a:ea typeface="微软雅黑" pitchFamily="82" charset="2"/>
              </a:rPr>
              <a:t>APP+</a:t>
            </a:r>
            <a:r>
              <a:rPr lang="zh-CN" altLang="en-US" sz="2000" b="1">
                <a:solidFill>
                  <a:schemeClr val="bg1"/>
                </a:solidFill>
                <a:latin typeface="微软雅黑" pitchFamily="82" charset="2"/>
                <a:ea typeface="微软雅黑" pitchFamily="82" charset="2"/>
              </a:rPr>
              <a:t>管理系统</a:t>
            </a:r>
            <a:r>
              <a:rPr lang="en-US" altLang="zh-CN" sz="2000" b="1">
                <a:solidFill>
                  <a:schemeClr val="bg1"/>
                </a:solidFill>
                <a:latin typeface="微软雅黑" pitchFamily="82" charset="2"/>
                <a:ea typeface="微软雅黑" pitchFamily="82" charset="2"/>
              </a:rPr>
              <a:t>：</a:t>
            </a:r>
            <a:r>
              <a:rPr lang="zh-CN" altLang="en-US" sz="2000" b="1">
                <a:solidFill>
                  <a:schemeClr val="bg1"/>
                </a:solidFill>
                <a:latin typeface="微软雅黑" pitchFamily="82" charset="2"/>
                <a:ea typeface="微软雅黑" pitchFamily="82" charset="2"/>
              </a:rPr>
              <a:t>不再是简单的监控系统，而是实时能源移动管理工具</a:t>
            </a:r>
            <a:endParaRPr lang="en-US" altLang="zh-CN" sz="2000" b="1">
              <a:solidFill>
                <a:schemeClr val="bg1"/>
              </a:solidFill>
              <a:latin typeface="微软雅黑" pitchFamily="82" charset="2"/>
              <a:ea typeface="微软雅黑" pitchFamily="82" charset="2"/>
            </a:endParaRPr>
          </a:p>
        </p:txBody>
      </p:sp>
    </p:spTree>
    <p:extLst>
      <p:ext uri="{BB962C8B-B14F-4D97-AF65-F5344CB8AC3E}">
        <p14:creationId xmlns:p14="http://schemas.microsoft.com/office/powerpoint/2010/main" val="1175240264"/>
      </p:ext>
    </p:extLst>
  </p:cSld>
  <p:clrMapOvr>
    <a:masterClrMapping/>
  </p:clrMapOvr>
  <p:transition spd="slow">
    <p:blinds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流程图: 过程 3"/>
          <p:cNvSpPr>
            <a:spLocks noChangeArrowheads="1"/>
          </p:cNvSpPr>
          <p:nvPr/>
        </p:nvSpPr>
        <p:spPr bwMode="auto">
          <a:xfrm>
            <a:off x="4073525" y="1031875"/>
            <a:ext cx="8118475" cy="5260975"/>
          </a:xfrm>
          <a:prstGeom prst="flowChartProcess">
            <a:avLst/>
          </a:prstGeom>
          <a:solidFill>
            <a:srgbClr val="0170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 typeface="Arial" pitchFamily="34" charset="0"/>
              <a:buNone/>
            </a:pPr>
            <a:endParaRPr lang="zh-CN" altLang="en-US"/>
          </a:p>
        </p:txBody>
      </p:sp>
      <p:sp>
        <p:nvSpPr>
          <p:cNvPr id="19459" name="Rectangle 1"/>
          <p:cNvSpPr>
            <a:spLocks noGrp="1" noChangeArrowheads="1"/>
          </p:cNvSpPr>
          <p:nvPr/>
        </p:nvSpPr>
        <p:spPr bwMode="auto">
          <a:xfrm>
            <a:off x="463550" y="473075"/>
            <a:ext cx="60293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特点</a:t>
            </a:r>
            <a:r>
              <a:rPr lang="en-US" altLang="zh-CN" sz="2500" b="1">
                <a:solidFill>
                  <a:schemeClr val="accent1"/>
                </a:solidFill>
                <a:latin typeface="微软雅黑" pitchFamily="82" charset="2"/>
                <a:ea typeface="微软雅黑" pitchFamily="82" charset="2"/>
                <a:sym typeface="Calibri" pitchFamily="34" charset="0"/>
              </a:rPr>
              <a:t>3/4</a:t>
            </a:r>
            <a:r>
              <a:rPr lang="zh-CN" altLang="en-US" sz="2500" b="1">
                <a:solidFill>
                  <a:schemeClr val="accent1"/>
                </a:solidFill>
                <a:latin typeface="微软雅黑" pitchFamily="82" charset="2"/>
                <a:ea typeface="微软雅黑" pitchFamily="82" charset="2"/>
                <a:sym typeface="Calibri" pitchFamily="34" charset="0"/>
              </a:rPr>
              <a:t>：专家节能分析</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19460" name="文本框 2"/>
          <p:cNvSpPr txBox="1">
            <a:spLocks noChangeArrowheads="1"/>
          </p:cNvSpPr>
          <p:nvPr/>
        </p:nvSpPr>
        <p:spPr bwMode="auto">
          <a:xfrm>
            <a:off x="808038" y="2328863"/>
            <a:ext cx="291465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200000"/>
              </a:lnSpc>
              <a:buFont typeface="宋体" pitchFamily="2" charset="-122"/>
              <a:buAutoNum type="circleNumDbPlain"/>
            </a:pPr>
            <a:r>
              <a:rPr lang="zh-CN" altLang="en-US" b="1">
                <a:solidFill>
                  <a:srgbClr val="0170C1"/>
                </a:solidFill>
                <a:latin typeface="微软雅黑" pitchFamily="82" charset="2"/>
                <a:ea typeface="微软雅黑" pitchFamily="82" charset="2"/>
              </a:rPr>
              <a:t>透视</a:t>
            </a:r>
            <a:r>
              <a:rPr lang="zh-CN" altLang="en-US" b="1">
                <a:solidFill>
                  <a:srgbClr val="7F7F7F"/>
                </a:solidFill>
                <a:latin typeface="微软雅黑" pitchFamily="82" charset="2"/>
                <a:ea typeface="微软雅黑" pitchFamily="82" charset="2"/>
              </a:rPr>
              <a:t>企业能源结构</a:t>
            </a:r>
          </a:p>
          <a:p>
            <a:pPr eaLnBrk="1" hangingPunct="1">
              <a:lnSpc>
                <a:spcPct val="200000"/>
              </a:lnSpc>
              <a:buFont typeface="宋体" pitchFamily="2" charset="-122"/>
              <a:buAutoNum type="circleNumDbPlain"/>
            </a:pPr>
            <a:r>
              <a:rPr lang="zh-CN" altLang="en-US" b="1">
                <a:solidFill>
                  <a:srgbClr val="0170C1"/>
                </a:solidFill>
                <a:latin typeface="微软雅黑" pitchFamily="82" charset="2"/>
                <a:ea typeface="微软雅黑" pitchFamily="82" charset="2"/>
              </a:rPr>
              <a:t>分析</a:t>
            </a:r>
            <a:r>
              <a:rPr lang="zh-CN" altLang="en-US" b="1">
                <a:solidFill>
                  <a:srgbClr val="7F7F7F"/>
                </a:solidFill>
                <a:latin typeface="微软雅黑" pitchFamily="82" charset="2"/>
                <a:ea typeface="微软雅黑" pitchFamily="82" charset="2"/>
              </a:rPr>
              <a:t>企业用能习惯</a:t>
            </a:r>
          </a:p>
          <a:p>
            <a:pPr eaLnBrk="1" hangingPunct="1">
              <a:lnSpc>
                <a:spcPct val="200000"/>
              </a:lnSpc>
              <a:buFont typeface="宋体" pitchFamily="2" charset="-122"/>
              <a:buAutoNum type="circleNumDbPlain"/>
            </a:pPr>
            <a:r>
              <a:rPr lang="zh-CN" altLang="en-US" b="1">
                <a:solidFill>
                  <a:srgbClr val="0170C1"/>
                </a:solidFill>
                <a:latin typeface="微软雅黑" pitchFamily="82" charset="2"/>
                <a:ea typeface="微软雅黑" pitchFamily="82" charset="2"/>
              </a:rPr>
              <a:t>优化</a:t>
            </a:r>
            <a:r>
              <a:rPr lang="zh-CN" altLang="en-US" b="1">
                <a:solidFill>
                  <a:srgbClr val="7F7F7F"/>
                </a:solidFill>
                <a:latin typeface="微软雅黑" pitchFamily="82" charset="2"/>
                <a:ea typeface="微软雅黑" pitchFamily="82" charset="2"/>
              </a:rPr>
              <a:t>能源运营方案</a:t>
            </a:r>
          </a:p>
          <a:p>
            <a:pPr eaLnBrk="1" hangingPunct="1">
              <a:lnSpc>
                <a:spcPct val="200000"/>
              </a:lnSpc>
              <a:buFont typeface="宋体" pitchFamily="2" charset="-122"/>
              <a:buAutoNum type="circleNumDbPlain"/>
            </a:pPr>
            <a:r>
              <a:rPr lang="zh-CN" altLang="en-US" b="1">
                <a:solidFill>
                  <a:srgbClr val="0170C1"/>
                </a:solidFill>
                <a:latin typeface="微软雅黑" pitchFamily="82" charset="2"/>
                <a:ea typeface="微软雅黑" pitchFamily="82" charset="2"/>
              </a:rPr>
              <a:t>推演</a:t>
            </a:r>
            <a:r>
              <a:rPr lang="zh-CN" altLang="en-US" b="1">
                <a:solidFill>
                  <a:srgbClr val="7F7F7F"/>
                </a:solidFill>
                <a:latin typeface="微软雅黑" pitchFamily="82" charset="2"/>
                <a:ea typeface="微软雅黑" pitchFamily="82" charset="2"/>
              </a:rPr>
              <a:t>管理节能空间</a:t>
            </a:r>
            <a:endParaRPr lang="zh-CN" altLang="en-US" sz="1400">
              <a:solidFill>
                <a:srgbClr val="7F7F7F"/>
              </a:solidFill>
              <a:latin typeface="Calibri" pitchFamily="34" charset="0"/>
              <a:ea typeface="微软雅黑" pitchFamily="82" charset="2"/>
            </a:endParaRPr>
          </a:p>
        </p:txBody>
      </p:sp>
      <p:pic>
        <p:nvPicPr>
          <p:cNvPr id="19461" name="图片 2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80338" y="1489075"/>
            <a:ext cx="2728912"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图片 2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2813" y="1941513"/>
            <a:ext cx="2522537"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图片 2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56350" y="-446088"/>
            <a:ext cx="2374900" cy="366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2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14875" y="1258888"/>
            <a:ext cx="2508250"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
          <p:cNvSpPr txBox="1"/>
          <p:nvPr/>
        </p:nvSpPr>
        <p:spPr>
          <a:xfrm>
            <a:off x="5059363" y="5753100"/>
            <a:ext cx="3155950" cy="4191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120000"/>
              </a:lnSpc>
              <a:defRPr/>
            </a:pPr>
            <a:r>
              <a:rPr kumimoji="0" lang="zh-CN" altLang="en-US" sz="1500" b="1" smtClean="0">
                <a:solidFill>
                  <a:schemeClr val="bg1"/>
                </a:solidFill>
                <a:latin typeface="微软雅黑" panose="020B0503020204020204" pitchFamily="34" charset="-122"/>
                <a:ea typeface="微软雅黑" panose="020B0503020204020204" pitchFamily="34" charset="-122"/>
              </a:rPr>
              <a:t>工具</a:t>
            </a:r>
            <a:r>
              <a:rPr kumimoji="0" lang="en-US" altLang="zh-CN" sz="1500" b="1" smtClean="0">
                <a:solidFill>
                  <a:schemeClr val="bg1"/>
                </a:solidFill>
                <a:latin typeface="微软雅黑" panose="020B0503020204020204" pitchFamily="34" charset="-122"/>
                <a:ea typeface="微软雅黑" panose="020B0503020204020204" pitchFamily="34" charset="-122"/>
              </a:rPr>
              <a:t>-</a:t>
            </a:r>
            <a:r>
              <a:rPr kumimoji="0" lang="zh-CN" altLang="en-US" sz="1500" b="1" smtClean="0">
                <a:solidFill>
                  <a:schemeClr val="bg1"/>
                </a:solidFill>
                <a:latin typeface="微软雅黑" panose="020B0503020204020204" pitchFamily="34" charset="-122"/>
                <a:ea typeface="微软雅黑" panose="020B0503020204020204" pitchFamily="34" charset="-122"/>
              </a:rPr>
              <a:t>能耗实时监控</a:t>
            </a:r>
          </a:p>
        </p:txBody>
      </p:sp>
      <p:sp>
        <p:nvSpPr>
          <p:cNvPr id="33" name="TextBox 22"/>
          <p:cNvSpPr txBox="1"/>
          <p:nvPr/>
        </p:nvSpPr>
        <p:spPr>
          <a:xfrm>
            <a:off x="8793163" y="5753100"/>
            <a:ext cx="3157537" cy="4191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120000"/>
              </a:lnSpc>
              <a:defRPr/>
            </a:pPr>
            <a:r>
              <a:rPr kumimoji="0" lang="zh-CN" altLang="en-US" sz="1500" b="1" smtClean="0">
                <a:solidFill>
                  <a:schemeClr val="bg1"/>
                </a:solidFill>
                <a:latin typeface="微软雅黑" panose="020B0503020204020204" pitchFamily="34" charset="-122"/>
                <a:ea typeface="微软雅黑" panose="020B0503020204020204" pitchFamily="34" charset="-122"/>
              </a:rPr>
              <a:t>能耗分析报告</a:t>
            </a:r>
            <a:r>
              <a:rPr kumimoji="0" lang="en-US" altLang="zh-CN" sz="1500" b="1" smtClean="0">
                <a:solidFill>
                  <a:schemeClr val="bg1"/>
                </a:solidFill>
                <a:latin typeface="微软雅黑" panose="020B0503020204020204" pitchFamily="34" charset="-122"/>
                <a:ea typeface="微软雅黑" panose="020B0503020204020204" pitchFamily="34" charset="-122"/>
              </a:rPr>
              <a:t>-</a:t>
            </a:r>
            <a:r>
              <a:rPr kumimoji="0" lang="zh-CN" altLang="en-US" sz="1500" b="1" smtClean="0">
                <a:solidFill>
                  <a:schemeClr val="bg1"/>
                </a:solidFill>
                <a:latin typeface="微软雅黑" panose="020B0503020204020204" pitchFamily="34" charset="-122"/>
                <a:ea typeface="微软雅黑" panose="020B0503020204020204" pitchFamily="34" charset="-122"/>
              </a:rPr>
              <a:t>团队服务</a:t>
            </a:r>
          </a:p>
        </p:txBody>
      </p:sp>
    </p:spTree>
    <p:custDataLst>
      <p:tags r:id="rId1"/>
    </p:custDataLst>
    <p:extLst>
      <p:ext uri="{BB962C8B-B14F-4D97-AF65-F5344CB8AC3E}">
        <p14:creationId xmlns:p14="http://schemas.microsoft.com/office/powerpoint/2010/main" val="1456090713"/>
      </p:ext>
    </p:extLst>
  </p:cSld>
  <p:clrMapOvr>
    <a:masterClrMapping/>
  </p:clrMapOvr>
  <p:transition spd="slow">
    <p:blinds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3876675" y="1811338"/>
            <a:ext cx="1403350" cy="135413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483" name="Rectangle 1"/>
          <p:cNvSpPr>
            <a:spLocks noGrp="1" noChangeArrowheads="1"/>
          </p:cNvSpPr>
          <p:nvPr/>
        </p:nvSpPr>
        <p:spPr bwMode="auto">
          <a:xfrm>
            <a:off x="463550" y="473075"/>
            <a:ext cx="55673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特点</a:t>
            </a:r>
            <a:r>
              <a:rPr lang="en-US" altLang="zh-CN" sz="2500" b="1">
                <a:solidFill>
                  <a:schemeClr val="accent1"/>
                </a:solidFill>
                <a:latin typeface="微软雅黑" pitchFamily="82" charset="2"/>
                <a:ea typeface="微软雅黑" pitchFamily="82" charset="2"/>
                <a:sym typeface="Calibri" pitchFamily="34" charset="0"/>
              </a:rPr>
              <a:t>4/4</a:t>
            </a:r>
            <a:r>
              <a:rPr lang="zh-CN" altLang="en-US" sz="2500" b="1">
                <a:solidFill>
                  <a:schemeClr val="accent1"/>
                </a:solidFill>
                <a:latin typeface="微软雅黑" pitchFamily="82" charset="2"/>
                <a:ea typeface="微软雅黑" pitchFamily="82" charset="2"/>
                <a:sym typeface="Calibri" pitchFamily="34" charset="0"/>
              </a:rPr>
              <a:t>：多维度数据挖掘</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20484" name="文本框 2"/>
          <p:cNvSpPr txBox="1">
            <a:spLocks noChangeArrowheads="1"/>
          </p:cNvSpPr>
          <p:nvPr/>
        </p:nvSpPr>
        <p:spPr bwMode="auto">
          <a:xfrm>
            <a:off x="6289675" y="1558925"/>
            <a:ext cx="47244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000" b="1">
                <a:solidFill>
                  <a:srgbClr val="0070C0"/>
                </a:solidFill>
                <a:latin typeface="微软雅黑" pitchFamily="82" charset="2"/>
                <a:ea typeface="微软雅黑" pitchFamily="82" charset="2"/>
              </a:rPr>
              <a:t>以能耗数据为核心的多维度数据</a:t>
            </a:r>
            <a:endParaRPr lang="en-US" altLang="zh-CN" sz="2000" b="1">
              <a:solidFill>
                <a:srgbClr val="0070C0"/>
              </a:solidFill>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400">
                <a:latin typeface="微软雅黑" pitchFamily="82" charset="2"/>
                <a:ea typeface="微软雅黑" pitchFamily="82" charset="2"/>
              </a:rPr>
              <a:t>能耗（水电气）</a:t>
            </a:r>
          </a:p>
          <a:p>
            <a:pPr eaLnBrk="1" hangingPunct="1">
              <a:lnSpc>
                <a:spcPct val="150000"/>
              </a:lnSpc>
              <a:spcBef>
                <a:spcPts val="600"/>
              </a:spcBef>
              <a:buFont typeface="Arial" pitchFamily="34" charset="0"/>
              <a:buNone/>
            </a:pPr>
            <a:r>
              <a:rPr lang="zh-CN" altLang="en-US" sz="1400">
                <a:latin typeface="微软雅黑" pitchFamily="82" charset="2"/>
                <a:ea typeface="微软雅黑" pitchFamily="82" charset="2"/>
              </a:rPr>
              <a:t>时间、位置</a:t>
            </a:r>
          </a:p>
          <a:p>
            <a:pPr eaLnBrk="1" hangingPunct="1">
              <a:lnSpc>
                <a:spcPct val="150000"/>
              </a:lnSpc>
              <a:spcBef>
                <a:spcPts val="600"/>
              </a:spcBef>
              <a:buFont typeface="Arial" pitchFamily="34" charset="0"/>
              <a:buNone/>
            </a:pPr>
            <a:r>
              <a:rPr lang="zh-CN" altLang="en-US" sz="1400">
                <a:latin typeface="微软雅黑" pitchFamily="82" charset="2"/>
                <a:ea typeface="微软雅黑" pitchFamily="82" charset="2"/>
              </a:rPr>
              <a:t>环境参数（温度、湿度、</a:t>
            </a:r>
            <a:r>
              <a:rPr lang="en-US" altLang="zh-CN" sz="1400">
                <a:latin typeface="微软雅黑" pitchFamily="82" charset="2"/>
                <a:ea typeface="微软雅黑" pitchFamily="82" charset="2"/>
              </a:rPr>
              <a:t>PM2.5</a:t>
            </a:r>
            <a:r>
              <a:rPr lang="zh-CN" altLang="en-US" sz="1400">
                <a:latin typeface="微软雅黑" pitchFamily="82" charset="2"/>
                <a:ea typeface="微软雅黑" pitchFamily="82" charset="2"/>
              </a:rPr>
              <a:t>）</a:t>
            </a:r>
          </a:p>
          <a:p>
            <a:pPr eaLnBrk="1" hangingPunct="1">
              <a:lnSpc>
                <a:spcPct val="150000"/>
              </a:lnSpc>
              <a:spcBef>
                <a:spcPts val="600"/>
              </a:spcBef>
              <a:buFont typeface="Arial" pitchFamily="34" charset="0"/>
              <a:buNone/>
            </a:pPr>
            <a:r>
              <a:rPr lang="zh-CN" altLang="en-US" sz="1400">
                <a:latin typeface="微软雅黑" pitchFamily="82" charset="2"/>
                <a:ea typeface="微软雅黑" pitchFamily="82" charset="2"/>
              </a:rPr>
              <a:t>经营数据（收入、支出）</a:t>
            </a:r>
          </a:p>
        </p:txBody>
      </p:sp>
      <p:sp>
        <p:nvSpPr>
          <p:cNvPr id="15" name="圆角矩形 14"/>
          <p:cNvSpPr/>
          <p:nvPr/>
        </p:nvSpPr>
        <p:spPr>
          <a:xfrm>
            <a:off x="1112838" y="4130675"/>
            <a:ext cx="2295525" cy="4730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486" name="Text Box 16"/>
          <p:cNvSpPr txBox="1">
            <a:spLocks noChangeArrowheads="1"/>
          </p:cNvSpPr>
          <p:nvPr/>
        </p:nvSpPr>
        <p:spPr bwMode="auto">
          <a:xfrm>
            <a:off x="1697038" y="4068763"/>
            <a:ext cx="13462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设备分析</a:t>
            </a:r>
            <a:endParaRPr lang="zh-CN" altLang="en-US" sz="2000">
              <a:solidFill>
                <a:schemeClr val="bg1"/>
              </a:solidFill>
              <a:latin typeface="Calibri" pitchFamily="34" charset="0"/>
              <a:ea typeface="微软雅黑" pitchFamily="82" charset="2"/>
            </a:endParaRPr>
          </a:p>
        </p:txBody>
      </p:sp>
      <p:sp>
        <p:nvSpPr>
          <p:cNvPr id="20487" name="Text Box 16"/>
          <p:cNvSpPr txBox="1">
            <a:spLocks noChangeArrowheads="1"/>
          </p:cNvSpPr>
          <p:nvPr/>
        </p:nvSpPr>
        <p:spPr bwMode="auto">
          <a:xfrm>
            <a:off x="1098550" y="4857750"/>
            <a:ext cx="31321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buFont typeface="Wingdings" pitchFamily="2" charset="2"/>
              <a:buNone/>
            </a:pPr>
            <a:r>
              <a:rPr lang="zh-CN" altLang="en-US" sz="1400">
                <a:solidFill>
                  <a:srgbClr val="595959"/>
                </a:solidFill>
                <a:latin typeface="微软雅黑" pitchFamily="82" charset="2"/>
                <a:ea typeface="微软雅黑" pitchFamily="82" charset="2"/>
              </a:rPr>
              <a:t>设备故障分析、设备运行分析</a:t>
            </a:r>
            <a:endParaRPr lang="en-US" altLang="zh-CN" sz="1400">
              <a:solidFill>
                <a:srgbClr val="595959"/>
              </a:solidFill>
              <a:latin typeface="微软雅黑" pitchFamily="82" charset="2"/>
              <a:ea typeface="微软雅黑" pitchFamily="82" charset="2"/>
            </a:endParaRPr>
          </a:p>
          <a:p>
            <a:pPr>
              <a:lnSpc>
                <a:spcPct val="150000"/>
              </a:lnSpc>
              <a:buFont typeface="Arial" pitchFamily="34" charset="0"/>
              <a:buNone/>
            </a:pPr>
            <a:r>
              <a:rPr lang="zh-CN" altLang="en-US" sz="1400">
                <a:solidFill>
                  <a:srgbClr val="595959"/>
                </a:solidFill>
                <a:latin typeface="微软雅黑" pitchFamily="82" charset="2"/>
                <a:ea typeface="微软雅黑" pitchFamily="82" charset="2"/>
              </a:rPr>
              <a:t>应用对象：设备厂家、能耗企业</a:t>
            </a:r>
          </a:p>
        </p:txBody>
      </p:sp>
      <p:sp>
        <p:nvSpPr>
          <p:cNvPr id="19" name="圆角矩形 18"/>
          <p:cNvSpPr/>
          <p:nvPr/>
        </p:nvSpPr>
        <p:spPr>
          <a:xfrm>
            <a:off x="5002213" y="4097338"/>
            <a:ext cx="2297112" cy="4730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489" name="Text Box 16"/>
          <p:cNvSpPr txBox="1">
            <a:spLocks noChangeArrowheads="1"/>
          </p:cNvSpPr>
          <p:nvPr/>
        </p:nvSpPr>
        <p:spPr bwMode="auto">
          <a:xfrm>
            <a:off x="5294313" y="4035425"/>
            <a:ext cx="17192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企业分析</a:t>
            </a:r>
            <a:endParaRPr lang="zh-CN" altLang="en-US" sz="2000">
              <a:solidFill>
                <a:schemeClr val="bg1"/>
              </a:solidFill>
              <a:latin typeface="Calibri" pitchFamily="34" charset="0"/>
              <a:ea typeface="微软雅黑" pitchFamily="82" charset="2"/>
            </a:endParaRPr>
          </a:p>
        </p:txBody>
      </p:sp>
      <p:sp>
        <p:nvSpPr>
          <p:cNvPr id="20490" name="Text Box 16"/>
          <p:cNvSpPr txBox="1">
            <a:spLocks noChangeArrowheads="1"/>
          </p:cNvSpPr>
          <p:nvPr/>
        </p:nvSpPr>
        <p:spPr bwMode="auto">
          <a:xfrm>
            <a:off x="4730750" y="4857750"/>
            <a:ext cx="311785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buFont typeface="Wingdings" pitchFamily="2" charset="2"/>
              <a:buNone/>
            </a:pPr>
            <a:r>
              <a:rPr lang="zh-CN" altLang="en-US" sz="1400">
                <a:solidFill>
                  <a:srgbClr val="595959"/>
                </a:solidFill>
                <a:latin typeface="微软雅黑" pitchFamily="82" charset="2"/>
                <a:ea typeface="微软雅黑" pitchFamily="82" charset="2"/>
              </a:rPr>
              <a:t>企业经营分析、企业征信分析</a:t>
            </a:r>
            <a:endParaRPr lang="en-US" altLang="zh-CN" sz="1400">
              <a:solidFill>
                <a:srgbClr val="595959"/>
              </a:solidFill>
              <a:latin typeface="微软雅黑" pitchFamily="82" charset="2"/>
              <a:ea typeface="微软雅黑" pitchFamily="82" charset="2"/>
            </a:endParaRPr>
          </a:p>
          <a:p>
            <a:pPr>
              <a:lnSpc>
                <a:spcPct val="150000"/>
              </a:lnSpc>
              <a:buFont typeface="Wingdings" pitchFamily="2" charset="2"/>
              <a:buNone/>
            </a:pPr>
            <a:r>
              <a:rPr lang="zh-CN" altLang="en-US" sz="1400">
                <a:solidFill>
                  <a:srgbClr val="595959"/>
                </a:solidFill>
                <a:latin typeface="微软雅黑" pitchFamily="82" charset="2"/>
                <a:ea typeface="微软雅黑" pitchFamily="82" charset="2"/>
              </a:rPr>
              <a:t>应用对象：能耗企业、第三方评级机构、金融机构</a:t>
            </a:r>
            <a:endParaRPr lang="en-US" altLang="zh-CN" sz="1400">
              <a:solidFill>
                <a:srgbClr val="595959"/>
              </a:solidFill>
              <a:latin typeface="微软雅黑" pitchFamily="82" charset="2"/>
              <a:ea typeface="微软雅黑" pitchFamily="82" charset="2"/>
            </a:endParaRPr>
          </a:p>
        </p:txBody>
      </p:sp>
      <p:sp>
        <p:nvSpPr>
          <p:cNvPr id="22" name="圆角矩形 21"/>
          <p:cNvSpPr/>
          <p:nvPr/>
        </p:nvSpPr>
        <p:spPr>
          <a:xfrm>
            <a:off x="8913813" y="4097338"/>
            <a:ext cx="2297112" cy="473075"/>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492" name="Text Box 16"/>
          <p:cNvSpPr txBox="1">
            <a:spLocks noChangeArrowheads="1"/>
          </p:cNvSpPr>
          <p:nvPr/>
        </p:nvSpPr>
        <p:spPr bwMode="auto">
          <a:xfrm>
            <a:off x="9207500" y="4035425"/>
            <a:ext cx="17176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行业分析</a:t>
            </a:r>
            <a:endParaRPr lang="zh-CN" altLang="en-US" sz="2000">
              <a:solidFill>
                <a:schemeClr val="bg1"/>
              </a:solidFill>
              <a:latin typeface="Calibri" pitchFamily="34" charset="0"/>
              <a:ea typeface="微软雅黑" pitchFamily="82" charset="2"/>
            </a:endParaRPr>
          </a:p>
        </p:txBody>
      </p:sp>
      <p:sp>
        <p:nvSpPr>
          <p:cNvPr id="20493" name="Text Box 16"/>
          <p:cNvSpPr txBox="1">
            <a:spLocks noChangeArrowheads="1"/>
          </p:cNvSpPr>
          <p:nvPr/>
        </p:nvSpPr>
        <p:spPr bwMode="auto">
          <a:xfrm>
            <a:off x="8651875" y="4868863"/>
            <a:ext cx="321468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50000"/>
              </a:lnSpc>
              <a:buFont typeface="Wingdings" pitchFamily="2" charset="2"/>
              <a:buNone/>
            </a:pPr>
            <a:r>
              <a:rPr lang="zh-CN" altLang="en-US" sz="1400">
                <a:solidFill>
                  <a:srgbClr val="595959"/>
                </a:solidFill>
                <a:latin typeface="微软雅黑" pitchFamily="82" charset="2"/>
                <a:ea typeface="微软雅黑" pitchFamily="82" charset="2"/>
              </a:rPr>
              <a:t>行业能耗指标分析、行业趋势分析</a:t>
            </a:r>
            <a:endParaRPr lang="en-US" altLang="zh-CN" sz="1400">
              <a:solidFill>
                <a:srgbClr val="595959"/>
              </a:solidFill>
              <a:latin typeface="微软雅黑" pitchFamily="82" charset="2"/>
              <a:ea typeface="微软雅黑" pitchFamily="82" charset="2"/>
            </a:endParaRPr>
          </a:p>
          <a:p>
            <a:pPr>
              <a:lnSpc>
                <a:spcPct val="150000"/>
              </a:lnSpc>
              <a:buFont typeface="Arial" pitchFamily="34" charset="0"/>
              <a:buNone/>
            </a:pPr>
            <a:r>
              <a:rPr lang="zh-CN" altLang="en-US" sz="1400">
                <a:solidFill>
                  <a:srgbClr val="595959"/>
                </a:solidFill>
                <a:latin typeface="微软雅黑" pitchFamily="82" charset="2"/>
                <a:ea typeface="微软雅黑" pitchFamily="82" charset="2"/>
              </a:rPr>
              <a:t>应用对象：政府机构、咨询公司</a:t>
            </a:r>
            <a:endParaRPr lang="en-US" altLang="zh-CN" sz="1400">
              <a:solidFill>
                <a:srgbClr val="595959"/>
              </a:solidFill>
              <a:latin typeface="微软雅黑" pitchFamily="82" charset="2"/>
              <a:ea typeface="微软雅黑" pitchFamily="82" charset="2"/>
            </a:endParaRPr>
          </a:p>
        </p:txBody>
      </p:sp>
      <p:sp>
        <p:nvSpPr>
          <p:cNvPr id="29" name="椭圆 28"/>
          <p:cNvSpPr/>
          <p:nvPr/>
        </p:nvSpPr>
        <p:spPr>
          <a:xfrm>
            <a:off x="3054350" y="1811338"/>
            <a:ext cx="1403350" cy="1354137"/>
          </a:xfrm>
          <a:prstGeom prst="ellipse">
            <a:avLst/>
          </a:prstGeom>
          <a:solidFill>
            <a:srgbClr val="0170C1">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0" name="椭圆 29"/>
          <p:cNvSpPr/>
          <p:nvPr/>
        </p:nvSpPr>
        <p:spPr>
          <a:xfrm>
            <a:off x="2259013" y="1811338"/>
            <a:ext cx="1403350" cy="1354137"/>
          </a:xfrm>
          <a:prstGeom prst="ellipse">
            <a:avLst/>
          </a:prstGeom>
          <a:solidFill>
            <a:srgbClr val="0170C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1" name="椭圆 30"/>
          <p:cNvSpPr/>
          <p:nvPr/>
        </p:nvSpPr>
        <p:spPr>
          <a:xfrm>
            <a:off x="1311275" y="1811338"/>
            <a:ext cx="1401763" cy="1354137"/>
          </a:xfrm>
          <a:prstGeom prst="ellipse">
            <a:avLst/>
          </a:prstGeom>
          <a:solidFill>
            <a:srgbClr val="0170C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cxnSp>
        <p:nvCxnSpPr>
          <p:cNvPr id="3" name="直接箭头连接符 2"/>
          <p:cNvCxnSpPr/>
          <p:nvPr/>
        </p:nvCxnSpPr>
        <p:spPr bwMode="auto">
          <a:xfrm>
            <a:off x="1719263" y="2466975"/>
            <a:ext cx="3887787" cy="0"/>
          </a:xfrm>
          <a:prstGeom prst="straightConnector1">
            <a:avLst/>
          </a:prstGeom>
          <a:solidFill>
            <a:schemeClr val="accent1"/>
          </a:solidFill>
          <a:ln w="19050" cap="flat" cmpd="sng" algn="ctr">
            <a:solidFill>
              <a:schemeClr val="tx2">
                <a:lumMod val="60000"/>
                <a:lumOff val="40000"/>
              </a:schemeClr>
            </a:solidFill>
            <a:prstDash val="solid"/>
            <a:round/>
            <a:headEnd type="none" w="med" len="med"/>
            <a:tailEnd type="triangle"/>
          </a:ln>
          <a:effectLst/>
        </p:spPr>
      </p:cxnSp>
      <p:sp>
        <p:nvSpPr>
          <p:cNvPr id="5" name="弧形 4"/>
          <p:cNvSpPr/>
          <p:nvPr/>
        </p:nvSpPr>
        <p:spPr bwMode="auto">
          <a:xfrm>
            <a:off x="2960688" y="1211263"/>
            <a:ext cx="2724150" cy="2724150"/>
          </a:xfrm>
          <a:prstGeom prst="arc">
            <a:avLst>
              <a:gd name="adj1" fmla="val 18040620"/>
              <a:gd name="adj2" fmla="val 3363674"/>
            </a:avLst>
          </a:prstGeom>
          <a:noFill/>
          <a:ln w="3175" cap="flat" cmpd="sng" algn="ctr">
            <a:solidFill>
              <a:schemeClr val="bg1">
                <a:lumMod val="75000"/>
              </a:schemeClr>
            </a:solidFill>
            <a:prstDash val="solid"/>
            <a:round/>
            <a:headEnd type="none" w="med" len="med"/>
            <a:tailEnd type="none" w="med" len="med"/>
          </a:ln>
          <a:effectLst/>
        </p:spPr>
        <p:txBody>
          <a:bodyPr/>
          <a:lstStyle/>
          <a:p>
            <a:pPr eaLnBrk="0" hangingPunct="0">
              <a:buFont typeface="Arial" panose="020B0604020202020204" pitchFamily="34" charset="0"/>
              <a:buNone/>
              <a:defRPr/>
            </a:pPr>
            <a:endParaRPr lang="zh-CN" altLang="en-US"/>
          </a:p>
        </p:txBody>
      </p:sp>
    </p:spTree>
    <p:custDataLst>
      <p:tags r:id="rId1"/>
    </p:custDataLst>
    <p:extLst>
      <p:ext uri="{BB962C8B-B14F-4D97-AF65-F5344CB8AC3E}">
        <p14:creationId xmlns:p14="http://schemas.microsoft.com/office/powerpoint/2010/main" val="672560809"/>
      </p:ext>
    </p:extLst>
  </p:cSld>
  <p:clrMapOvr>
    <a:masterClrMapping/>
  </p:clrMapOvr>
  <p:transition spd="slow">
    <p:blinds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243013" y="1085850"/>
            <a:ext cx="10047287" cy="4765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21507" name="组合 3"/>
          <p:cNvGrpSpPr>
            <a:grpSpLocks/>
          </p:cNvGrpSpPr>
          <p:nvPr/>
        </p:nvGrpSpPr>
        <p:grpSpPr bwMode="auto">
          <a:xfrm>
            <a:off x="1243013" y="977900"/>
            <a:ext cx="10047287" cy="180975"/>
            <a:chOff x="890016" y="946023"/>
            <a:chExt cx="10753344" cy="145161"/>
          </a:xfrm>
        </p:grpSpPr>
        <p:sp>
          <p:nvSpPr>
            <p:cNvPr id="3" name="矩形 2"/>
            <p:cNvSpPr/>
            <p:nvPr/>
          </p:nvSpPr>
          <p:spPr>
            <a:xfrm>
              <a:off x="890016" y="946023"/>
              <a:ext cx="1792507" cy="145161"/>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 name="矩形 20"/>
            <p:cNvSpPr/>
            <p:nvPr/>
          </p:nvSpPr>
          <p:spPr>
            <a:xfrm>
              <a:off x="2682523" y="946023"/>
              <a:ext cx="1792508" cy="145161"/>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 name="矩形 21"/>
            <p:cNvSpPr/>
            <p:nvPr/>
          </p:nvSpPr>
          <p:spPr>
            <a:xfrm>
              <a:off x="4475031" y="946023"/>
              <a:ext cx="1792507" cy="145161"/>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3" name="矩形 22"/>
            <p:cNvSpPr/>
            <p:nvPr/>
          </p:nvSpPr>
          <p:spPr>
            <a:xfrm>
              <a:off x="6267537" y="946023"/>
              <a:ext cx="1790808" cy="145161"/>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 name="矩形 23"/>
            <p:cNvSpPr/>
            <p:nvPr/>
          </p:nvSpPr>
          <p:spPr>
            <a:xfrm>
              <a:off x="8058345" y="946023"/>
              <a:ext cx="1792508" cy="145161"/>
            </a:xfrm>
            <a:prstGeom prst="rect">
              <a:avLst/>
            </a:prstGeom>
            <a:solidFill>
              <a:srgbClr val="50C4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5" name="矩形 24"/>
            <p:cNvSpPr/>
            <p:nvPr/>
          </p:nvSpPr>
          <p:spPr>
            <a:xfrm>
              <a:off x="9850853" y="946023"/>
              <a:ext cx="1792507" cy="145161"/>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pic>
        <p:nvPicPr>
          <p:cNvPr id="21508" name="图片 30"/>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63688" y="1231900"/>
            <a:ext cx="1414462"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16"/>
          <p:cNvSpPr txBox="1">
            <a:spLocks noChangeArrowheads="1"/>
          </p:cNvSpPr>
          <p:nvPr/>
        </p:nvSpPr>
        <p:spPr bwMode="auto">
          <a:xfrm>
            <a:off x="3754438" y="2439988"/>
            <a:ext cx="5649912"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ts val="600"/>
              </a:spcBef>
              <a:buFont typeface="Arial" pitchFamily="34" charset="0"/>
              <a:buNone/>
            </a:pPr>
            <a:r>
              <a:rPr lang="en-US" altLang="zh-CN" sz="1500">
                <a:latin typeface="微软雅黑" pitchFamily="82" charset="2"/>
                <a:ea typeface="微软雅黑" pitchFamily="82" charset="2"/>
              </a:rPr>
              <a:t>ARM</a:t>
            </a:r>
            <a:r>
              <a:rPr lang="zh-CN" altLang="en-US" sz="1500">
                <a:latin typeface="微软雅黑" pitchFamily="82" charset="2"/>
                <a:ea typeface="微软雅黑" pitchFamily="82" charset="2"/>
              </a:rPr>
              <a:t>的</a:t>
            </a:r>
            <a:r>
              <a:rPr lang="en-US" altLang="zh-CN" sz="1500">
                <a:latin typeface="微软雅黑" pitchFamily="82" charset="2"/>
                <a:ea typeface="微软雅黑" pitchFamily="82" charset="2"/>
              </a:rPr>
              <a:t>Cortex-M4</a:t>
            </a:r>
            <a:r>
              <a:rPr lang="zh-CN" altLang="en-US" sz="1500">
                <a:latin typeface="微软雅黑" pitchFamily="82" charset="2"/>
                <a:ea typeface="微软雅黑" pitchFamily="82" charset="2"/>
              </a:rPr>
              <a:t>内核</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身份验证、数据加密</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接口自由扩展</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断点续传（离线存储一个月以上）、动态域名解析</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支持至少</a:t>
            </a:r>
            <a:r>
              <a:rPr lang="en-US" altLang="zh-CN" sz="1500">
                <a:latin typeface="微软雅黑" pitchFamily="82" charset="2"/>
                <a:ea typeface="微软雅黑" pitchFamily="82" charset="2"/>
              </a:rPr>
              <a:t>16</a:t>
            </a:r>
            <a:r>
              <a:rPr lang="zh-CN" altLang="en-US" sz="1500">
                <a:latin typeface="微软雅黑" pitchFamily="82" charset="2"/>
                <a:ea typeface="微软雅黑" pitchFamily="82" charset="2"/>
              </a:rPr>
              <a:t>种表计协议，兼容</a:t>
            </a:r>
            <a:r>
              <a:rPr lang="en-US" altLang="zh-CN" sz="1500">
                <a:latin typeface="微软雅黑" pitchFamily="82" charset="2"/>
                <a:ea typeface="微软雅黑" pitchFamily="82" charset="2"/>
              </a:rPr>
              <a:t>DTL645</a:t>
            </a:r>
            <a:r>
              <a:rPr lang="zh-CN" altLang="en-US" sz="1500">
                <a:latin typeface="微软雅黑" pitchFamily="82" charset="2"/>
                <a:ea typeface="微软雅黑" pitchFamily="82" charset="2"/>
              </a:rPr>
              <a:t>、</a:t>
            </a:r>
            <a:r>
              <a:rPr lang="en-US" altLang="zh-CN" sz="1500">
                <a:latin typeface="微软雅黑" pitchFamily="82" charset="2"/>
                <a:ea typeface="微软雅黑" pitchFamily="82" charset="2"/>
              </a:rPr>
              <a:t>T188</a:t>
            </a: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单一设备支持</a:t>
            </a:r>
            <a:r>
              <a:rPr lang="en-US" altLang="zh-CN" sz="1500">
                <a:latin typeface="微软雅黑" pitchFamily="82" charset="2"/>
                <a:ea typeface="微软雅黑" pitchFamily="82" charset="2"/>
              </a:rPr>
              <a:t>128</a:t>
            </a:r>
            <a:r>
              <a:rPr lang="zh-CN" altLang="en-US" sz="1500">
                <a:latin typeface="微软雅黑" pitchFamily="82" charset="2"/>
                <a:ea typeface="微软雅黑" pitchFamily="82" charset="2"/>
              </a:rPr>
              <a:t>个末端设备的采集、处理与通讯</a:t>
            </a:r>
            <a:endParaRPr lang="en-US" altLang="zh-CN" sz="1500">
              <a:latin typeface="微软雅黑" pitchFamily="82" charset="2"/>
              <a:ea typeface="微软雅黑" pitchFamily="82" charset="2"/>
            </a:endParaRPr>
          </a:p>
          <a:p>
            <a:pPr eaLnBrk="1" hangingPunct="1">
              <a:lnSpc>
                <a:spcPct val="150000"/>
              </a:lnSpc>
              <a:spcBef>
                <a:spcPts val="600"/>
              </a:spcBef>
              <a:buFont typeface="Arial" pitchFamily="34" charset="0"/>
              <a:buNone/>
            </a:pPr>
            <a:r>
              <a:rPr lang="zh-CN" altLang="en-US" sz="1500">
                <a:latin typeface="微软雅黑" pitchFamily="82" charset="2"/>
                <a:ea typeface="微软雅黑" pitchFamily="82" charset="2"/>
              </a:rPr>
              <a:t>可采用有线联网、</a:t>
            </a:r>
            <a:r>
              <a:rPr lang="en-US" altLang="zh-CN" sz="1500">
                <a:latin typeface="微软雅黑" pitchFamily="82" charset="2"/>
                <a:ea typeface="微软雅黑" pitchFamily="82" charset="2"/>
              </a:rPr>
              <a:t>WIFI</a:t>
            </a:r>
            <a:r>
              <a:rPr lang="zh-CN" altLang="en-US" sz="1500">
                <a:latin typeface="微软雅黑" pitchFamily="82" charset="2"/>
                <a:ea typeface="微软雅黑" pitchFamily="82" charset="2"/>
              </a:rPr>
              <a:t>联网、</a:t>
            </a:r>
            <a:r>
              <a:rPr lang="en-US" altLang="zh-CN" sz="1500">
                <a:latin typeface="微软雅黑" pitchFamily="82" charset="2"/>
                <a:ea typeface="微软雅黑" pitchFamily="82" charset="2"/>
              </a:rPr>
              <a:t>GPRS</a:t>
            </a:r>
            <a:r>
              <a:rPr lang="zh-CN" altLang="en-US" sz="1500">
                <a:latin typeface="微软雅黑" pitchFamily="82" charset="2"/>
                <a:ea typeface="微软雅黑" pitchFamily="82" charset="2"/>
              </a:rPr>
              <a:t>联网三种方式</a:t>
            </a:r>
          </a:p>
        </p:txBody>
      </p:sp>
      <p:sp>
        <p:nvSpPr>
          <p:cNvPr id="21510" name="Rectangle 8"/>
          <p:cNvSpPr>
            <a:spLocks noChangeArrowheads="1"/>
          </p:cNvSpPr>
          <p:nvPr/>
        </p:nvSpPr>
        <p:spPr bwMode="auto">
          <a:xfrm>
            <a:off x="4332288" y="1490663"/>
            <a:ext cx="386873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r">
              <a:buFont typeface="Arial" pitchFamily="34" charset="0"/>
              <a:buNone/>
            </a:pPr>
            <a:r>
              <a:rPr lang="zh-CN" altLang="en-US" sz="2500">
                <a:solidFill>
                  <a:srgbClr val="0070C0"/>
                </a:solidFill>
                <a:latin typeface="微软雅黑" pitchFamily="82" charset="2"/>
                <a:ea typeface="微软雅黑" pitchFamily="82" charset="2"/>
              </a:rPr>
              <a:t>能源管理平台</a:t>
            </a:r>
            <a:r>
              <a:rPr lang="en-US" altLang="zh-CN" sz="2500">
                <a:solidFill>
                  <a:srgbClr val="0070C0"/>
                </a:solidFill>
                <a:latin typeface="微软雅黑" pitchFamily="82" charset="2"/>
                <a:ea typeface="微软雅黑" pitchFamily="82" charset="2"/>
              </a:rPr>
              <a:t>-</a:t>
            </a:r>
            <a:r>
              <a:rPr lang="zh-CN" altLang="en-US" sz="2500">
                <a:solidFill>
                  <a:srgbClr val="0070C0"/>
                </a:solidFill>
                <a:latin typeface="微软雅黑" pitchFamily="82" charset="2"/>
                <a:ea typeface="微软雅黑" pitchFamily="82" charset="2"/>
              </a:rPr>
              <a:t>数据采集器</a:t>
            </a:r>
          </a:p>
        </p:txBody>
      </p:sp>
      <p:pic>
        <p:nvPicPr>
          <p:cNvPr id="21511" name="图片 6"/>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31200" y="3695700"/>
            <a:ext cx="2820988"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816499"/>
      </p:ext>
    </p:extLst>
  </p:cSld>
  <p:clrMapOvr>
    <a:masterClrMapping/>
  </p:clrMapOvr>
  <p:transition spd="slow">
    <p:blinds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74963" y="1782763"/>
            <a:ext cx="2941637" cy="3952875"/>
          </a:xfrm>
          <a:prstGeom prst="rect">
            <a:avLst/>
          </a:prstGeom>
          <a:noFill/>
          <a:ln w="9525">
            <a:solidFill>
              <a:srgbClr val="BFBFBF"/>
            </a:solidFill>
            <a:miter lim="800000"/>
            <a:headEnd/>
            <a:tailEnd/>
          </a:ln>
          <a:extLst>
            <a:ext uri="{909E8E84-426E-40DD-AFC4-6F175D3DCCD1}">
              <a14:hiddenFill xmlns:a14="http://schemas.microsoft.com/office/drawing/2010/main">
                <a:solidFill>
                  <a:srgbClr val="FFFFFF"/>
                </a:solidFill>
              </a14:hiddenFill>
            </a:ext>
          </a:extLst>
        </p:spPr>
      </p:pic>
      <p:pic>
        <p:nvPicPr>
          <p:cNvPr id="23555" name="图片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16925" y="1833563"/>
            <a:ext cx="2936875" cy="4146550"/>
          </a:xfrm>
          <a:prstGeom prst="rect">
            <a:avLst/>
          </a:prstGeom>
          <a:noFill/>
          <a:ln w="9525">
            <a:solidFill>
              <a:srgbClr val="BFBFBF"/>
            </a:solidFill>
            <a:miter lim="800000"/>
            <a:headEnd/>
            <a:tailEnd/>
          </a:ln>
          <a:extLst>
            <a:ext uri="{909E8E84-426E-40DD-AFC4-6F175D3DCCD1}">
              <a14:hiddenFill xmlns:a14="http://schemas.microsoft.com/office/drawing/2010/main">
                <a:solidFill>
                  <a:srgbClr val="FFFFFF"/>
                </a:solidFill>
              </a14:hiddenFill>
            </a:ext>
          </a:extLst>
        </p:spPr>
      </p:pic>
      <p:sp>
        <p:nvSpPr>
          <p:cNvPr id="23556" name="矩形 3"/>
          <p:cNvSpPr>
            <a:spLocks noChangeArrowheads="1"/>
          </p:cNvSpPr>
          <p:nvPr/>
        </p:nvSpPr>
        <p:spPr bwMode="auto">
          <a:xfrm>
            <a:off x="873125" y="2952750"/>
            <a:ext cx="1352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eaLnBrk="0" hangingPunct="0">
              <a:lnSpc>
                <a:spcPct val="150000"/>
              </a:lnSpc>
              <a:buFont typeface="Calibri Light" pitchFamily="34" charset="0"/>
              <a:buAutoNum type="arabicPeriod"/>
            </a:pPr>
            <a:r>
              <a:rPr lang="zh-CN" altLang="en-US" sz="1600" b="1">
                <a:solidFill>
                  <a:srgbClr val="00B0F0"/>
                </a:solidFill>
                <a:latin typeface="微软雅黑" pitchFamily="82" charset="2"/>
                <a:ea typeface="微软雅黑" pitchFamily="82" charset="2"/>
              </a:rPr>
              <a:t>项目概况</a:t>
            </a:r>
            <a:endParaRPr lang="en-US" altLang="zh-CN" sz="1600" b="1">
              <a:solidFill>
                <a:srgbClr val="00B0F0"/>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0B0F0"/>
                </a:solidFill>
                <a:latin typeface="微软雅黑" pitchFamily="82" charset="2"/>
                <a:ea typeface="微软雅黑" pitchFamily="82" charset="2"/>
              </a:rPr>
              <a:t>能耗分析</a:t>
            </a:r>
            <a:endParaRPr lang="en-US" altLang="zh-CN" sz="1600" b="1">
              <a:solidFill>
                <a:srgbClr val="00B0F0"/>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0B0F0"/>
                </a:solidFill>
                <a:latin typeface="微软雅黑" pitchFamily="82" charset="2"/>
                <a:ea typeface="微软雅黑" pitchFamily="82" charset="2"/>
              </a:rPr>
              <a:t>能耗漏洞</a:t>
            </a:r>
            <a:endParaRPr lang="en-US" altLang="zh-CN" sz="1600" b="1">
              <a:solidFill>
                <a:srgbClr val="00B0F0"/>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0B0F0"/>
                </a:solidFill>
                <a:latin typeface="微软雅黑" pitchFamily="82" charset="2"/>
                <a:ea typeface="微软雅黑" pitchFamily="82" charset="2"/>
              </a:rPr>
              <a:t>节能措施</a:t>
            </a:r>
          </a:p>
        </p:txBody>
      </p:sp>
      <p:sp>
        <p:nvSpPr>
          <p:cNvPr id="23557" name="矩形 4"/>
          <p:cNvSpPr>
            <a:spLocks noChangeArrowheads="1"/>
          </p:cNvSpPr>
          <p:nvPr/>
        </p:nvSpPr>
        <p:spPr bwMode="auto">
          <a:xfrm>
            <a:off x="6664325" y="2952750"/>
            <a:ext cx="1352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eaLnBrk="0" hangingPunct="0">
              <a:lnSpc>
                <a:spcPct val="150000"/>
              </a:lnSpc>
              <a:buFont typeface="Calibri Light" pitchFamily="34" charset="0"/>
              <a:buAutoNum type="arabicPeriod"/>
            </a:pPr>
            <a:r>
              <a:rPr lang="zh-CN" altLang="en-US" sz="1600" b="1">
                <a:solidFill>
                  <a:srgbClr val="0170C1"/>
                </a:solidFill>
                <a:latin typeface="微软雅黑" pitchFamily="82" charset="2"/>
                <a:ea typeface="微软雅黑" pitchFamily="82" charset="2"/>
              </a:rPr>
              <a:t>项目概况</a:t>
            </a:r>
            <a:endParaRPr lang="en-US" altLang="zh-CN" sz="1600" b="1">
              <a:solidFill>
                <a:srgbClr val="0170C1"/>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170C1"/>
                </a:solidFill>
                <a:latin typeface="微软雅黑" pitchFamily="82" charset="2"/>
                <a:ea typeface="微软雅黑" pitchFamily="82" charset="2"/>
              </a:rPr>
              <a:t>用能现状</a:t>
            </a:r>
            <a:endParaRPr lang="en-US" altLang="zh-CN" sz="1600" b="1">
              <a:solidFill>
                <a:srgbClr val="0170C1"/>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170C1"/>
                </a:solidFill>
                <a:latin typeface="微软雅黑" pitchFamily="82" charset="2"/>
                <a:ea typeface="微软雅黑" pitchFamily="82" charset="2"/>
              </a:rPr>
              <a:t>改造方案</a:t>
            </a:r>
            <a:endParaRPr lang="en-US" altLang="zh-CN" sz="1600" b="1">
              <a:solidFill>
                <a:srgbClr val="0170C1"/>
              </a:solidFill>
              <a:latin typeface="微软雅黑" pitchFamily="82" charset="2"/>
              <a:ea typeface="微软雅黑" pitchFamily="82" charset="2"/>
            </a:endParaRPr>
          </a:p>
          <a:p>
            <a:pPr marL="342900" indent="-342900" eaLnBrk="0" hangingPunct="0">
              <a:lnSpc>
                <a:spcPct val="150000"/>
              </a:lnSpc>
              <a:buFont typeface="Calibri Light" pitchFamily="34" charset="0"/>
              <a:buAutoNum type="arabicPeriod"/>
            </a:pPr>
            <a:r>
              <a:rPr lang="zh-CN" altLang="en-US" sz="1600" b="1">
                <a:solidFill>
                  <a:srgbClr val="0170C1"/>
                </a:solidFill>
                <a:latin typeface="微软雅黑" pitchFamily="82" charset="2"/>
                <a:ea typeface="微软雅黑" pitchFamily="82" charset="2"/>
              </a:rPr>
              <a:t>节能建议</a:t>
            </a:r>
          </a:p>
        </p:txBody>
      </p:sp>
      <p:sp>
        <p:nvSpPr>
          <p:cNvPr id="23558" name="Rectangle 1"/>
          <p:cNvSpPr>
            <a:spLocks noGrp="1" noChangeArrowheads="1"/>
          </p:cNvSpPr>
          <p:nvPr/>
        </p:nvSpPr>
        <p:spPr bwMode="auto">
          <a:xfrm>
            <a:off x="463550" y="492125"/>
            <a:ext cx="55673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项目现有基础</a:t>
            </a:r>
            <a:r>
              <a:rPr lang="en-US" altLang="zh-CN" sz="2500" b="1">
                <a:solidFill>
                  <a:schemeClr val="accent1"/>
                </a:solidFill>
                <a:latin typeface="微软雅黑" pitchFamily="82" charset="2"/>
                <a:ea typeface="微软雅黑" pitchFamily="82" charset="2"/>
                <a:sym typeface="Calibri" pitchFamily="34" charset="0"/>
              </a:rPr>
              <a:t>-</a:t>
            </a:r>
            <a:r>
              <a:rPr lang="zh-CN" altLang="en-US" sz="2500" b="1">
                <a:solidFill>
                  <a:schemeClr val="accent1"/>
                </a:solidFill>
                <a:latin typeface="微软雅黑" pitchFamily="82" charset="2"/>
                <a:ea typeface="微软雅黑" pitchFamily="82" charset="2"/>
                <a:sym typeface="Calibri" pitchFamily="34" charset="0"/>
              </a:rPr>
              <a:t>数据服务</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23559" name="TextBox 22"/>
          <p:cNvSpPr txBox="1">
            <a:spLocks noChangeArrowheads="1"/>
          </p:cNvSpPr>
          <p:nvPr/>
        </p:nvSpPr>
        <p:spPr bwMode="auto">
          <a:xfrm>
            <a:off x="2559050" y="5335588"/>
            <a:ext cx="2754313" cy="400050"/>
          </a:xfrm>
          <a:prstGeom prst="rect">
            <a:avLst/>
          </a:prstGeom>
          <a:solidFill>
            <a:srgbClr val="00AF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sz="2000">
                <a:solidFill>
                  <a:schemeClr val="bg1"/>
                </a:solidFill>
                <a:latin typeface="微软雅黑" pitchFamily="82" charset="2"/>
                <a:ea typeface="微软雅黑" pitchFamily="82" charset="2"/>
              </a:rPr>
              <a:t> 能耗分析咨询报告</a:t>
            </a:r>
          </a:p>
        </p:txBody>
      </p:sp>
      <p:sp>
        <p:nvSpPr>
          <p:cNvPr id="23560" name="TextBox 23"/>
          <p:cNvSpPr txBox="1">
            <a:spLocks noChangeArrowheads="1"/>
          </p:cNvSpPr>
          <p:nvPr/>
        </p:nvSpPr>
        <p:spPr bwMode="auto">
          <a:xfrm>
            <a:off x="8216900" y="5386388"/>
            <a:ext cx="2470150" cy="4000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sz="2000">
                <a:solidFill>
                  <a:schemeClr val="bg1"/>
                </a:solidFill>
                <a:latin typeface="微软雅黑" pitchFamily="82" charset="2"/>
                <a:ea typeface="微软雅黑" pitchFamily="82" charset="2"/>
              </a:rPr>
              <a:t> 节能运营管理报告</a:t>
            </a:r>
          </a:p>
        </p:txBody>
      </p:sp>
    </p:spTree>
    <p:custDataLst>
      <p:tags r:id="rId1"/>
    </p:custDataLst>
    <p:extLst>
      <p:ext uri="{BB962C8B-B14F-4D97-AF65-F5344CB8AC3E}">
        <p14:creationId xmlns:p14="http://schemas.microsoft.com/office/powerpoint/2010/main" val="2773230039"/>
      </p:ext>
    </p:extLst>
  </p:cSld>
  <p:clrMapOvr>
    <a:masterClrMapping/>
  </p:clrMapOvr>
  <p:transition spd="slow">
    <p:blinds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087938"/>
            <a:ext cx="12192000" cy="1770062"/>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435" name="Rectangle 1"/>
          <p:cNvSpPr>
            <a:spLocks noGrp="1" noChangeArrowheads="1"/>
          </p:cNvSpPr>
          <p:nvPr/>
        </p:nvSpPr>
        <p:spPr bwMode="auto">
          <a:xfrm>
            <a:off x="261938" y="485775"/>
            <a:ext cx="59070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a:lnSpc>
                <a:spcPct val="120000"/>
              </a:lnSpc>
              <a:spcBef>
                <a:spcPct val="20000"/>
              </a:spcBef>
              <a:buFont typeface="Arial" pitchFamily="34" charset="0"/>
              <a:buNone/>
            </a:pPr>
            <a:r>
              <a:rPr lang="zh-CN" altLang="en-US" sz="2500" b="1">
                <a:solidFill>
                  <a:schemeClr val="accent1"/>
                </a:solidFill>
                <a:latin typeface="微软雅黑" pitchFamily="82" charset="2"/>
                <a:ea typeface="微软雅黑" pitchFamily="82" charset="2"/>
                <a:sym typeface="Calibri" pitchFamily="34" charset="0"/>
              </a:rPr>
              <a:t>特点</a:t>
            </a:r>
            <a:r>
              <a:rPr lang="en-US" altLang="zh-CN" sz="2500" b="1">
                <a:solidFill>
                  <a:schemeClr val="accent1"/>
                </a:solidFill>
                <a:latin typeface="微软雅黑" pitchFamily="82" charset="2"/>
                <a:ea typeface="微软雅黑" pitchFamily="82" charset="2"/>
                <a:sym typeface="Calibri" pitchFamily="34" charset="0"/>
              </a:rPr>
              <a:t>2</a:t>
            </a:r>
            <a:r>
              <a:rPr lang="zh-CN" altLang="en-US" sz="2500" b="1">
                <a:solidFill>
                  <a:schemeClr val="accent1"/>
                </a:solidFill>
                <a:latin typeface="微软雅黑" pitchFamily="82" charset="2"/>
                <a:ea typeface="微软雅黑" pitchFamily="82" charset="2"/>
                <a:sym typeface="Calibri" pitchFamily="34" charset="0"/>
              </a:rPr>
              <a:t>/</a:t>
            </a:r>
            <a:r>
              <a:rPr lang="en-US" altLang="zh-CN" sz="2500" b="1">
                <a:solidFill>
                  <a:schemeClr val="accent1"/>
                </a:solidFill>
                <a:latin typeface="微软雅黑" pitchFamily="82" charset="2"/>
                <a:ea typeface="微软雅黑" pitchFamily="82" charset="2"/>
                <a:sym typeface="Calibri" pitchFamily="34" charset="0"/>
              </a:rPr>
              <a:t>4</a:t>
            </a:r>
            <a:r>
              <a:rPr lang="zh-CN" altLang="en-US" sz="2500" b="1">
                <a:solidFill>
                  <a:schemeClr val="accent1"/>
                </a:solidFill>
                <a:latin typeface="微软雅黑" pitchFamily="82" charset="2"/>
                <a:ea typeface="微软雅黑" pitchFamily="82" charset="2"/>
                <a:sym typeface="Calibri" pitchFamily="34" charset="0"/>
              </a:rPr>
              <a:t>：实时管理工具</a:t>
            </a:r>
            <a:endParaRPr lang="en-US" altLang="zh-CN" sz="2500" b="1">
              <a:solidFill>
                <a:schemeClr val="accent1"/>
              </a:solidFill>
              <a:latin typeface="微软雅黑" pitchFamily="82" charset="2"/>
              <a:ea typeface="微软雅黑" pitchFamily="82" charset="2"/>
              <a:sym typeface="Calibri" pitchFamily="34" charset="0"/>
            </a:endParaRPr>
          </a:p>
        </p:txBody>
      </p:sp>
      <p:sp>
        <p:nvSpPr>
          <p:cNvPr id="18436" name="文本框 2"/>
          <p:cNvSpPr txBox="1">
            <a:spLocks noChangeArrowheads="1"/>
          </p:cNvSpPr>
          <p:nvPr/>
        </p:nvSpPr>
        <p:spPr bwMode="auto">
          <a:xfrm>
            <a:off x="630238" y="1447800"/>
            <a:ext cx="51689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降低人工及能耗成本</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分项计量：远程抄表、能耗拆分、支路排名</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节能管理：调节水位、温度、峰谷平管理</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2000" b="1">
                <a:solidFill>
                  <a:srgbClr val="0170C1"/>
                </a:solidFill>
                <a:latin typeface="微软雅黑" pitchFamily="82" charset="2"/>
                <a:ea typeface="微软雅黑" pitchFamily="82" charset="2"/>
              </a:rPr>
              <a:t>提升运营效率</a:t>
            </a:r>
            <a:endParaRPr lang="en-US" altLang="zh-CN" sz="2000" b="1">
              <a:solidFill>
                <a:srgbClr val="0170C1"/>
              </a:solidFill>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定时管理：设备通断电管理、定时计划</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故障预警：能耗超标、设备故障</a:t>
            </a:r>
            <a:endParaRPr lang="en-US" altLang="zh-CN" sz="1400">
              <a:latin typeface="微软雅黑" pitchFamily="82" charset="2"/>
              <a:ea typeface="微软雅黑" pitchFamily="82" charset="2"/>
            </a:endParaRPr>
          </a:p>
          <a:p>
            <a:pPr eaLnBrk="1" hangingPunct="1">
              <a:lnSpc>
                <a:spcPct val="150000"/>
              </a:lnSpc>
              <a:buFont typeface="Arial" pitchFamily="34" charset="0"/>
              <a:buNone/>
            </a:pPr>
            <a:r>
              <a:rPr lang="zh-CN" altLang="en-US" sz="1400">
                <a:latin typeface="微软雅黑" pitchFamily="82" charset="2"/>
                <a:ea typeface="微软雅黑" pitchFamily="82" charset="2"/>
              </a:rPr>
              <a:t>运营管理：预估经营成本，防止经营漏洞（如：酒店跑单）、能耗指标</a:t>
            </a:r>
            <a:r>
              <a:rPr lang="en-US" altLang="zh-CN" sz="1400">
                <a:latin typeface="微软雅黑" pitchFamily="82" charset="2"/>
                <a:ea typeface="微软雅黑" pitchFamily="82" charset="2"/>
              </a:rPr>
              <a:t>KPI</a:t>
            </a:r>
            <a:r>
              <a:rPr lang="zh-CN" altLang="en-US" sz="1400">
                <a:latin typeface="微软雅黑" pitchFamily="82" charset="2"/>
                <a:ea typeface="微软雅黑" pitchFamily="82" charset="2"/>
              </a:rPr>
              <a:t>考核</a:t>
            </a:r>
            <a:endParaRPr lang="zh-CN" altLang="en-US" sz="1400">
              <a:latin typeface="Calibri" pitchFamily="34" charset="0"/>
              <a:ea typeface="微软雅黑" pitchFamily="82" charset="2"/>
            </a:endParaRPr>
          </a:p>
        </p:txBody>
      </p:sp>
      <p:pic>
        <p:nvPicPr>
          <p:cNvPr id="18437" name="图片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6250" y="962025"/>
            <a:ext cx="6846888"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矩形 1"/>
          <p:cNvSpPr>
            <a:spLocks noChangeArrowheads="1"/>
          </p:cNvSpPr>
          <p:nvPr/>
        </p:nvSpPr>
        <p:spPr bwMode="auto">
          <a:xfrm>
            <a:off x="650875" y="5722938"/>
            <a:ext cx="85534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en-US" altLang="zh-CN" sz="2000" b="1">
                <a:solidFill>
                  <a:schemeClr val="bg1"/>
                </a:solidFill>
                <a:latin typeface="微软雅黑" pitchFamily="82" charset="2"/>
                <a:ea typeface="微软雅黑" pitchFamily="82" charset="2"/>
              </a:rPr>
              <a:t>APP+</a:t>
            </a:r>
            <a:r>
              <a:rPr lang="zh-CN" altLang="en-US" sz="2000" b="1">
                <a:solidFill>
                  <a:schemeClr val="bg1"/>
                </a:solidFill>
                <a:latin typeface="微软雅黑" pitchFamily="82" charset="2"/>
                <a:ea typeface="微软雅黑" pitchFamily="82" charset="2"/>
              </a:rPr>
              <a:t>管理系统</a:t>
            </a:r>
            <a:r>
              <a:rPr lang="en-US" altLang="zh-CN" sz="2000" b="1">
                <a:solidFill>
                  <a:schemeClr val="bg1"/>
                </a:solidFill>
                <a:latin typeface="微软雅黑" pitchFamily="82" charset="2"/>
                <a:ea typeface="微软雅黑" pitchFamily="82" charset="2"/>
              </a:rPr>
              <a:t>：</a:t>
            </a:r>
            <a:r>
              <a:rPr lang="zh-CN" altLang="en-US" sz="2000" b="1">
                <a:solidFill>
                  <a:schemeClr val="bg1"/>
                </a:solidFill>
                <a:latin typeface="微软雅黑" pitchFamily="82" charset="2"/>
                <a:ea typeface="微软雅黑" pitchFamily="82" charset="2"/>
              </a:rPr>
              <a:t>不再是简单的监控系统，而是实时能源移动管理工具</a:t>
            </a:r>
            <a:endParaRPr lang="en-US" altLang="zh-CN" sz="2000" b="1">
              <a:solidFill>
                <a:schemeClr val="bg1"/>
              </a:solidFill>
              <a:latin typeface="微软雅黑" pitchFamily="82" charset="2"/>
              <a:ea typeface="微软雅黑" pitchFamily="82" charset="2"/>
            </a:endParaRPr>
          </a:p>
        </p:txBody>
      </p:sp>
    </p:spTree>
    <p:extLst>
      <p:ext uri="{BB962C8B-B14F-4D97-AF65-F5344CB8AC3E}">
        <p14:creationId xmlns:p14="http://schemas.microsoft.com/office/powerpoint/2010/main" val="2501530744"/>
      </p:ext>
    </p:extLst>
  </p:cSld>
  <p:clrMapOvr>
    <a:masterClrMapping/>
  </p:clrMapOvr>
  <p:transition spd="slow">
    <p:blinds dir="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8"/>
          <p:cNvSpPr>
            <a:spLocks noChangeArrowheads="1"/>
          </p:cNvSpPr>
          <p:nvPr/>
        </p:nvSpPr>
        <p:spPr bwMode="auto">
          <a:xfrm>
            <a:off x="781050" y="712788"/>
            <a:ext cx="11620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2500" b="1">
                <a:solidFill>
                  <a:srgbClr val="0070C0"/>
                </a:solidFill>
                <a:latin typeface="微软雅黑" pitchFamily="82" charset="2"/>
                <a:ea typeface="微软雅黑" pitchFamily="82" charset="2"/>
              </a:rPr>
              <a:t>收益点</a:t>
            </a:r>
          </a:p>
        </p:txBody>
      </p:sp>
      <p:sp>
        <p:nvSpPr>
          <p:cNvPr id="3" name="圆角矩形 2"/>
          <p:cNvSpPr/>
          <p:nvPr/>
        </p:nvSpPr>
        <p:spPr>
          <a:xfrm>
            <a:off x="1220788" y="4305300"/>
            <a:ext cx="2295525" cy="4730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580" name="Text Box 16"/>
          <p:cNvSpPr txBox="1">
            <a:spLocks noChangeArrowheads="1"/>
          </p:cNvSpPr>
          <p:nvPr/>
        </p:nvSpPr>
        <p:spPr bwMode="auto">
          <a:xfrm>
            <a:off x="1804988" y="4243388"/>
            <a:ext cx="13446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云端运维</a:t>
            </a:r>
            <a:endParaRPr lang="zh-CN" altLang="en-US" sz="2000">
              <a:solidFill>
                <a:schemeClr val="bg1"/>
              </a:solidFill>
              <a:latin typeface="Calibri" pitchFamily="34" charset="0"/>
              <a:ea typeface="微软雅黑" pitchFamily="82" charset="2"/>
            </a:endParaRPr>
          </a:p>
        </p:txBody>
      </p:sp>
      <p:sp>
        <p:nvSpPr>
          <p:cNvPr id="17" name="Text Box 16"/>
          <p:cNvSpPr txBox="1">
            <a:spLocks noChangeArrowheads="1"/>
          </p:cNvSpPr>
          <p:nvPr/>
        </p:nvSpPr>
        <p:spPr bwMode="auto">
          <a:xfrm>
            <a:off x="1281113" y="4913313"/>
            <a:ext cx="2236787" cy="458787"/>
          </a:xfrm>
          <a:prstGeom prst="rect">
            <a:avLst/>
          </a:prstGeom>
          <a:noFill/>
          <a:ln>
            <a:noFill/>
          </a:ln>
          <a:extLst/>
        </p:spPr>
        <p:txBody>
          <a:bodyPr lIns="91436" tIns="45718" rIns="91436" bIns="45718">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600" dirty="0">
                <a:solidFill>
                  <a:schemeClr val="tx1">
                    <a:lumMod val="65000"/>
                    <a:lumOff val="35000"/>
                  </a:schemeClr>
                </a:solidFill>
                <a:ea typeface="微软雅黑" panose="020B0503020204020204" pitchFamily="34" charset="-122"/>
              </a:rPr>
              <a:t>人员</a:t>
            </a:r>
            <a:r>
              <a:rPr lang="zh-CN" altLang="en-US" sz="1600" dirty="0" smtClean="0">
                <a:solidFill>
                  <a:schemeClr val="tx1">
                    <a:lumMod val="65000"/>
                    <a:lumOff val="35000"/>
                  </a:schemeClr>
                </a:solidFill>
                <a:ea typeface="微软雅黑" panose="020B0503020204020204" pitchFamily="34" charset="-122"/>
              </a:rPr>
              <a:t>配置</a:t>
            </a:r>
            <a:r>
              <a:rPr lang="en-US" altLang="zh-CN" sz="1600" dirty="0" smtClean="0">
                <a:solidFill>
                  <a:schemeClr val="tx1">
                    <a:lumMod val="65000"/>
                    <a:lumOff val="35000"/>
                  </a:schemeClr>
                </a:solidFill>
                <a:ea typeface="微软雅黑" panose="020B0503020204020204" pitchFamily="34" charset="-122"/>
              </a:rPr>
              <a:t>30</a:t>
            </a:r>
            <a:r>
              <a:rPr lang="en-US" altLang="zh-CN" sz="1600" dirty="0">
                <a:solidFill>
                  <a:schemeClr val="tx1">
                    <a:lumMod val="65000"/>
                    <a:lumOff val="35000"/>
                  </a:schemeClr>
                </a:solidFill>
                <a:ea typeface="微软雅黑" panose="020B0503020204020204" pitchFamily="34" charset="-122"/>
              </a:rPr>
              <a:t>%↓</a:t>
            </a:r>
            <a:endParaRPr lang="zh-CN" altLang="en-US" sz="1600" dirty="0" smtClean="0">
              <a:solidFill>
                <a:schemeClr val="tx1">
                  <a:lumMod val="65000"/>
                  <a:lumOff val="35000"/>
                </a:schemeClr>
              </a:solidFill>
              <a:ea typeface="微软雅黑" panose="020B0503020204020204" pitchFamily="34" charset="-122"/>
            </a:endParaRPr>
          </a:p>
        </p:txBody>
      </p:sp>
      <p:sp>
        <p:nvSpPr>
          <p:cNvPr id="18" name="圆角矩形 17"/>
          <p:cNvSpPr/>
          <p:nvPr/>
        </p:nvSpPr>
        <p:spPr>
          <a:xfrm>
            <a:off x="3830638" y="4305300"/>
            <a:ext cx="2295525" cy="473075"/>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583" name="Text Box 16"/>
          <p:cNvSpPr txBox="1">
            <a:spLocks noChangeArrowheads="1"/>
          </p:cNvSpPr>
          <p:nvPr/>
        </p:nvSpPr>
        <p:spPr bwMode="auto">
          <a:xfrm>
            <a:off x="4416425" y="4244975"/>
            <a:ext cx="13446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考核科学</a:t>
            </a:r>
            <a:endParaRPr lang="zh-CN" altLang="en-US" sz="2000">
              <a:solidFill>
                <a:schemeClr val="bg1"/>
              </a:solidFill>
              <a:latin typeface="Calibri" pitchFamily="34" charset="0"/>
              <a:ea typeface="微软雅黑" pitchFamily="82" charset="2"/>
            </a:endParaRPr>
          </a:p>
        </p:txBody>
      </p:sp>
      <p:sp>
        <p:nvSpPr>
          <p:cNvPr id="20" name="Text Box 16"/>
          <p:cNvSpPr txBox="1">
            <a:spLocks noChangeArrowheads="1"/>
          </p:cNvSpPr>
          <p:nvPr/>
        </p:nvSpPr>
        <p:spPr bwMode="auto">
          <a:xfrm>
            <a:off x="3890963" y="4913313"/>
            <a:ext cx="2236787" cy="458787"/>
          </a:xfrm>
          <a:prstGeom prst="rect">
            <a:avLst/>
          </a:prstGeom>
          <a:noFill/>
          <a:ln>
            <a:noFill/>
          </a:ln>
          <a:extLst/>
        </p:spPr>
        <p:txBody>
          <a:bodyPr lIns="91436" tIns="45718" rIns="91436" bIns="45718">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600" dirty="0">
                <a:solidFill>
                  <a:schemeClr val="tx1">
                    <a:lumMod val="65000"/>
                    <a:lumOff val="35000"/>
                  </a:schemeClr>
                </a:solidFill>
                <a:ea typeface="微软雅黑" panose="020B0503020204020204" pitchFamily="34" charset="-122"/>
              </a:rPr>
              <a:t>管理</a:t>
            </a:r>
            <a:r>
              <a:rPr lang="zh-CN" altLang="en-US" sz="1600" dirty="0" smtClean="0">
                <a:solidFill>
                  <a:schemeClr val="tx1">
                    <a:lumMod val="65000"/>
                    <a:lumOff val="35000"/>
                  </a:schemeClr>
                </a:solidFill>
                <a:ea typeface="微软雅黑" panose="020B0503020204020204" pitchFamily="34" charset="-122"/>
              </a:rPr>
              <a:t>效率</a:t>
            </a:r>
            <a:r>
              <a:rPr lang="en-US" altLang="zh-CN" sz="1600" dirty="0" smtClean="0">
                <a:solidFill>
                  <a:schemeClr val="tx1">
                    <a:lumMod val="65000"/>
                    <a:lumOff val="35000"/>
                  </a:schemeClr>
                </a:solidFill>
                <a:ea typeface="微软雅黑" panose="020B0503020204020204" pitchFamily="34" charset="-122"/>
              </a:rPr>
              <a:t>25</a:t>
            </a:r>
            <a:r>
              <a:rPr lang="en-US" altLang="zh-CN" sz="1600" dirty="0">
                <a:solidFill>
                  <a:schemeClr val="tx1">
                    <a:lumMod val="65000"/>
                    <a:lumOff val="35000"/>
                  </a:schemeClr>
                </a:solidFill>
                <a:ea typeface="微软雅黑" panose="020B0503020204020204" pitchFamily="34" charset="-122"/>
              </a:rPr>
              <a:t>%↑</a:t>
            </a:r>
            <a:endParaRPr lang="zh-CN" altLang="en-US" sz="1600" dirty="0" smtClean="0">
              <a:solidFill>
                <a:schemeClr val="tx1">
                  <a:lumMod val="65000"/>
                  <a:lumOff val="35000"/>
                </a:schemeClr>
              </a:solidFill>
              <a:ea typeface="微软雅黑" panose="020B0503020204020204" pitchFamily="34" charset="-122"/>
            </a:endParaRPr>
          </a:p>
        </p:txBody>
      </p:sp>
      <p:sp>
        <p:nvSpPr>
          <p:cNvPr id="21" name="圆角矩形 20"/>
          <p:cNvSpPr/>
          <p:nvPr/>
        </p:nvSpPr>
        <p:spPr>
          <a:xfrm>
            <a:off x="6456363" y="4305300"/>
            <a:ext cx="2297112" cy="4730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586" name="Text Box 16"/>
          <p:cNvSpPr txBox="1">
            <a:spLocks noChangeArrowheads="1"/>
          </p:cNvSpPr>
          <p:nvPr/>
        </p:nvSpPr>
        <p:spPr bwMode="auto">
          <a:xfrm>
            <a:off x="6750050" y="4244975"/>
            <a:ext cx="17176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运营数据支撑</a:t>
            </a:r>
            <a:endParaRPr lang="zh-CN" altLang="en-US" sz="2000">
              <a:solidFill>
                <a:schemeClr val="bg1"/>
              </a:solidFill>
              <a:latin typeface="Calibri" pitchFamily="34" charset="0"/>
              <a:ea typeface="微软雅黑" pitchFamily="82" charset="2"/>
            </a:endParaRPr>
          </a:p>
        </p:txBody>
      </p:sp>
      <p:sp>
        <p:nvSpPr>
          <p:cNvPr id="23" name="Text Box 16"/>
          <p:cNvSpPr txBox="1">
            <a:spLocks noChangeArrowheads="1"/>
          </p:cNvSpPr>
          <p:nvPr/>
        </p:nvSpPr>
        <p:spPr bwMode="auto">
          <a:xfrm>
            <a:off x="6516688" y="4913313"/>
            <a:ext cx="2236787" cy="458787"/>
          </a:xfrm>
          <a:prstGeom prst="rect">
            <a:avLst/>
          </a:prstGeom>
          <a:noFill/>
          <a:ln>
            <a:noFill/>
          </a:ln>
          <a:extLst/>
        </p:spPr>
        <p:txBody>
          <a:bodyPr lIns="91436" tIns="45718" rIns="91436" bIns="45718">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600" dirty="0">
                <a:solidFill>
                  <a:schemeClr val="tx1">
                    <a:lumMod val="65000"/>
                    <a:lumOff val="35000"/>
                  </a:schemeClr>
                </a:solidFill>
                <a:ea typeface="微软雅黑" panose="020B0503020204020204" pitchFamily="34" charset="-122"/>
              </a:rPr>
              <a:t>延长</a:t>
            </a:r>
            <a:r>
              <a:rPr lang="zh-CN" altLang="en-US" sz="1600" dirty="0" smtClean="0">
                <a:solidFill>
                  <a:schemeClr val="tx1">
                    <a:lumMod val="65000"/>
                    <a:lumOff val="35000"/>
                  </a:schemeClr>
                </a:solidFill>
                <a:ea typeface="微软雅黑" panose="020B0503020204020204" pitchFamily="34" charset="-122"/>
              </a:rPr>
              <a:t>寿命</a:t>
            </a:r>
            <a:r>
              <a:rPr lang="en-US" altLang="zh-CN" sz="1600" dirty="0" smtClean="0">
                <a:solidFill>
                  <a:schemeClr val="tx1">
                    <a:lumMod val="65000"/>
                    <a:lumOff val="35000"/>
                  </a:schemeClr>
                </a:solidFill>
                <a:ea typeface="微软雅黑" panose="020B0503020204020204" pitchFamily="34" charset="-122"/>
              </a:rPr>
              <a:t>20</a:t>
            </a:r>
            <a:r>
              <a:rPr lang="en-US" altLang="zh-CN" sz="1600" dirty="0">
                <a:solidFill>
                  <a:schemeClr val="tx1">
                    <a:lumMod val="65000"/>
                    <a:lumOff val="35000"/>
                  </a:schemeClr>
                </a:solidFill>
                <a:ea typeface="微软雅黑" panose="020B0503020204020204" pitchFamily="34" charset="-122"/>
              </a:rPr>
              <a:t>%↑</a:t>
            </a:r>
          </a:p>
        </p:txBody>
      </p:sp>
      <p:sp>
        <p:nvSpPr>
          <p:cNvPr id="24" name="圆角矩形 23"/>
          <p:cNvSpPr/>
          <p:nvPr/>
        </p:nvSpPr>
        <p:spPr>
          <a:xfrm>
            <a:off x="9090025" y="4305300"/>
            <a:ext cx="2295525" cy="473075"/>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589" name="Text Box 16"/>
          <p:cNvSpPr txBox="1">
            <a:spLocks noChangeArrowheads="1"/>
          </p:cNvSpPr>
          <p:nvPr/>
        </p:nvSpPr>
        <p:spPr bwMode="auto">
          <a:xfrm>
            <a:off x="9382125" y="4244975"/>
            <a:ext cx="17192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50000"/>
              </a:lnSpc>
              <a:buFont typeface="Wingdings" pitchFamily="2" charset="2"/>
              <a:buNone/>
            </a:pPr>
            <a:r>
              <a:rPr lang="zh-CN" altLang="en-US" sz="2000" b="1">
                <a:solidFill>
                  <a:schemeClr val="bg1"/>
                </a:solidFill>
                <a:latin typeface="Calibri" pitchFamily="34" charset="0"/>
                <a:ea typeface="微软雅黑" pitchFamily="82" charset="2"/>
                <a:sym typeface="+mn-ea"/>
              </a:rPr>
              <a:t>能耗精准匹配</a:t>
            </a:r>
            <a:endParaRPr lang="zh-CN" altLang="en-US" sz="2000">
              <a:solidFill>
                <a:schemeClr val="bg1"/>
              </a:solidFill>
              <a:latin typeface="Calibri" pitchFamily="34" charset="0"/>
              <a:ea typeface="微软雅黑" pitchFamily="82" charset="2"/>
            </a:endParaRPr>
          </a:p>
        </p:txBody>
      </p:sp>
      <p:sp>
        <p:nvSpPr>
          <p:cNvPr id="26" name="Text Box 16"/>
          <p:cNvSpPr txBox="1">
            <a:spLocks noChangeArrowheads="1"/>
          </p:cNvSpPr>
          <p:nvPr/>
        </p:nvSpPr>
        <p:spPr bwMode="auto">
          <a:xfrm>
            <a:off x="9150350" y="4913313"/>
            <a:ext cx="2236788" cy="458787"/>
          </a:xfrm>
          <a:prstGeom prst="rect">
            <a:avLst/>
          </a:prstGeom>
          <a:noFill/>
          <a:ln>
            <a:noFill/>
          </a:ln>
          <a:extLst/>
        </p:spPr>
        <p:txBody>
          <a:bodyPr lIns="91436" tIns="45718" rIns="91436" bIns="45718">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indent="0" algn="ctr" eaLnBrk="0" hangingPunct="0">
              <a:lnSpc>
                <a:spcPct val="150000"/>
              </a:lnSpc>
              <a:spcBef>
                <a:spcPct val="0"/>
              </a:spcBef>
              <a:buFont typeface="Wingdings" panose="05000000000000000000" pitchFamily="2" charset="2"/>
              <a:buNone/>
              <a:defRPr/>
            </a:pPr>
            <a:r>
              <a:rPr lang="zh-CN" altLang="en-US" sz="1600" dirty="0" smtClean="0">
                <a:solidFill>
                  <a:schemeClr val="tx1">
                    <a:lumMod val="65000"/>
                    <a:lumOff val="35000"/>
                  </a:schemeClr>
                </a:solidFill>
                <a:ea typeface="微软雅黑" panose="020B0503020204020204" pitchFamily="34" charset="-122"/>
              </a:rPr>
              <a:t>能源消耗</a:t>
            </a:r>
            <a:r>
              <a:rPr lang="en-US" altLang="zh-CN" sz="1600" dirty="0" smtClean="0">
                <a:solidFill>
                  <a:schemeClr val="tx1">
                    <a:lumMod val="65000"/>
                    <a:lumOff val="35000"/>
                  </a:schemeClr>
                </a:solidFill>
                <a:ea typeface="微软雅黑" panose="020B0503020204020204" pitchFamily="34" charset="-122"/>
              </a:rPr>
              <a:t>8</a:t>
            </a:r>
            <a:r>
              <a:rPr lang="en-US" altLang="zh-CN" sz="1600" dirty="0">
                <a:solidFill>
                  <a:schemeClr val="tx1">
                    <a:lumMod val="65000"/>
                    <a:lumOff val="35000"/>
                  </a:schemeClr>
                </a:solidFill>
                <a:ea typeface="微软雅黑" panose="020B0503020204020204" pitchFamily="34" charset="-122"/>
              </a:rPr>
              <a:t>%↓</a:t>
            </a:r>
          </a:p>
        </p:txBody>
      </p:sp>
      <p:pic>
        <p:nvPicPr>
          <p:cNvPr id="24591" name="图片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94125" y="2417763"/>
            <a:ext cx="2405063"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图片 4"/>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0775" y="2376488"/>
            <a:ext cx="2406650"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2" descr="数据分析图与人物图片"/>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13500" y="2401888"/>
            <a:ext cx="2395538"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图片 7"/>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9010650" y="2401888"/>
            <a:ext cx="2859088"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084172"/>
      </p:ext>
    </p:extLst>
  </p:cSld>
  <p:clrMapOvr>
    <a:masterClrMapping/>
  </p:clrMapOvr>
  <p:transition spd="slow">
    <p:blinds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8"/>
          <p:cNvSpPr>
            <a:spLocks noChangeArrowheads="1"/>
          </p:cNvSpPr>
          <p:nvPr/>
        </p:nvSpPr>
        <p:spPr bwMode="auto">
          <a:xfrm>
            <a:off x="5312547" y="3212519"/>
            <a:ext cx="1969506" cy="102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buFont typeface="Arial" pitchFamily="34" charset="0"/>
              <a:buNone/>
            </a:pPr>
            <a:r>
              <a:rPr lang="zh-CN" altLang="en-US" sz="6000" b="1" dirty="0" smtClean="0">
                <a:solidFill>
                  <a:srgbClr val="0170C1"/>
                </a:solidFill>
                <a:latin typeface="微软雅黑" pitchFamily="82" charset="2"/>
                <a:ea typeface="微软雅黑" pitchFamily="82" charset="2"/>
              </a:rPr>
              <a:t>谢 谢</a:t>
            </a:r>
            <a:endParaRPr lang="zh-CN" altLang="en-US" sz="6000" b="1" dirty="0">
              <a:solidFill>
                <a:srgbClr val="0170C1"/>
              </a:solidFill>
              <a:latin typeface="微软雅黑" pitchFamily="82" charset="2"/>
              <a:ea typeface="微软雅黑" pitchFamily="82" charset="2"/>
            </a:endParaRPr>
          </a:p>
        </p:txBody>
      </p:sp>
    </p:spTree>
    <p:extLst>
      <p:ext uri="{BB962C8B-B14F-4D97-AF65-F5344CB8AC3E}">
        <p14:creationId xmlns:p14="http://schemas.microsoft.com/office/powerpoint/2010/main" val="451494383"/>
      </p:ext>
    </p:extLst>
  </p:cSld>
  <p:clrMapOvr>
    <a:masterClrMapping/>
  </p:clrMapOvr>
  <p:transition spd="slow">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73025"/>
            <a:ext cx="12363450" cy="709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a:xfrm>
            <a:off x="4572000" y="290513"/>
            <a:ext cx="6237288" cy="6237287"/>
          </a:xfrm>
          <a:prstGeom prst="ellipse">
            <a:avLst/>
          </a:prstGeom>
          <a:solidFill>
            <a:srgbClr val="F2F2F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 name="椭圆 4"/>
          <p:cNvSpPr/>
          <p:nvPr/>
        </p:nvSpPr>
        <p:spPr>
          <a:xfrm>
            <a:off x="6026150" y="1801813"/>
            <a:ext cx="3328988" cy="321468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293" name="Rectangle 8"/>
          <p:cNvSpPr>
            <a:spLocks noChangeArrowheads="1"/>
          </p:cNvSpPr>
          <p:nvPr/>
        </p:nvSpPr>
        <p:spPr bwMode="auto">
          <a:xfrm>
            <a:off x="6265863" y="2897188"/>
            <a:ext cx="2847975"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just">
              <a:buFont typeface="Arial" pitchFamily="34" charset="0"/>
              <a:buNone/>
            </a:pPr>
            <a:r>
              <a:rPr lang="en-US" altLang="zh-CN" sz="4000" b="1" dirty="0">
                <a:solidFill>
                  <a:schemeClr val="bg1"/>
                </a:solidFill>
                <a:latin typeface="微软雅黑" pitchFamily="82" charset="2"/>
                <a:ea typeface="微软雅黑" pitchFamily="82" charset="2"/>
              </a:rPr>
              <a:t>03</a:t>
            </a:r>
            <a:r>
              <a:rPr lang="en-US" altLang="zh-CN" sz="2400" b="1" dirty="0">
                <a:solidFill>
                  <a:schemeClr val="bg1"/>
                </a:solidFill>
                <a:latin typeface="微软雅黑" pitchFamily="82" charset="2"/>
                <a:ea typeface="微软雅黑" pitchFamily="82" charset="2"/>
              </a:rPr>
              <a:t> </a:t>
            </a:r>
            <a:r>
              <a:rPr lang="zh-CN" altLang="en-US" sz="2500" b="1" dirty="0" smtClean="0">
                <a:solidFill>
                  <a:schemeClr val="bg1"/>
                </a:solidFill>
                <a:latin typeface="微软雅黑" pitchFamily="82" charset="2"/>
                <a:ea typeface="微软雅黑" pitchFamily="82" charset="2"/>
              </a:rPr>
              <a:t>方案</a:t>
            </a:r>
            <a:r>
              <a:rPr lang="zh-CN" altLang="zh-CN" sz="2500" b="1" dirty="0" smtClean="0">
                <a:solidFill>
                  <a:schemeClr val="bg1"/>
                </a:solidFill>
                <a:latin typeface="微软雅黑" pitchFamily="82" charset="2"/>
                <a:ea typeface="微软雅黑" pitchFamily="82" charset="2"/>
              </a:rPr>
              <a:t>体系结构</a:t>
            </a:r>
            <a:endParaRPr lang="zh-CN" altLang="zh-CN" sz="2500" b="1" dirty="0">
              <a:solidFill>
                <a:schemeClr val="bg1"/>
              </a:solidFill>
              <a:latin typeface="微软雅黑" pitchFamily="82" charset="2"/>
              <a:ea typeface="微软雅黑" pitchFamily="82" charset="2"/>
            </a:endParaRPr>
          </a:p>
          <a:p>
            <a:pPr algn="just">
              <a:buFont typeface="Arial" pitchFamily="34" charset="0"/>
              <a:buNone/>
            </a:pPr>
            <a:r>
              <a:rPr lang="zh-CN" altLang="zh-CN" sz="2000" dirty="0">
                <a:solidFill>
                  <a:schemeClr val="bg1"/>
                </a:solidFill>
                <a:latin typeface="微软雅黑" pitchFamily="82" charset="2"/>
                <a:ea typeface="微软雅黑" pitchFamily="82" charset="2"/>
              </a:rPr>
              <a:t>Product architecture</a:t>
            </a:r>
          </a:p>
        </p:txBody>
      </p:sp>
    </p:spTree>
  </p:cSld>
  <p:clrMapOvr>
    <a:masterClrMapping/>
  </p:clrMapOvr>
  <p:transition spd="slow">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85763" y="1936750"/>
            <a:ext cx="4064000"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8"/>
          <p:cNvSpPr>
            <a:spLocks noChangeArrowheads="1"/>
          </p:cNvSpPr>
          <p:nvPr/>
        </p:nvSpPr>
        <p:spPr bwMode="auto">
          <a:xfrm>
            <a:off x="722313" y="627063"/>
            <a:ext cx="27670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723" tIns="49861" rIns="99723" bIns="49861" anchor="ctr">
            <a:spAutoFit/>
          </a:bodyPr>
          <a:lstStyle/>
          <a:p>
            <a:pPr algn="r">
              <a:buFont typeface="Arial" pitchFamily="34" charset="0"/>
              <a:buNone/>
            </a:pPr>
            <a:r>
              <a:rPr lang="zh-CN" altLang="en-US" sz="2500" b="1">
                <a:solidFill>
                  <a:srgbClr val="0070C0"/>
                </a:solidFill>
                <a:latin typeface="微软雅黑" pitchFamily="82" charset="2"/>
                <a:ea typeface="微软雅黑" pitchFamily="82" charset="2"/>
              </a:rPr>
              <a:t>能源管理平台架构</a:t>
            </a:r>
          </a:p>
        </p:txBody>
      </p:sp>
      <p:sp>
        <p:nvSpPr>
          <p:cNvPr id="13316" name="矩形 1"/>
          <p:cNvSpPr>
            <a:spLocks noChangeArrowheads="1"/>
          </p:cNvSpPr>
          <p:nvPr/>
        </p:nvSpPr>
        <p:spPr bwMode="auto">
          <a:xfrm>
            <a:off x="1133475" y="1936750"/>
            <a:ext cx="2641600" cy="118586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 typeface="Arial" pitchFamily="34" charset="0"/>
              <a:buNone/>
            </a:pPr>
            <a:endParaRPr lang="zh-CN" altLang="en-US">
              <a:latin typeface="Calibri" pitchFamily="34" charset="0"/>
              <a:ea typeface="幼圆" pitchFamily="49" charset="-122"/>
            </a:endParaRPr>
          </a:p>
        </p:txBody>
      </p:sp>
      <p:sp>
        <p:nvSpPr>
          <p:cNvPr id="13317" name="矩形 2"/>
          <p:cNvSpPr>
            <a:spLocks noChangeArrowheads="1"/>
          </p:cNvSpPr>
          <p:nvPr/>
        </p:nvSpPr>
        <p:spPr bwMode="auto">
          <a:xfrm>
            <a:off x="1419225" y="2014538"/>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zh-CN" sz="2000" b="1">
                <a:solidFill>
                  <a:schemeClr val="bg1"/>
                </a:solidFill>
                <a:latin typeface="微软雅黑" pitchFamily="82" charset="2"/>
                <a:ea typeface="微软雅黑" pitchFamily="82" charset="2"/>
              </a:rPr>
              <a:t>数据挖掘</a:t>
            </a:r>
          </a:p>
          <a:p>
            <a:pPr>
              <a:lnSpc>
                <a:spcPct val="150000"/>
              </a:lnSpc>
              <a:buFont typeface="Arial" pitchFamily="34" charset="0"/>
              <a:buNone/>
            </a:pPr>
            <a:r>
              <a:rPr lang="zh-CN" altLang="zh-CN" sz="1200">
                <a:solidFill>
                  <a:schemeClr val="bg1"/>
                </a:solidFill>
                <a:latin typeface="微软雅黑" pitchFamily="82" charset="2"/>
                <a:ea typeface="微软雅黑" pitchFamily="82" charset="2"/>
              </a:rPr>
              <a:t>分析能耗数据</a:t>
            </a:r>
          </a:p>
          <a:p>
            <a:pPr>
              <a:lnSpc>
                <a:spcPct val="150000"/>
              </a:lnSpc>
              <a:buFont typeface="Arial" pitchFamily="34" charset="0"/>
              <a:buNone/>
            </a:pPr>
            <a:r>
              <a:rPr lang="zh-CN" altLang="zh-CN" sz="1200">
                <a:solidFill>
                  <a:schemeClr val="bg1"/>
                </a:solidFill>
                <a:latin typeface="微软雅黑" pitchFamily="82" charset="2"/>
                <a:ea typeface="微软雅黑" pitchFamily="82" charset="2"/>
              </a:rPr>
              <a:t>提供节能诊断依据</a:t>
            </a:r>
            <a:endParaRPr lang="zh-CN" altLang="zh-CN" sz="1200" b="1">
              <a:solidFill>
                <a:schemeClr val="bg1"/>
              </a:solidFill>
              <a:latin typeface="微软雅黑" pitchFamily="82" charset="2"/>
              <a:ea typeface="微软雅黑" pitchFamily="82" charset="2"/>
            </a:endParaRPr>
          </a:p>
        </p:txBody>
      </p:sp>
      <p:sp>
        <p:nvSpPr>
          <p:cNvPr id="41" name="矩形 1"/>
          <p:cNvSpPr>
            <a:spLocks noChangeArrowheads="1"/>
          </p:cNvSpPr>
          <p:nvPr/>
        </p:nvSpPr>
        <p:spPr bwMode="auto">
          <a:xfrm>
            <a:off x="1133475" y="3316288"/>
            <a:ext cx="2641600" cy="11842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 typeface="Arial" pitchFamily="34" charset="0"/>
              <a:buNone/>
            </a:pPr>
            <a:endParaRPr lang="zh-CN" altLang="en-US">
              <a:latin typeface="Calibri" pitchFamily="34" charset="0"/>
              <a:ea typeface="幼圆" pitchFamily="49" charset="-122"/>
            </a:endParaRPr>
          </a:p>
        </p:txBody>
      </p:sp>
      <p:sp>
        <p:nvSpPr>
          <p:cNvPr id="13319" name="矩形 2"/>
          <p:cNvSpPr>
            <a:spLocks noChangeArrowheads="1"/>
          </p:cNvSpPr>
          <p:nvPr/>
        </p:nvSpPr>
        <p:spPr bwMode="auto">
          <a:xfrm>
            <a:off x="1419225" y="3394075"/>
            <a:ext cx="2070100"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zh-CN" sz="2000" b="1">
                <a:solidFill>
                  <a:schemeClr val="bg1"/>
                </a:solidFill>
                <a:latin typeface="微软雅黑" pitchFamily="82" charset="2"/>
                <a:ea typeface="微软雅黑" pitchFamily="82" charset="2"/>
              </a:rPr>
              <a:t>数据处理</a:t>
            </a:r>
          </a:p>
          <a:p>
            <a:pPr>
              <a:lnSpc>
                <a:spcPct val="150000"/>
              </a:lnSpc>
              <a:buFont typeface="Arial" pitchFamily="34" charset="0"/>
              <a:buNone/>
            </a:pPr>
            <a:r>
              <a:rPr lang="zh-CN" altLang="zh-CN" sz="1200">
                <a:solidFill>
                  <a:schemeClr val="bg1"/>
                </a:solidFill>
                <a:latin typeface="微软雅黑" pitchFamily="82" charset="2"/>
                <a:ea typeface="微软雅黑" pitchFamily="82" charset="2"/>
              </a:rPr>
              <a:t>保证原始数据的完整性</a:t>
            </a:r>
          </a:p>
          <a:p>
            <a:pPr>
              <a:lnSpc>
                <a:spcPct val="150000"/>
              </a:lnSpc>
              <a:buFont typeface="Arial" pitchFamily="34" charset="0"/>
              <a:buNone/>
            </a:pPr>
            <a:r>
              <a:rPr lang="zh-CN" altLang="zh-CN" sz="1200">
                <a:solidFill>
                  <a:schemeClr val="bg1"/>
                </a:solidFill>
                <a:latin typeface="微软雅黑" pitchFamily="82" charset="2"/>
                <a:ea typeface="微软雅黑" pitchFamily="82" charset="2"/>
              </a:rPr>
              <a:t>修复数据错误/丢失</a:t>
            </a:r>
          </a:p>
        </p:txBody>
      </p:sp>
      <p:sp>
        <p:nvSpPr>
          <p:cNvPr id="13320" name="矩形 1"/>
          <p:cNvSpPr>
            <a:spLocks noChangeArrowheads="1"/>
          </p:cNvSpPr>
          <p:nvPr/>
        </p:nvSpPr>
        <p:spPr bwMode="auto">
          <a:xfrm>
            <a:off x="1133475" y="4664075"/>
            <a:ext cx="2641600" cy="1185863"/>
          </a:xfrm>
          <a:prstGeom prst="rect">
            <a:avLst/>
          </a:prstGeom>
          <a:solidFill>
            <a:srgbClr val="1E8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 typeface="Arial" pitchFamily="34" charset="0"/>
              <a:buNone/>
            </a:pPr>
            <a:endParaRPr lang="zh-CN" altLang="en-US">
              <a:latin typeface="Calibri" pitchFamily="34" charset="0"/>
              <a:ea typeface="幼圆" pitchFamily="49" charset="-122"/>
            </a:endParaRPr>
          </a:p>
        </p:txBody>
      </p:sp>
      <p:sp>
        <p:nvSpPr>
          <p:cNvPr id="13321" name="矩形 2"/>
          <p:cNvSpPr>
            <a:spLocks noChangeArrowheads="1"/>
          </p:cNvSpPr>
          <p:nvPr/>
        </p:nvSpPr>
        <p:spPr bwMode="auto">
          <a:xfrm>
            <a:off x="1419225" y="4741863"/>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zh-CN" sz="2000" b="1">
                <a:solidFill>
                  <a:schemeClr val="bg1"/>
                </a:solidFill>
                <a:latin typeface="微软雅黑" pitchFamily="82" charset="2"/>
                <a:ea typeface="微软雅黑" pitchFamily="82" charset="2"/>
              </a:rPr>
              <a:t>数据采集和传输</a:t>
            </a:r>
          </a:p>
          <a:p>
            <a:pPr>
              <a:lnSpc>
                <a:spcPct val="150000"/>
              </a:lnSpc>
              <a:buFont typeface="Arial" pitchFamily="34" charset="0"/>
              <a:buNone/>
            </a:pPr>
            <a:r>
              <a:rPr lang="zh-CN" altLang="zh-CN" sz="1200">
                <a:solidFill>
                  <a:schemeClr val="bg1"/>
                </a:solidFill>
                <a:latin typeface="微软雅黑" pitchFamily="82" charset="2"/>
                <a:ea typeface="微软雅黑" pitchFamily="82" charset="2"/>
              </a:rPr>
              <a:t>从表计和传感器获取读数</a:t>
            </a:r>
          </a:p>
          <a:p>
            <a:pPr>
              <a:lnSpc>
                <a:spcPct val="150000"/>
              </a:lnSpc>
              <a:buFont typeface="Arial" pitchFamily="34" charset="0"/>
              <a:buNone/>
            </a:pPr>
            <a:r>
              <a:rPr lang="zh-CN" altLang="zh-CN" sz="1200">
                <a:solidFill>
                  <a:schemeClr val="bg1"/>
                </a:solidFill>
                <a:latin typeface="微软雅黑" pitchFamily="82" charset="2"/>
                <a:ea typeface="微软雅黑" pitchFamily="82" charset="2"/>
              </a:rPr>
              <a:t>向服务器传输原始数据</a:t>
            </a:r>
          </a:p>
        </p:txBody>
      </p:sp>
      <p:grpSp>
        <p:nvGrpSpPr>
          <p:cNvPr id="13322" name="组合 19"/>
          <p:cNvGrpSpPr>
            <a:grpSpLocks/>
          </p:cNvGrpSpPr>
          <p:nvPr/>
        </p:nvGrpSpPr>
        <p:grpSpPr bwMode="auto">
          <a:xfrm>
            <a:off x="420688" y="3016250"/>
            <a:ext cx="612775" cy="617538"/>
            <a:chOff x="323279" y="2944181"/>
            <a:chExt cx="708025" cy="713195"/>
          </a:xfrm>
        </p:grpSpPr>
        <p:sp>
          <p:nvSpPr>
            <p:cNvPr id="50" name="椭圆 49"/>
            <p:cNvSpPr/>
            <p:nvPr/>
          </p:nvSpPr>
          <p:spPr>
            <a:xfrm>
              <a:off x="323279" y="2944181"/>
              <a:ext cx="708025" cy="713195"/>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9" name="下箭头 18"/>
            <p:cNvSpPr/>
            <p:nvPr/>
          </p:nvSpPr>
          <p:spPr>
            <a:xfrm rot="10800000">
              <a:off x="501202" y="3118355"/>
              <a:ext cx="352178" cy="36484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3323" name="组合 54"/>
          <p:cNvGrpSpPr>
            <a:grpSpLocks/>
          </p:cNvGrpSpPr>
          <p:nvPr/>
        </p:nvGrpSpPr>
        <p:grpSpPr bwMode="auto">
          <a:xfrm>
            <a:off x="3910013" y="4530725"/>
            <a:ext cx="612775" cy="617538"/>
            <a:chOff x="323279" y="2944181"/>
            <a:chExt cx="708025" cy="713195"/>
          </a:xfrm>
        </p:grpSpPr>
        <p:sp>
          <p:nvSpPr>
            <p:cNvPr id="56" name="椭圆 55"/>
            <p:cNvSpPr/>
            <p:nvPr/>
          </p:nvSpPr>
          <p:spPr>
            <a:xfrm>
              <a:off x="323279" y="2944181"/>
              <a:ext cx="708025" cy="713195"/>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7" name="下箭头 56"/>
            <p:cNvSpPr/>
            <p:nvPr/>
          </p:nvSpPr>
          <p:spPr>
            <a:xfrm rot="10800000">
              <a:off x="501202" y="3118355"/>
              <a:ext cx="352178" cy="36484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sp>
        <p:nvSpPr>
          <p:cNvPr id="13324" name="Rectangle 8"/>
          <p:cNvSpPr>
            <a:spLocks noChangeArrowheads="1"/>
          </p:cNvSpPr>
          <p:nvPr/>
        </p:nvSpPr>
        <p:spPr bwMode="auto">
          <a:xfrm>
            <a:off x="558800" y="6227763"/>
            <a:ext cx="37909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23" tIns="49861" rIns="99723" bIns="49861" anchor="ctr">
            <a:spAutoFit/>
          </a:bodyPr>
          <a:lstStyle/>
          <a:p>
            <a:pPr>
              <a:lnSpc>
                <a:spcPct val="120000"/>
              </a:lnSpc>
              <a:buFont typeface="Arial" pitchFamily="34" charset="0"/>
              <a:buNone/>
            </a:pPr>
            <a:r>
              <a:rPr lang="zh-CN" altLang="en-US" sz="1500">
                <a:latin typeface="微软雅黑" pitchFamily="82" charset="2"/>
                <a:ea typeface="微软雅黑" pitchFamily="82" charset="2"/>
                <a:sym typeface="+mn-ea"/>
              </a:rPr>
              <a:t>（分项）能耗数据采集</a:t>
            </a:r>
            <a:r>
              <a:rPr lang="en-US" altLang="zh-CN" sz="1500">
                <a:latin typeface="微软雅黑" pitchFamily="82" charset="2"/>
                <a:ea typeface="微软雅黑" pitchFamily="82" charset="2"/>
                <a:sym typeface="+mn-ea"/>
              </a:rPr>
              <a:t>+</a:t>
            </a:r>
            <a:r>
              <a:rPr lang="zh-CN" altLang="en-US" sz="1500">
                <a:latin typeface="微软雅黑" pitchFamily="82" charset="2"/>
                <a:ea typeface="微软雅黑" pitchFamily="82" charset="2"/>
                <a:sym typeface="+mn-ea"/>
              </a:rPr>
              <a:t>可视化</a:t>
            </a:r>
            <a:r>
              <a:rPr lang="en-US" altLang="zh-CN" sz="1500">
                <a:latin typeface="微软雅黑" pitchFamily="82" charset="2"/>
                <a:ea typeface="微软雅黑" pitchFamily="82" charset="2"/>
                <a:sym typeface="+mn-ea"/>
              </a:rPr>
              <a:t>+</a:t>
            </a:r>
            <a:r>
              <a:rPr lang="zh-CN" altLang="en-US" sz="1500">
                <a:latin typeface="微软雅黑" pitchFamily="82" charset="2"/>
                <a:ea typeface="微软雅黑" pitchFamily="82" charset="2"/>
                <a:sym typeface="+mn-ea"/>
              </a:rPr>
              <a:t>分析系统</a:t>
            </a:r>
          </a:p>
        </p:txBody>
      </p:sp>
      <p:grpSp>
        <p:nvGrpSpPr>
          <p:cNvPr id="13325" name="组合 3"/>
          <p:cNvGrpSpPr>
            <a:grpSpLocks/>
          </p:cNvGrpSpPr>
          <p:nvPr/>
        </p:nvGrpSpPr>
        <p:grpSpPr bwMode="auto">
          <a:xfrm>
            <a:off x="4865688" y="1250950"/>
            <a:ext cx="7243762" cy="5172075"/>
            <a:chOff x="4865878" y="1250633"/>
            <a:chExt cx="7242779" cy="5172256"/>
          </a:xfrm>
        </p:grpSpPr>
        <p:pic>
          <p:nvPicPr>
            <p:cNvPr id="13326" name="图片 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097279" y="1440619"/>
              <a:ext cx="7011378" cy="498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1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65878" y="1250633"/>
              <a:ext cx="1597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blinds dir="vert"/>
  </p:transition>
  <p:timing>
    <p:tnLst>
      <p:par>
        <p:cTn id="1" dur="indefinite" restart="never" nodeType="tmRoot"/>
      </p:par>
    </p:tnLst>
    <p:bldLst>
      <p:bldP spid="4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TuWHP#"/>
  <p:tag name="MH_LAYOUT" val="SubTitleText"/>
  <p:tag name="MH" val="20160409151506"/>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YinZJG#"/>
  <p:tag name="MH_LAYOUT" val="TitleSubTitle"/>
  <p:tag name="MH" val="2016040915312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TuWHP#"/>
  <p:tag name="MH_LAYOUT" val="SubTitleText"/>
  <p:tag name="MH" val="20160409160254"/>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TuWHP#"/>
  <p:tag name="MH_LAYOUT" val="SubTitleText"/>
  <p:tag name="MH" val="20160409151506"/>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YinZJG#"/>
  <p:tag name="MH_LAYOUT" val="TitleSubTitle"/>
  <p:tag name="MH" val="2016040915312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TuWHP#"/>
  <p:tag name="MH_LAYOUT" val="SubTitleText"/>
  <p:tag name="MH" val="20160409160254"/>
  <p:tag name="MH_LIBRARY" val="GRAPHIC"/>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Phoenix">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Phoenix">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hoenix">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7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3943</Words>
  <Application>Microsoft Office PowerPoint</Application>
  <PresentationFormat>自定义</PresentationFormat>
  <Paragraphs>642</Paragraphs>
  <Slides>77</Slides>
  <Notes>59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79" baseType="lpstr">
      <vt:lpstr>凤舞九天</vt:lpstr>
      <vt:lpstr>Microsoft Excel 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2016-11-08T16:35:00Z</dcterms:created>
  <dcterms:modified xsi:type="dcterms:W3CDTF">2018-05-12T08:13:45Z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